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40" r:id="rId2"/>
    <p:sldId id="333" r:id="rId3"/>
    <p:sldId id="338" r:id="rId4"/>
    <p:sldId id="335" r:id="rId5"/>
    <p:sldId id="336" r:id="rId6"/>
    <p:sldId id="339" r:id="rId7"/>
    <p:sldId id="285" r:id="rId8"/>
  </p:sldIdLst>
  <p:sldSz cx="12192000" cy="6858000"/>
  <p:notesSz cx="6797675" cy="9872663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6289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pos="6788" userDrawn="1">
          <p15:clr>
            <a:srgbClr val="A4A3A4"/>
          </p15:clr>
        </p15:guide>
        <p15:guide id="5" orient="horz" pos="61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/>
  <p:cmAuthor id="2" name="Пользователь Windows" initials="ПW" lastIdx="1" clrIdx="1"/>
  <p:cmAuthor id="3" name="Дмитрий Андреенко" initials="ДА" lastIdx="2" clrIdx="2">
    <p:extLst>
      <p:ext uri="{19B8F6BF-5375-455C-9EA6-DF929625EA0E}">
        <p15:presenceInfo xmlns:p15="http://schemas.microsoft.com/office/powerpoint/2012/main" userId="bc499fe68773124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4784"/>
    <a:srgbClr val="00888E"/>
    <a:srgbClr val="CEDE53"/>
    <a:srgbClr val="FFFFFF"/>
    <a:srgbClr val="DDDDDD"/>
    <a:srgbClr val="348990"/>
    <a:srgbClr val="E5C946"/>
    <a:srgbClr val="023059"/>
    <a:srgbClr val="7A4684"/>
    <a:srgbClr val="CD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1" autoAdjust="0"/>
    <p:restoredTop sz="60603" autoAdjust="0"/>
  </p:normalViewPr>
  <p:slideViewPr>
    <p:cSldViewPr showGuides="1">
      <p:cViewPr varScale="1">
        <p:scale>
          <a:sx n="70" d="100"/>
          <a:sy n="70" d="100"/>
        </p:scale>
        <p:origin x="2304" y="66"/>
      </p:cViewPr>
      <p:guideLst>
        <p:guide orient="horz" pos="1752"/>
        <p:guide pos="6289"/>
        <p:guide/>
        <p:guide pos="6788"/>
        <p:guide orient="horz" pos="6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Дмитрий Андреенко" userId="bc499fe687731248" providerId="LiveId" clId="{CBA7DAFB-C250-4C19-A188-D2C3EF1E6B53}"/>
    <pc:docChg chg="undo redo custSel addSld delSld modSld sldOrd modMainMaster">
      <pc:chgData name="Дмитрий Андреенко" userId="bc499fe687731248" providerId="LiveId" clId="{CBA7DAFB-C250-4C19-A188-D2C3EF1E6B53}" dt="2022-06-14T12:00:17.466" v="2774"/>
      <pc:docMkLst>
        <pc:docMk/>
      </pc:docMkLst>
      <pc:sldChg chg="addSp modSp">
        <pc:chgData name="Дмитрий Андреенко" userId="bc499fe687731248" providerId="LiveId" clId="{CBA7DAFB-C250-4C19-A188-D2C3EF1E6B53}" dt="2022-06-14T12:00:17.466" v="2774"/>
        <pc:sldMkLst>
          <pc:docMk/>
          <pc:sldMk cId="2127315588" sldId="285"/>
        </pc:sldMkLst>
        <pc:spChg chg="add mod">
          <ac:chgData name="Дмитрий Андреенко" userId="bc499fe687731248" providerId="LiveId" clId="{CBA7DAFB-C250-4C19-A188-D2C3EF1E6B53}" dt="2022-06-14T12:00:17.466" v="2774"/>
          <ac:spMkLst>
            <pc:docMk/>
            <pc:sldMk cId="2127315588" sldId="285"/>
            <ac:spMk id="4" creationId="{8A01C388-7F78-903D-23EA-AFB935910AFA}"/>
          </ac:spMkLst>
        </pc:spChg>
      </pc:sldChg>
      <pc:sldChg chg="addSp delSp modSp del mod ord">
        <pc:chgData name="Дмитрий Андреенко" userId="bc499fe687731248" providerId="LiveId" clId="{CBA7DAFB-C250-4C19-A188-D2C3EF1E6B53}" dt="2022-06-14T10:21:03.805" v="588" actId="47"/>
        <pc:sldMkLst>
          <pc:docMk/>
          <pc:sldMk cId="2599390945" sldId="319"/>
        </pc:sldMkLst>
        <pc:spChg chg="del mod">
          <ac:chgData name="Дмитрий Андреенко" userId="bc499fe687731248" providerId="LiveId" clId="{CBA7DAFB-C250-4C19-A188-D2C3EF1E6B53}" dt="2022-06-14T10:12:08.212" v="431" actId="21"/>
          <ac:spMkLst>
            <pc:docMk/>
            <pc:sldMk cId="2599390945" sldId="319"/>
            <ac:spMk id="6" creationId="{00000000-0000-0000-0000-000000000000}"/>
          </ac:spMkLst>
        </pc:spChg>
        <pc:picChg chg="del">
          <ac:chgData name="Дмитрий Андреенко" userId="bc499fe687731248" providerId="LiveId" clId="{CBA7DAFB-C250-4C19-A188-D2C3EF1E6B53}" dt="2022-06-14T10:04:07.452" v="346" actId="478"/>
          <ac:picMkLst>
            <pc:docMk/>
            <pc:sldMk cId="2599390945" sldId="319"/>
            <ac:picMk id="7" creationId="{00000000-0000-0000-0000-000000000000}"/>
          </ac:picMkLst>
        </pc:picChg>
        <pc:picChg chg="del">
          <ac:chgData name="Дмитрий Андреенко" userId="bc499fe687731248" providerId="LiveId" clId="{CBA7DAFB-C250-4C19-A188-D2C3EF1E6B53}" dt="2022-06-14T09:59:07.207" v="270" actId="478"/>
          <ac:picMkLst>
            <pc:docMk/>
            <pc:sldMk cId="2599390945" sldId="319"/>
            <ac:picMk id="8" creationId="{00000000-0000-0000-0000-000000000000}"/>
          </ac:picMkLst>
        </pc:picChg>
        <pc:picChg chg="del">
          <ac:chgData name="Дмитрий Андреенко" userId="bc499fe687731248" providerId="LiveId" clId="{CBA7DAFB-C250-4C19-A188-D2C3EF1E6B53}" dt="2022-06-14T10:03:25.547" v="342" actId="478"/>
          <ac:picMkLst>
            <pc:docMk/>
            <pc:sldMk cId="2599390945" sldId="319"/>
            <ac:picMk id="9" creationId="{00000000-0000-0000-0000-000000000000}"/>
          </ac:picMkLst>
        </pc:picChg>
        <pc:picChg chg="add del">
          <ac:chgData name="Дмитрий Андреенко" userId="bc499fe687731248" providerId="LiveId" clId="{CBA7DAFB-C250-4C19-A188-D2C3EF1E6B53}" dt="2022-06-14T10:05:34.642" v="368" actId="21"/>
          <ac:picMkLst>
            <pc:docMk/>
            <pc:sldMk cId="2599390945" sldId="319"/>
            <ac:picMk id="10" creationId="{00000000-0000-0000-0000-000000000000}"/>
          </ac:picMkLst>
        </pc:picChg>
        <pc:picChg chg="add del">
          <ac:chgData name="Дмитрий Андреенко" userId="bc499fe687731248" providerId="LiveId" clId="{CBA7DAFB-C250-4C19-A188-D2C3EF1E6B53}" dt="2022-06-14T10:05:34.642" v="368" actId="21"/>
          <ac:picMkLst>
            <pc:docMk/>
            <pc:sldMk cId="2599390945" sldId="319"/>
            <ac:picMk id="11" creationId="{00000000-0000-0000-0000-000000000000}"/>
          </ac:picMkLst>
        </pc:picChg>
        <pc:picChg chg="add del mod modCrop">
          <ac:chgData name="Дмитрий Андреенко" userId="bc499fe687731248" providerId="LiveId" clId="{CBA7DAFB-C250-4C19-A188-D2C3EF1E6B53}" dt="2022-06-14T10:05:34.642" v="368" actId="21"/>
          <ac:picMkLst>
            <pc:docMk/>
            <pc:sldMk cId="2599390945" sldId="319"/>
            <ac:picMk id="12" creationId="{00000000-0000-0000-0000-000000000000}"/>
          </ac:picMkLst>
        </pc:picChg>
        <pc:picChg chg="add del mod">
          <ac:chgData name="Дмитрий Андреенко" userId="bc499fe687731248" providerId="LiveId" clId="{CBA7DAFB-C250-4C19-A188-D2C3EF1E6B53}" dt="2022-06-14T10:05:34.642" v="368" actId="21"/>
          <ac:picMkLst>
            <pc:docMk/>
            <pc:sldMk cId="2599390945" sldId="319"/>
            <ac:picMk id="13" creationId="{973B67B9-3D53-0453-67A6-AFBF9F5243B9}"/>
          </ac:picMkLst>
        </pc:picChg>
        <pc:picChg chg="add del mod">
          <ac:chgData name="Дмитрий Андреенко" userId="bc499fe687731248" providerId="LiveId" clId="{CBA7DAFB-C250-4C19-A188-D2C3EF1E6B53}" dt="2022-06-14T10:05:34.642" v="368" actId="21"/>
          <ac:picMkLst>
            <pc:docMk/>
            <pc:sldMk cId="2599390945" sldId="319"/>
            <ac:picMk id="16" creationId="{8BE90555-BDBF-2388-0BA2-D7753E9FA993}"/>
          </ac:picMkLst>
        </pc:picChg>
        <pc:picChg chg="add del mod modCrop">
          <ac:chgData name="Дмитрий Андреенко" userId="bc499fe687731248" providerId="LiveId" clId="{CBA7DAFB-C250-4C19-A188-D2C3EF1E6B53}" dt="2022-06-14T10:05:34.642" v="368" actId="21"/>
          <ac:picMkLst>
            <pc:docMk/>
            <pc:sldMk cId="2599390945" sldId="319"/>
            <ac:picMk id="18" creationId="{5F78C9F2-5A6C-0A3A-A14F-81BE0CD45DAC}"/>
          </ac:picMkLst>
        </pc:picChg>
      </pc:sldChg>
      <pc:sldChg chg="delSp del">
        <pc:chgData name="Дмитрий Андреенко" userId="bc499fe687731248" providerId="LiveId" clId="{CBA7DAFB-C250-4C19-A188-D2C3EF1E6B53}" dt="2022-06-14T11:30:14.049" v="2179" actId="47"/>
        <pc:sldMkLst>
          <pc:docMk/>
          <pc:sldMk cId="3545415011" sldId="323"/>
        </pc:sldMkLst>
        <pc:spChg chg="del">
          <ac:chgData name="Дмитрий Андреенко" userId="bc499fe687731248" providerId="LiveId" clId="{CBA7DAFB-C250-4C19-A188-D2C3EF1E6B53}" dt="2022-06-14T11:30:04.123" v="2167" actId="21"/>
          <ac:spMkLst>
            <pc:docMk/>
            <pc:sldMk cId="3545415011" sldId="323"/>
            <ac:spMk id="7" creationId="{C80164EA-151B-044A-81F5-E2D28AF221C6}"/>
          </ac:spMkLst>
        </pc:spChg>
        <pc:spChg chg="del">
          <ac:chgData name="Дмитрий Андреенко" userId="bc499fe687731248" providerId="LiveId" clId="{CBA7DAFB-C250-4C19-A188-D2C3EF1E6B53}" dt="2022-06-14T11:30:04.123" v="2167" actId="21"/>
          <ac:spMkLst>
            <pc:docMk/>
            <pc:sldMk cId="3545415011" sldId="323"/>
            <ac:spMk id="11" creationId="{AFEF65D6-3D16-1843-ADB7-51ECBC6CC1A1}"/>
          </ac:spMkLst>
        </pc:spChg>
        <pc:spChg chg="del">
          <ac:chgData name="Дмитрий Андреенко" userId="bc499fe687731248" providerId="LiveId" clId="{CBA7DAFB-C250-4C19-A188-D2C3EF1E6B53}" dt="2022-06-14T11:30:04.123" v="2167" actId="21"/>
          <ac:spMkLst>
            <pc:docMk/>
            <pc:sldMk cId="3545415011" sldId="323"/>
            <ac:spMk id="17" creationId="{52A4C7AB-B2A8-AD4E-B2D1-54AD08558D69}"/>
          </ac:spMkLst>
        </pc:spChg>
        <pc:spChg chg="del">
          <ac:chgData name="Дмитрий Андреенко" userId="bc499fe687731248" providerId="LiveId" clId="{CBA7DAFB-C250-4C19-A188-D2C3EF1E6B53}" dt="2022-06-14T11:30:04.123" v="2167" actId="21"/>
          <ac:spMkLst>
            <pc:docMk/>
            <pc:sldMk cId="3545415011" sldId="323"/>
            <ac:spMk id="18" creationId="{A7D0A828-BEE9-3449-BC42-AE69AE642919}"/>
          </ac:spMkLst>
        </pc:spChg>
        <pc:spChg chg="del">
          <ac:chgData name="Дмитрий Андреенко" userId="bc499fe687731248" providerId="LiveId" clId="{CBA7DAFB-C250-4C19-A188-D2C3EF1E6B53}" dt="2022-06-14T11:30:04.123" v="2167" actId="21"/>
          <ac:spMkLst>
            <pc:docMk/>
            <pc:sldMk cId="3545415011" sldId="323"/>
            <ac:spMk id="21" creationId="{20AB0908-EA06-B649-9D72-F66976D584DC}"/>
          </ac:spMkLst>
        </pc:spChg>
        <pc:spChg chg="del">
          <ac:chgData name="Дмитрий Андреенко" userId="bc499fe687731248" providerId="LiveId" clId="{CBA7DAFB-C250-4C19-A188-D2C3EF1E6B53}" dt="2022-06-14T11:30:04.123" v="2167" actId="21"/>
          <ac:spMkLst>
            <pc:docMk/>
            <pc:sldMk cId="3545415011" sldId="323"/>
            <ac:spMk id="40" creationId="{AF44AC10-3028-1848-B864-3A995FFA4608}"/>
          </ac:spMkLst>
        </pc:spChg>
        <pc:grpChg chg="del">
          <ac:chgData name="Дмитрий Андреенко" userId="bc499fe687731248" providerId="LiveId" clId="{CBA7DAFB-C250-4C19-A188-D2C3EF1E6B53}" dt="2022-06-14T11:30:04.123" v="2167" actId="21"/>
          <ac:grpSpMkLst>
            <pc:docMk/>
            <pc:sldMk cId="3545415011" sldId="323"/>
            <ac:grpSpMk id="4" creationId="{BD9A9888-875E-DF47-B27B-46D37B6B1603}"/>
          </ac:grpSpMkLst>
        </pc:grpChg>
        <pc:grpChg chg="del">
          <ac:chgData name="Дмитрий Андреенко" userId="bc499fe687731248" providerId="LiveId" clId="{CBA7DAFB-C250-4C19-A188-D2C3EF1E6B53}" dt="2022-06-14T11:30:04.123" v="2167" actId="21"/>
          <ac:grpSpMkLst>
            <pc:docMk/>
            <pc:sldMk cId="3545415011" sldId="323"/>
            <ac:grpSpMk id="13" creationId="{3822256B-A6B6-4242-91FA-143837319349}"/>
          </ac:grpSpMkLst>
        </pc:grpChg>
        <pc:grpChg chg="del">
          <ac:chgData name="Дмитрий Андреенко" userId="bc499fe687731248" providerId="LiveId" clId="{CBA7DAFB-C250-4C19-A188-D2C3EF1E6B53}" dt="2022-06-14T11:30:04.123" v="2167" actId="21"/>
          <ac:grpSpMkLst>
            <pc:docMk/>
            <pc:sldMk cId="3545415011" sldId="323"/>
            <ac:grpSpMk id="42" creationId="{D84A0B06-DDA4-4742-A958-35E69522CB6E}"/>
          </ac:grpSpMkLst>
        </pc:grpChg>
        <pc:picChg chg="del">
          <ac:chgData name="Дмитрий Андреенко" userId="bc499fe687731248" providerId="LiveId" clId="{CBA7DAFB-C250-4C19-A188-D2C3EF1E6B53}" dt="2022-06-14T11:30:04.123" v="2167" actId="21"/>
          <ac:picMkLst>
            <pc:docMk/>
            <pc:sldMk cId="3545415011" sldId="323"/>
            <ac:picMk id="16" creationId="{148CA8D9-BE4B-BB4B-986F-4B57CF99B762}"/>
          </ac:picMkLst>
        </pc:picChg>
        <pc:picChg chg="del">
          <ac:chgData name="Дмитрий Андреенко" userId="bc499fe687731248" providerId="LiveId" clId="{CBA7DAFB-C250-4C19-A188-D2C3EF1E6B53}" dt="2022-06-14T11:30:04.123" v="2167" actId="21"/>
          <ac:picMkLst>
            <pc:docMk/>
            <pc:sldMk cId="3545415011" sldId="323"/>
            <ac:picMk id="19" creationId="{78D3A2DF-4631-0A49-89D9-9BC1D570B49B}"/>
          </ac:picMkLst>
        </pc:picChg>
        <pc:picChg chg="del">
          <ac:chgData name="Дмитрий Андреенко" userId="bc499fe687731248" providerId="LiveId" clId="{CBA7DAFB-C250-4C19-A188-D2C3EF1E6B53}" dt="2022-06-14T11:30:04.123" v="2167" actId="21"/>
          <ac:picMkLst>
            <pc:docMk/>
            <pc:sldMk cId="3545415011" sldId="323"/>
            <ac:picMk id="20" creationId="{0EA8F2A7-F284-4D41-8EE7-B991AE38D41F}"/>
          </ac:picMkLst>
        </pc:picChg>
      </pc:sldChg>
      <pc:sldChg chg="del ord">
        <pc:chgData name="Дмитрий Андреенко" userId="bc499fe687731248" providerId="LiveId" clId="{CBA7DAFB-C250-4C19-A188-D2C3EF1E6B53}" dt="2022-06-14T10:53:33.403" v="1746" actId="47"/>
        <pc:sldMkLst>
          <pc:docMk/>
          <pc:sldMk cId="8537246" sldId="325"/>
        </pc:sldMkLst>
      </pc:sldChg>
      <pc:sldChg chg="addSp modSp mod addCm delCm">
        <pc:chgData name="Дмитрий Андреенко" userId="bc499fe687731248" providerId="LiveId" clId="{CBA7DAFB-C250-4C19-A188-D2C3EF1E6B53}" dt="2022-06-14T12:00:13.432" v="2773" actId="571"/>
        <pc:sldMkLst>
          <pc:docMk/>
          <pc:sldMk cId="3730371450" sldId="326"/>
        </pc:sldMkLst>
        <pc:spChg chg="mod">
          <ac:chgData name="Дмитрий Андреенко" userId="bc499fe687731248" providerId="LiveId" clId="{CBA7DAFB-C250-4C19-A188-D2C3EF1E6B53}" dt="2022-06-14T09:48:16.655" v="199" actId="207"/>
          <ac:spMkLst>
            <pc:docMk/>
            <pc:sldMk cId="3730371450" sldId="326"/>
            <ac:spMk id="6" creationId="{D24E0839-B45F-634F-8F03-A41D9118B412}"/>
          </ac:spMkLst>
        </pc:spChg>
        <pc:spChg chg="add mod">
          <ac:chgData name="Дмитрий Андреенко" userId="bc499fe687731248" providerId="LiveId" clId="{CBA7DAFB-C250-4C19-A188-D2C3EF1E6B53}" dt="2022-06-14T12:00:13.432" v="2773" actId="571"/>
          <ac:spMkLst>
            <pc:docMk/>
            <pc:sldMk cId="3730371450" sldId="326"/>
            <ac:spMk id="9" creationId="{A5370CB6-A26E-9D3D-F3ED-9A2A5A69C8D0}"/>
          </ac:spMkLst>
        </pc:spChg>
        <pc:spChg chg="mod">
          <ac:chgData name="Дмитрий Андреенко" userId="bc499fe687731248" providerId="LiveId" clId="{CBA7DAFB-C250-4C19-A188-D2C3EF1E6B53}" dt="2022-06-14T09:37:21.202" v="1" actId="404"/>
          <ac:spMkLst>
            <pc:docMk/>
            <pc:sldMk cId="3730371450" sldId="326"/>
            <ac:spMk id="10" creationId="{00000000-0000-0000-0000-000000000000}"/>
          </ac:spMkLst>
        </pc:spChg>
        <pc:spChg chg="mod">
          <ac:chgData name="Дмитрий Андреенко" userId="bc499fe687731248" providerId="LiveId" clId="{CBA7DAFB-C250-4C19-A188-D2C3EF1E6B53}" dt="2022-06-14T12:00:09.925" v="2771" actId="403"/>
          <ac:spMkLst>
            <pc:docMk/>
            <pc:sldMk cId="3730371450" sldId="326"/>
            <ac:spMk id="11" creationId="{00000000-0000-0000-0000-000000000000}"/>
          </ac:spMkLst>
        </pc:spChg>
        <pc:spChg chg="mod">
          <ac:chgData name="Дмитрий Андреенко" userId="bc499fe687731248" providerId="LiveId" clId="{CBA7DAFB-C250-4C19-A188-D2C3EF1E6B53}" dt="2022-06-14T09:37:36.852" v="4" actId="1076"/>
          <ac:spMkLst>
            <pc:docMk/>
            <pc:sldMk cId="3730371450" sldId="326"/>
            <ac:spMk id="23" creationId="{82CD2DD2-16A9-8247-950C-31F448323ABF}"/>
          </ac:spMkLst>
        </pc:spChg>
        <pc:cxnChg chg="mod">
          <ac:chgData name="Дмитрий Андреенко" userId="bc499fe687731248" providerId="LiveId" clId="{CBA7DAFB-C250-4C19-A188-D2C3EF1E6B53}" dt="2022-06-14T09:37:29.799" v="3" actId="14100"/>
          <ac:cxnSpMkLst>
            <pc:docMk/>
            <pc:sldMk cId="3730371450" sldId="326"/>
            <ac:cxnSpMk id="7" creationId="{86842493-60B3-E547-9815-F41184CD39BA}"/>
          </ac:cxnSpMkLst>
        </pc:cxnChg>
      </pc:sldChg>
      <pc:sldChg chg="addSp modSp del mod ord">
        <pc:chgData name="Дмитрий Андреенко" userId="bc499fe687731248" providerId="LiveId" clId="{CBA7DAFB-C250-4C19-A188-D2C3EF1E6B53}" dt="2022-06-14T11:11:07.168" v="1913" actId="47"/>
        <pc:sldMkLst>
          <pc:docMk/>
          <pc:sldMk cId="991636561" sldId="328"/>
        </pc:sldMkLst>
        <pc:grpChg chg="add mod">
          <ac:chgData name="Дмитрий Андреенко" userId="bc499fe687731248" providerId="LiveId" clId="{CBA7DAFB-C250-4C19-A188-D2C3EF1E6B53}" dt="2022-06-14T10:55:57.494" v="1751" actId="164"/>
          <ac:grpSpMkLst>
            <pc:docMk/>
            <pc:sldMk cId="991636561" sldId="328"/>
            <ac:grpSpMk id="7" creationId="{CC27E173-8F17-3736-E154-95ABA63936BA}"/>
          </ac:grpSpMkLst>
        </pc:grpChg>
        <pc:picChg chg="mod modCrop">
          <ac:chgData name="Дмитрий Андреенко" userId="bc499fe687731248" providerId="LiveId" clId="{CBA7DAFB-C250-4C19-A188-D2C3EF1E6B53}" dt="2022-06-14T10:55:57.494" v="1751" actId="164"/>
          <ac:picMkLst>
            <pc:docMk/>
            <pc:sldMk cId="991636561" sldId="328"/>
            <ac:picMk id="2" creationId="{00000000-0000-0000-0000-000000000000}"/>
          </ac:picMkLst>
        </pc:picChg>
        <pc:picChg chg="mod">
          <ac:chgData name="Дмитрий Андреенко" userId="bc499fe687731248" providerId="LiveId" clId="{CBA7DAFB-C250-4C19-A188-D2C3EF1E6B53}" dt="2022-06-14T10:55:57.494" v="1751" actId="164"/>
          <ac:picMkLst>
            <pc:docMk/>
            <pc:sldMk cId="991636561" sldId="328"/>
            <ac:picMk id="6" creationId="{00000000-0000-0000-0000-000000000000}"/>
          </ac:picMkLst>
        </pc:picChg>
        <pc:picChg chg="mod modCrop">
          <ac:chgData name="Дмитрий Андреенко" userId="bc499fe687731248" providerId="LiveId" clId="{CBA7DAFB-C250-4C19-A188-D2C3EF1E6B53}" dt="2022-06-14T10:55:57.494" v="1751" actId="164"/>
          <ac:picMkLst>
            <pc:docMk/>
            <pc:sldMk cId="991636561" sldId="328"/>
            <ac:picMk id="9" creationId="{00000000-0000-0000-0000-000000000000}"/>
          </ac:picMkLst>
        </pc:picChg>
      </pc:sldChg>
      <pc:sldChg chg="addSp delSp modSp del mod ord">
        <pc:chgData name="Дмитрий Андреенко" userId="bc499fe687731248" providerId="LiveId" clId="{CBA7DAFB-C250-4C19-A188-D2C3EF1E6B53}" dt="2022-06-14T11:25:01.167" v="2118" actId="47"/>
        <pc:sldMkLst>
          <pc:docMk/>
          <pc:sldMk cId="2885092801" sldId="331"/>
        </pc:sldMkLst>
        <pc:spChg chg="mod">
          <ac:chgData name="Дмитрий Андреенко" userId="bc499fe687731248" providerId="LiveId" clId="{CBA7DAFB-C250-4C19-A188-D2C3EF1E6B53}" dt="2022-06-14T11:12:37.443" v="1923" actId="3064"/>
          <ac:spMkLst>
            <pc:docMk/>
            <pc:sldMk cId="2885092801" sldId="331"/>
            <ac:spMk id="3" creationId="{00000000-0000-0000-0000-000000000000}"/>
          </ac:spMkLst>
        </pc:spChg>
        <pc:spChg chg="mod">
          <ac:chgData name="Дмитрий Андреенко" userId="bc499fe687731248" providerId="LiveId" clId="{CBA7DAFB-C250-4C19-A188-D2C3EF1E6B53}" dt="2022-06-14T11:12:37.443" v="1923" actId="3064"/>
          <ac:spMkLst>
            <pc:docMk/>
            <pc:sldMk cId="2885092801" sldId="331"/>
            <ac:spMk id="5" creationId="{00000000-0000-0000-0000-000000000000}"/>
          </ac:spMkLst>
        </pc:spChg>
        <pc:spChg chg="mod">
          <ac:chgData name="Дмитрий Андреенко" userId="bc499fe687731248" providerId="LiveId" clId="{CBA7DAFB-C250-4C19-A188-D2C3EF1E6B53}" dt="2022-06-14T11:12:37.443" v="1923" actId="3064"/>
          <ac:spMkLst>
            <pc:docMk/>
            <pc:sldMk cId="2885092801" sldId="331"/>
            <ac:spMk id="6" creationId="{00000000-0000-0000-0000-000000000000}"/>
          </ac:spMkLst>
        </pc:spChg>
        <pc:spChg chg="add del mod">
          <ac:chgData name="Дмитрий Андреенко" userId="bc499fe687731248" providerId="LiveId" clId="{CBA7DAFB-C250-4C19-A188-D2C3EF1E6B53}" dt="2022-06-14T11:15:09.102" v="1976"/>
          <ac:spMkLst>
            <pc:docMk/>
            <pc:sldMk cId="2885092801" sldId="331"/>
            <ac:spMk id="8" creationId="{922EA019-6E80-4B20-B87F-2A648A714B13}"/>
          </ac:spMkLst>
        </pc:spChg>
      </pc:sldChg>
      <pc:sldChg chg="delSp modSp add del mod ord">
        <pc:chgData name="Дмитрий Андреенко" userId="bc499fe687731248" providerId="LiveId" clId="{CBA7DAFB-C250-4C19-A188-D2C3EF1E6B53}" dt="2022-06-14T09:43:25.052" v="121" actId="47"/>
        <pc:sldMkLst>
          <pc:docMk/>
          <pc:sldMk cId="4279456499" sldId="332"/>
        </pc:sldMkLst>
        <pc:spChg chg="del">
          <ac:chgData name="Дмитрий Андреенко" userId="bc499fe687731248" providerId="LiveId" clId="{CBA7DAFB-C250-4C19-A188-D2C3EF1E6B53}" dt="2022-06-14T09:38:38.411" v="51" actId="478"/>
          <ac:spMkLst>
            <pc:docMk/>
            <pc:sldMk cId="4279456499" sldId="332"/>
            <ac:spMk id="2" creationId="{00000000-0000-0000-0000-000000000000}"/>
          </ac:spMkLst>
        </pc:spChg>
        <pc:spChg chg="del">
          <ac:chgData name="Дмитрий Андреенко" userId="bc499fe687731248" providerId="LiveId" clId="{CBA7DAFB-C250-4C19-A188-D2C3EF1E6B53}" dt="2022-06-14T09:38:31.172" v="49" actId="478"/>
          <ac:spMkLst>
            <pc:docMk/>
            <pc:sldMk cId="4279456499" sldId="332"/>
            <ac:spMk id="6" creationId="{00000000-0000-0000-0000-000000000000}"/>
          </ac:spMkLst>
        </pc:spChg>
        <pc:spChg chg="mod">
          <ac:chgData name="Дмитрий Андреенко" userId="bc499fe687731248" providerId="LiveId" clId="{CBA7DAFB-C250-4C19-A188-D2C3EF1E6B53}" dt="2022-06-14T09:38:24.111" v="48" actId="1038"/>
          <ac:spMkLst>
            <pc:docMk/>
            <pc:sldMk cId="4279456499" sldId="332"/>
            <ac:spMk id="14" creationId="{00000000-0000-0000-0000-000000000000}"/>
          </ac:spMkLst>
        </pc:spChg>
        <pc:picChg chg="del">
          <ac:chgData name="Дмитрий Андреенко" userId="bc499fe687731248" providerId="LiveId" clId="{CBA7DAFB-C250-4C19-A188-D2C3EF1E6B53}" dt="2022-06-14T09:38:33.907" v="50" actId="478"/>
          <ac:picMkLst>
            <pc:docMk/>
            <pc:sldMk cId="4279456499" sldId="332"/>
            <ac:picMk id="7" creationId="{00000000-0000-0000-0000-000000000000}"/>
          </ac:picMkLst>
        </pc:picChg>
        <pc:picChg chg="del">
          <ac:chgData name="Дмитрий Андреенко" userId="bc499fe687731248" providerId="LiveId" clId="{CBA7DAFB-C250-4C19-A188-D2C3EF1E6B53}" dt="2022-06-14T09:38:33.907" v="50" actId="478"/>
          <ac:picMkLst>
            <pc:docMk/>
            <pc:sldMk cId="4279456499" sldId="332"/>
            <ac:picMk id="8" creationId="{00000000-0000-0000-0000-000000000000}"/>
          </ac:picMkLst>
        </pc:picChg>
        <pc:picChg chg="del">
          <ac:chgData name="Дмитрий Андреенко" userId="bc499fe687731248" providerId="LiveId" clId="{CBA7DAFB-C250-4C19-A188-D2C3EF1E6B53}" dt="2022-06-14T09:38:33.907" v="50" actId="478"/>
          <ac:picMkLst>
            <pc:docMk/>
            <pc:sldMk cId="4279456499" sldId="332"/>
            <ac:picMk id="9" creationId="{00000000-0000-0000-0000-000000000000}"/>
          </ac:picMkLst>
        </pc:picChg>
        <pc:picChg chg="del">
          <ac:chgData name="Дмитрий Андреенко" userId="bc499fe687731248" providerId="LiveId" clId="{CBA7DAFB-C250-4C19-A188-D2C3EF1E6B53}" dt="2022-06-14T09:38:33.907" v="50" actId="478"/>
          <ac:picMkLst>
            <pc:docMk/>
            <pc:sldMk cId="4279456499" sldId="332"/>
            <ac:picMk id="10" creationId="{00000000-0000-0000-0000-000000000000}"/>
          </ac:picMkLst>
        </pc:picChg>
        <pc:picChg chg="del">
          <ac:chgData name="Дмитрий Андреенко" userId="bc499fe687731248" providerId="LiveId" clId="{CBA7DAFB-C250-4C19-A188-D2C3EF1E6B53}" dt="2022-06-14T09:38:33.907" v="50" actId="478"/>
          <ac:picMkLst>
            <pc:docMk/>
            <pc:sldMk cId="4279456499" sldId="332"/>
            <ac:picMk id="11" creationId="{00000000-0000-0000-0000-000000000000}"/>
          </ac:picMkLst>
        </pc:picChg>
        <pc:picChg chg="del">
          <ac:chgData name="Дмитрий Андреенко" userId="bc499fe687731248" providerId="LiveId" clId="{CBA7DAFB-C250-4C19-A188-D2C3EF1E6B53}" dt="2022-06-14T09:38:33.907" v="50" actId="478"/>
          <ac:picMkLst>
            <pc:docMk/>
            <pc:sldMk cId="4279456499" sldId="332"/>
            <ac:picMk id="12" creationId="{00000000-0000-0000-0000-000000000000}"/>
          </ac:picMkLst>
        </pc:picChg>
      </pc:sldChg>
      <pc:sldChg chg="addSp delSp modSp new mod">
        <pc:chgData name="Дмитрий Андреенко" userId="bc499fe687731248" providerId="LiveId" clId="{CBA7DAFB-C250-4C19-A188-D2C3EF1E6B53}" dt="2022-06-14T10:20:49.750" v="587" actId="478"/>
        <pc:sldMkLst>
          <pc:docMk/>
          <pc:sldMk cId="3012369583" sldId="333"/>
        </pc:sldMkLst>
        <pc:spChg chg="add mod">
          <ac:chgData name="Дмитрий Андреенко" userId="bc499fe687731248" providerId="LiveId" clId="{CBA7DAFB-C250-4C19-A188-D2C3EF1E6B53}" dt="2022-06-14T09:46:11.302" v="184" actId="255"/>
          <ac:spMkLst>
            <pc:docMk/>
            <pc:sldMk cId="3012369583" sldId="333"/>
            <ac:spMk id="3" creationId="{62FF9E0D-4311-A72A-1DB4-94AF49775C91}"/>
          </ac:spMkLst>
        </pc:spChg>
        <pc:spChg chg="add mod">
          <ac:chgData name="Дмитрий Андреенко" userId="bc499fe687731248" providerId="LiveId" clId="{CBA7DAFB-C250-4C19-A188-D2C3EF1E6B53}" dt="2022-06-14T09:57:06.173" v="262" actId="207"/>
          <ac:spMkLst>
            <pc:docMk/>
            <pc:sldMk cId="3012369583" sldId="333"/>
            <ac:spMk id="9" creationId="{77720765-949F-D51E-4785-80D43AD31C13}"/>
          </ac:spMkLst>
        </pc:spChg>
        <pc:spChg chg="add mod">
          <ac:chgData name="Дмитрий Андреенко" userId="bc499fe687731248" providerId="LiveId" clId="{CBA7DAFB-C250-4C19-A188-D2C3EF1E6B53}" dt="2022-06-14T10:16:07.642" v="552" actId="14100"/>
          <ac:spMkLst>
            <pc:docMk/>
            <pc:sldMk cId="3012369583" sldId="333"/>
            <ac:spMk id="10" creationId="{F8FA0715-53D6-7979-2961-5DA633CF6D7E}"/>
          </ac:spMkLst>
        </pc:spChg>
        <pc:spChg chg="add mod topLvl">
          <ac:chgData name="Дмитрий Андреенко" userId="bc499fe687731248" providerId="LiveId" clId="{CBA7DAFB-C250-4C19-A188-D2C3EF1E6B53}" dt="2022-06-14T10:11:11.875" v="419" actId="164"/>
          <ac:spMkLst>
            <pc:docMk/>
            <pc:sldMk cId="3012369583" sldId="333"/>
            <ac:spMk id="11" creationId="{AF818C58-F034-536F-9757-18972157E687}"/>
          </ac:spMkLst>
        </pc:spChg>
        <pc:spChg chg="add mod topLvl">
          <ac:chgData name="Дмитрий Андреенко" userId="bc499fe687731248" providerId="LiveId" clId="{CBA7DAFB-C250-4C19-A188-D2C3EF1E6B53}" dt="2022-06-14T10:11:16.274" v="420" actId="164"/>
          <ac:spMkLst>
            <pc:docMk/>
            <pc:sldMk cId="3012369583" sldId="333"/>
            <ac:spMk id="12" creationId="{D12F54A8-CC05-B8AD-3B1D-D83FEEE5B95C}"/>
          </ac:spMkLst>
        </pc:spChg>
        <pc:spChg chg="add mod topLvl">
          <ac:chgData name="Дмитрий Андреенко" userId="bc499fe687731248" providerId="LiveId" clId="{CBA7DAFB-C250-4C19-A188-D2C3EF1E6B53}" dt="2022-06-14T10:11:20.807" v="421" actId="164"/>
          <ac:spMkLst>
            <pc:docMk/>
            <pc:sldMk cId="3012369583" sldId="333"/>
            <ac:spMk id="13" creationId="{DD979C48-770E-5C2C-74C6-F1A02FDF3E40}"/>
          </ac:spMkLst>
        </pc:spChg>
        <pc:spChg chg="add mod topLvl">
          <ac:chgData name="Дмитрий Андреенко" userId="bc499fe687731248" providerId="LiveId" clId="{CBA7DAFB-C250-4C19-A188-D2C3EF1E6B53}" dt="2022-06-14T10:11:25.003" v="422" actId="164"/>
          <ac:spMkLst>
            <pc:docMk/>
            <pc:sldMk cId="3012369583" sldId="333"/>
            <ac:spMk id="14" creationId="{244CE222-850A-AE5E-BD7D-7B41844C1173}"/>
          </ac:spMkLst>
        </pc:spChg>
        <pc:spChg chg="add mod topLvl">
          <ac:chgData name="Дмитрий Андреенко" userId="bc499fe687731248" providerId="LiveId" clId="{CBA7DAFB-C250-4C19-A188-D2C3EF1E6B53}" dt="2022-06-14T10:11:28.883" v="423" actId="164"/>
          <ac:spMkLst>
            <pc:docMk/>
            <pc:sldMk cId="3012369583" sldId="333"/>
            <ac:spMk id="15" creationId="{AA95BACA-95BA-E737-7510-90E08353CCAC}"/>
          </ac:spMkLst>
        </pc:spChg>
        <pc:spChg chg="add mod">
          <ac:chgData name="Дмитрий Андреенко" userId="bc499fe687731248" providerId="LiveId" clId="{CBA7DAFB-C250-4C19-A188-D2C3EF1E6B53}" dt="2022-06-14T10:10:59.924" v="417" actId="164"/>
          <ac:spMkLst>
            <pc:docMk/>
            <pc:sldMk cId="3012369583" sldId="333"/>
            <ac:spMk id="29" creationId="{823AF413-1FE1-C1D1-0F3F-2FFF74F011E4}"/>
          </ac:spMkLst>
        </pc:spChg>
        <pc:spChg chg="add del mod">
          <ac:chgData name="Дмитрий Андреенко" userId="bc499fe687731248" providerId="LiveId" clId="{CBA7DAFB-C250-4C19-A188-D2C3EF1E6B53}" dt="2022-06-14T10:12:52.127" v="445" actId="478"/>
          <ac:spMkLst>
            <pc:docMk/>
            <pc:sldMk cId="3012369583" sldId="333"/>
            <ac:spMk id="37" creationId="{972F862D-4C55-9E5A-8B68-36704DE073B1}"/>
          </ac:spMkLst>
        </pc:spChg>
        <pc:spChg chg="add mod">
          <ac:chgData name="Дмитрий Андреенко" userId="bc499fe687731248" providerId="LiveId" clId="{CBA7DAFB-C250-4C19-A188-D2C3EF1E6B53}" dt="2022-06-14T10:15:50.597" v="548" actId="207"/>
          <ac:spMkLst>
            <pc:docMk/>
            <pc:sldMk cId="3012369583" sldId="333"/>
            <ac:spMk id="38" creationId="{D7C19A85-5A88-A8AE-3D68-EF1D2F21FFEF}"/>
          </ac:spMkLst>
        </pc:spChg>
        <pc:spChg chg="add del mod">
          <ac:chgData name="Дмитрий Андреенко" userId="bc499fe687731248" providerId="LiveId" clId="{CBA7DAFB-C250-4C19-A188-D2C3EF1E6B53}" dt="2022-06-14T10:20:49.750" v="587" actId="478"/>
          <ac:spMkLst>
            <pc:docMk/>
            <pc:sldMk cId="3012369583" sldId="333"/>
            <ac:spMk id="39" creationId="{D0E95AEA-0527-96F2-5EA8-D543CCD54D35}"/>
          </ac:spMkLst>
        </pc:spChg>
        <pc:spChg chg="add mod">
          <ac:chgData name="Дмитрий Андреенко" userId="bc499fe687731248" providerId="LiveId" clId="{CBA7DAFB-C250-4C19-A188-D2C3EF1E6B53}" dt="2022-06-14T10:15:56.851" v="551" actId="1037"/>
          <ac:spMkLst>
            <pc:docMk/>
            <pc:sldMk cId="3012369583" sldId="333"/>
            <ac:spMk id="40" creationId="{66536ABB-5936-B4EE-427F-B0370D8F3782}"/>
          </ac:spMkLst>
        </pc:spChg>
        <pc:spChg chg="add mod">
          <ac:chgData name="Дмитрий Андреенко" userId="bc499fe687731248" providerId="LiveId" clId="{CBA7DAFB-C250-4C19-A188-D2C3EF1E6B53}" dt="2022-06-14T10:13:16.476" v="450" actId="571"/>
          <ac:spMkLst>
            <pc:docMk/>
            <pc:sldMk cId="3012369583" sldId="333"/>
            <ac:spMk id="41" creationId="{520AE35B-BE9D-956B-CD53-36D8D38DE752}"/>
          </ac:spMkLst>
        </pc:spChg>
        <pc:spChg chg="add mod">
          <ac:chgData name="Дмитрий Андреенко" userId="bc499fe687731248" providerId="LiveId" clId="{CBA7DAFB-C250-4C19-A188-D2C3EF1E6B53}" dt="2022-06-14T10:15:56.851" v="551" actId="1037"/>
          <ac:spMkLst>
            <pc:docMk/>
            <pc:sldMk cId="3012369583" sldId="333"/>
            <ac:spMk id="42" creationId="{678A6599-5540-7AA8-5226-B4FE52BDD02B}"/>
          </ac:spMkLst>
        </pc:spChg>
        <pc:spChg chg="add mod">
          <ac:chgData name="Дмитрий Андреенко" userId="bc499fe687731248" providerId="LiveId" clId="{CBA7DAFB-C250-4C19-A188-D2C3EF1E6B53}" dt="2022-06-14T10:15:56.851" v="551" actId="1037"/>
          <ac:spMkLst>
            <pc:docMk/>
            <pc:sldMk cId="3012369583" sldId="333"/>
            <ac:spMk id="43" creationId="{70DCFAA0-2AA8-33DF-3D23-12A707260A7D}"/>
          </ac:spMkLst>
        </pc:spChg>
        <pc:spChg chg="add mod">
          <ac:chgData name="Дмитрий Андреенко" userId="bc499fe687731248" providerId="LiveId" clId="{CBA7DAFB-C250-4C19-A188-D2C3EF1E6B53}" dt="2022-06-14T10:19:20.830" v="570" actId="20577"/>
          <ac:spMkLst>
            <pc:docMk/>
            <pc:sldMk cId="3012369583" sldId="333"/>
            <ac:spMk id="44" creationId="{7631721A-7029-B065-4806-092CD6BA3C9B}"/>
          </ac:spMkLst>
        </pc:spChg>
        <pc:spChg chg="add mod">
          <ac:chgData name="Дмитрий Андреенко" userId="bc499fe687731248" providerId="LiveId" clId="{CBA7DAFB-C250-4C19-A188-D2C3EF1E6B53}" dt="2022-06-14T10:15:56.851" v="551" actId="1037"/>
          <ac:spMkLst>
            <pc:docMk/>
            <pc:sldMk cId="3012369583" sldId="333"/>
            <ac:spMk id="45" creationId="{657859AE-F697-C03B-4914-90930094AECD}"/>
          </ac:spMkLst>
        </pc:spChg>
        <pc:spChg chg="add mod">
          <ac:chgData name="Дмитрий Андреенко" userId="bc499fe687731248" providerId="LiveId" clId="{CBA7DAFB-C250-4C19-A188-D2C3EF1E6B53}" dt="2022-06-14T10:20:45.684" v="586" actId="207"/>
          <ac:spMkLst>
            <pc:docMk/>
            <pc:sldMk cId="3012369583" sldId="333"/>
            <ac:spMk id="46" creationId="{E440EA55-EAD3-E00E-533E-3652B0042B62}"/>
          </ac:spMkLst>
        </pc:spChg>
        <pc:spChg chg="add mod">
          <ac:chgData name="Дмитрий Андреенко" userId="bc499fe687731248" providerId="LiveId" clId="{CBA7DAFB-C250-4C19-A188-D2C3EF1E6B53}" dt="2022-06-14T10:20:45.684" v="586" actId="207"/>
          <ac:spMkLst>
            <pc:docMk/>
            <pc:sldMk cId="3012369583" sldId="333"/>
            <ac:spMk id="47" creationId="{1AAB0274-3440-DE04-65EE-5D556EE40194}"/>
          </ac:spMkLst>
        </pc:spChg>
        <pc:spChg chg="add mod">
          <ac:chgData name="Дмитрий Андреенко" userId="bc499fe687731248" providerId="LiveId" clId="{CBA7DAFB-C250-4C19-A188-D2C3EF1E6B53}" dt="2022-06-14T10:20:45.684" v="586" actId="207"/>
          <ac:spMkLst>
            <pc:docMk/>
            <pc:sldMk cId="3012369583" sldId="333"/>
            <ac:spMk id="48" creationId="{5AAED588-7BA6-7A1C-1A9A-756A0921DE9A}"/>
          </ac:spMkLst>
        </pc:spChg>
        <pc:spChg chg="add mod">
          <ac:chgData name="Дмитрий Андреенко" userId="bc499fe687731248" providerId="LiveId" clId="{CBA7DAFB-C250-4C19-A188-D2C3EF1E6B53}" dt="2022-06-14T10:20:45.684" v="586" actId="207"/>
          <ac:spMkLst>
            <pc:docMk/>
            <pc:sldMk cId="3012369583" sldId="333"/>
            <ac:spMk id="49" creationId="{B7226F4B-A135-709A-369C-020EAE139B08}"/>
          </ac:spMkLst>
        </pc:spChg>
        <pc:spChg chg="add mod">
          <ac:chgData name="Дмитрий Андреенко" userId="bc499fe687731248" providerId="LiveId" clId="{CBA7DAFB-C250-4C19-A188-D2C3EF1E6B53}" dt="2022-06-14T10:20:45.684" v="586" actId="207"/>
          <ac:spMkLst>
            <pc:docMk/>
            <pc:sldMk cId="3012369583" sldId="333"/>
            <ac:spMk id="50" creationId="{D247F510-7364-4A83-5EFC-F9EE39FED67D}"/>
          </ac:spMkLst>
        </pc:spChg>
        <pc:grpChg chg="add del mod">
          <ac:chgData name="Дмитрий Андреенко" userId="bc499fe687731248" providerId="LiveId" clId="{CBA7DAFB-C250-4C19-A188-D2C3EF1E6B53}" dt="2022-06-14T10:01:54.059" v="339" actId="165"/>
          <ac:grpSpMkLst>
            <pc:docMk/>
            <pc:sldMk cId="3012369583" sldId="333"/>
            <ac:grpSpMk id="16" creationId="{36263640-7D7A-4595-418F-03BA786EDFA9}"/>
          </ac:grpSpMkLst>
        </pc:grpChg>
        <pc:grpChg chg="add mod ord">
          <ac:chgData name="Дмитрий Андреенко" userId="bc499fe687731248" providerId="LiveId" clId="{CBA7DAFB-C250-4C19-A188-D2C3EF1E6B53}" dt="2022-06-14T10:11:49.594" v="428" actId="164"/>
          <ac:grpSpMkLst>
            <pc:docMk/>
            <pc:sldMk cId="3012369583" sldId="333"/>
            <ac:grpSpMk id="30" creationId="{8BE60048-E091-0AFC-13B7-B7FF4D091F9C}"/>
          </ac:grpSpMkLst>
        </pc:grpChg>
        <pc:grpChg chg="add mod ord">
          <ac:chgData name="Дмитрий Андреенко" userId="bc499fe687731248" providerId="LiveId" clId="{CBA7DAFB-C250-4C19-A188-D2C3EF1E6B53}" dt="2022-06-14T10:11:49.594" v="428" actId="164"/>
          <ac:grpSpMkLst>
            <pc:docMk/>
            <pc:sldMk cId="3012369583" sldId="333"/>
            <ac:grpSpMk id="31" creationId="{6EB6145F-C9A5-677B-A2B5-CCEB6A2D894D}"/>
          </ac:grpSpMkLst>
        </pc:grpChg>
        <pc:grpChg chg="add mod ord">
          <ac:chgData name="Дмитрий Андреенко" userId="bc499fe687731248" providerId="LiveId" clId="{CBA7DAFB-C250-4C19-A188-D2C3EF1E6B53}" dt="2022-06-14T10:11:49.594" v="428" actId="164"/>
          <ac:grpSpMkLst>
            <pc:docMk/>
            <pc:sldMk cId="3012369583" sldId="333"/>
            <ac:grpSpMk id="32" creationId="{864AF8D4-94F4-4122-1DE9-E88C4C1911D2}"/>
          </ac:grpSpMkLst>
        </pc:grpChg>
        <pc:grpChg chg="add mod ord">
          <ac:chgData name="Дмитрий Андреенко" userId="bc499fe687731248" providerId="LiveId" clId="{CBA7DAFB-C250-4C19-A188-D2C3EF1E6B53}" dt="2022-06-14T10:11:49.594" v="428" actId="164"/>
          <ac:grpSpMkLst>
            <pc:docMk/>
            <pc:sldMk cId="3012369583" sldId="333"/>
            <ac:grpSpMk id="33" creationId="{BDB834A7-3DD7-43CD-A0FF-F7743BCEE566}"/>
          </ac:grpSpMkLst>
        </pc:grpChg>
        <pc:grpChg chg="add mod ord">
          <ac:chgData name="Дмитрий Андреенко" userId="bc499fe687731248" providerId="LiveId" clId="{CBA7DAFB-C250-4C19-A188-D2C3EF1E6B53}" dt="2022-06-14T10:11:49.594" v="428" actId="164"/>
          <ac:grpSpMkLst>
            <pc:docMk/>
            <pc:sldMk cId="3012369583" sldId="333"/>
            <ac:grpSpMk id="34" creationId="{9B472063-B21D-1B10-3FB1-416ED585E5FF}"/>
          </ac:grpSpMkLst>
        </pc:grpChg>
        <pc:grpChg chg="add mod ord">
          <ac:chgData name="Дмитрий Андреенко" userId="bc499fe687731248" providerId="LiveId" clId="{CBA7DAFB-C250-4C19-A188-D2C3EF1E6B53}" dt="2022-06-14T10:11:49.594" v="428" actId="164"/>
          <ac:grpSpMkLst>
            <pc:docMk/>
            <pc:sldMk cId="3012369583" sldId="333"/>
            <ac:grpSpMk id="35" creationId="{9464BAFF-A042-134A-660E-A03B1189537E}"/>
          </ac:grpSpMkLst>
        </pc:grpChg>
        <pc:grpChg chg="add mod">
          <ac:chgData name="Дмитрий Андреенко" userId="bc499fe687731248" providerId="LiveId" clId="{CBA7DAFB-C250-4C19-A188-D2C3EF1E6B53}" dt="2022-06-14T10:11:54.760" v="429" actId="14100"/>
          <ac:grpSpMkLst>
            <pc:docMk/>
            <pc:sldMk cId="3012369583" sldId="333"/>
            <ac:grpSpMk id="36" creationId="{BFA6AB88-12CC-C4FB-BA4B-4588F42C5413}"/>
          </ac:grpSpMkLst>
        </pc:grpChg>
        <pc:picChg chg="add mod modCrop">
          <ac:chgData name="Дмитрий Андреенко" userId="bc499fe687731248" providerId="LiveId" clId="{CBA7DAFB-C250-4C19-A188-D2C3EF1E6B53}" dt="2022-06-14T09:56:10.058" v="252" actId="14100"/>
          <ac:picMkLst>
            <pc:docMk/>
            <pc:sldMk cId="3012369583" sldId="333"/>
            <ac:picMk id="5" creationId="{7ED7D464-1E46-F219-704B-BA7F24CC5F7D}"/>
          </ac:picMkLst>
        </pc:picChg>
        <pc:picChg chg="add del mod">
          <ac:chgData name="Дмитрий Андреенко" userId="bc499fe687731248" providerId="LiveId" clId="{CBA7DAFB-C250-4C19-A188-D2C3EF1E6B53}" dt="2022-06-14T10:06:48.207" v="386" actId="478"/>
          <ac:picMkLst>
            <pc:docMk/>
            <pc:sldMk cId="3012369583" sldId="333"/>
            <ac:picMk id="17" creationId="{4BCADD3D-E4F4-2FC7-0748-1DC460F82F3A}"/>
          </ac:picMkLst>
        </pc:picChg>
        <pc:picChg chg="add del mod">
          <ac:chgData name="Дмитрий Андреенко" userId="bc499fe687731248" providerId="LiveId" clId="{CBA7DAFB-C250-4C19-A188-D2C3EF1E6B53}" dt="2022-06-14T10:08:11.606" v="395" actId="478"/>
          <ac:picMkLst>
            <pc:docMk/>
            <pc:sldMk cId="3012369583" sldId="333"/>
            <ac:picMk id="18" creationId="{586478CD-9A01-425A-D76A-65ADF6950603}"/>
          </ac:picMkLst>
        </pc:picChg>
        <pc:picChg chg="add del mod ord">
          <ac:chgData name="Дмитрий Андреенко" userId="bc499fe687731248" providerId="LiveId" clId="{CBA7DAFB-C250-4C19-A188-D2C3EF1E6B53}" dt="2022-06-14T10:10:59.924" v="417" actId="164"/>
          <ac:picMkLst>
            <pc:docMk/>
            <pc:sldMk cId="3012369583" sldId="333"/>
            <ac:picMk id="19" creationId="{C7D5CF97-EE35-AA40-F0E4-25108CA6B85D}"/>
          </ac:picMkLst>
        </pc:picChg>
        <pc:picChg chg="add del mod">
          <ac:chgData name="Дмитрий Андреенко" userId="bc499fe687731248" providerId="LiveId" clId="{CBA7DAFB-C250-4C19-A188-D2C3EF1E6B53}" dt="2022-06-14T10:11:28.883" v="423" actId="164"/>
          <ac:picMkLst>
            <pc:docMk/>
            <pc:sldMk cId="3012369583" sldId="333"/>
            <ac:picMk id="20" creationId="{7AA732F6-5530-0599-56A2-56C28DCF5FD2}"/>
          </ac:picMkLst>
        </pc:picChg>
        <pc:picChg chg="add del mod">
          <ac:chgData name="Дмитрий Андреенко" userId="bc499fe687731248" providerId="LiveId" clId="{CBA7DAFB-C250-4C19-A188-D2C3EF1E6B53}" dt="2022-06-14T10:11:11.875" v="419" actId="164"/>
          <ac:picMkLst>
            <pc:docMk/>
            <pc:sldMk cId="3012369583" sldId="333"/>
            <ac:picMk id="21" creationId="{87BB9F27-0F3B-E5D1-4AB3-E10A355A23FE}"/>
          </ac:picMkLst>
        </pc:picChg>
        <pc:picChg chg="add del mod">
          <ac:chgData name="Дмитрий Андреенко" userId="bc499fe687731248" providerId="LiveId" clId="{CBA7DAFB-C250-4C19-A188-D2C3EF1E6B53}" dt="2022-06-14T10:11:16.274" v="420" actId="164"/>
          <ac:picMkLst>
            <pc:docMk/>
            <pc:sldMk cId="3012369583" sldId="333"/>
            <ac:picMk id="22" creationId="{72D5737E-E5AC-B349-B4B7-764CC1E24329}"/>
          </ac:picMkLst>
        </pc:picChg>
        <pc:picChg chg="add mod">
          <ac:chgData name="Дмитрий Андреенко" userId="bc499fe687731248" providerId="LiveId" clId="{CBA7DAFB-C250-4C19-A188-D2C3EF1E6B53}" dt="2022-06-14T10:11:20.807" v="421" actId="164"/>
          <ac:picMkLst>
            <pc:docMk/>
            <pc:sldMk cId="3012369583" sldId="333"/>
            <ac:picMk id="24" creationId="{EEF3F7B5-FB0B-682C-6CAF-8DE8C040B7F5}"/>
          </ac:picMkLst>
        </pc:picChg>
        <pc:picChg chg="add del mod">
          <ac:chgData name="Дмитрий Андреенко" userId="bc499fe687731248" providerId="LiveId" clId="{CBA7DAFB-C250-4C19-A188-D2C3EF1E6B53}" dt="2022-06-14T10:08:43.453" v="404" actId="478"/>
          <ac:picMkLst>
            <pc:docMk/>
            <pc:sldMk cId="3012369583" sldId="333"/>
            <ac:picMk id="26" creationId="{3D8E32BF-CD24-9BEA-4F80-6C12EC5F62C5}"/>
          </ac:picMkLst>
        </pc:picChg>
        <pc:picChg chg="add mod">
          <ac:chgData name="Дмитрий Андреенко" userId="bc499fe687731248" providerId="LiveId" clId="{CBA7DAFB-C250-4C19-A188-D2C3EF1E6B53}" dt="2022-06-14T10:11:25.003" v="422" actId="164"/>
          <ac:picMkLst>
            <pc:docMk/>
            <pc:sldMk cId="3012369583" sldId="333"/>
            <ac:picMk id="28" creationId="{2B4B6F3D-7B29-A237-5609-96D0A1C1157E}"/>
          </ac:picMkLst>
        </pc:picChg>
        <pc:cxnChg chg="add mod">
          <ac:chgData name="Дмитрий Андреенко" userId="bc499fe687731248" providerId="LiveId" clId="{CBA7DAFB-C250-4C19-A188-D2C3EF1E6B53}" dt="2022-06-14T09:55:15.202" v="218" actId="1036"/>
          <ac:cxnSpMkLst>
            <pc:docMk/>
            <pc:sldMk cId="3012369583" sldId="333"/>
            <ac:cxnSpMk id="7" creationId="{B51D675F-854B-0E2A-BD4F-F2F3A1E820E2}"/>
          </ac:cxnSpMkLst>
        </pc:cxnChg>
        <pc:cxnChg chg="add mod">
          <ac:chgData name="Дмитрий Андреенко" userId="bc499fe687731248" providerId="LiveId" clId="{CBA7DAFB-C250-4C19-A188-D2C3EF1E6B53}" dt="2022-06-14T09:56:05.902" v="251" actId="1035"/>
          <ac:cxnSpMkLst>
            <pc:docMk/>
            <pc:sldMk cId="3012369583" sldId="333"/>
            <ac:cxnSpMk id="8" creationId="{53093F8B-6D71-FA20-4EEB-1C14F1BFEA5E}"/>
          </ac:cxnSpMkLst>
        </pc:cxnChg>
      </pc:sldChg>
      <pc:sldChg chg="addSp delSp modSp add mod">
        <pc:chgData name="Дмитрий Андреенко" userId="bc499fe687731248" providerId="LiveId" clId="{CBA7DAFB-C250-4C19-A188-D2C3EF1E6B53}" dt="2022-06-14T11:26:44.841" v="2160" actId="207"/>
        <pc:sldMkLst>
          <pc:docMk/>
          <pc:sldMk cId="3369874451" sldId="334"/>
        </pc:sldMkLst>
        <pc:spChg chg="mod">
          <ac:chgData name="Дмитрий Андреенко" userId="bc499fe687731248" providerId="LiveId" clId="{CBA7DAFB-C250-4C19-A188-D2C3EF1E6B53}" dt="2022-06-14T10:26:44.259" v="689"/>
          <ac:spMkLst>
            <pc:docMk/>
            <pc:sldMk cId="3369874451" sldId="334"/>
            <ac:spMk id="2" creationId="{D3EF83C0-8B5A-6336-3FBA-8A992A5D1CA8}"/>
          </ac:spMkLst>
        </pc:spChg>
        <pc:spChg chg="mod">
          <ac:chgData name="Дмитрий Андреенко" userId="bc499fe687731248" providerId="LiveId" clId="{CBA7DAFB-C250-4C19-A188-D2C3EF1E6B53}" dt="2022-06-14T09:46:02.494" v="183" actId="255"/>
          <ac:spMkLst>
            <pc:docMk/>
            <pc:sldMk cId="3369874451" sldId="334"/>
            <ac:spMk id="3" creationId="{62FF9E0D-4311-A72A-1DB4-94AF49775C91}"/>
          </ac:spMkLst>
        </pc:spChg>
        <pc:spChg chg="add del mod">
          <ac:chgData name="Дмитрий Андреенко" userId="bc499fe687731248" providerId="LiveId" clId="{CBA7DAFB-C250-4C19-A188-D2C3EF1E6B53}" dt="2022-06-14T10:21:23.660" v="590"/>
          <ac:spMkLst>
            <pc:docMk/>
            <pc:sldMk cId="3369874451" sldId="334"/>
            <ac:spMk id="4" creationId="{6E354D2D-DF8E-B95D-66AF-64C14723A7A2}"/>
          </ac:spMkLst>
        </pc:spChg>
        <pc:spChg chg="add mod ord">
          <ac:chgData name="Дмитрий Андреенко" userId="bc499fe687731248" providerId="LiveId" clId="{CBA7DAFB-C250-4C19-A188-D2C3EF1E6B53}" dt="2022-06-14T11:26:44.841" v="2160" actId="207"/>
          <ac:spMkLst>
            <pc:docMk/>
            <pc:sldMk cId="3369874451" sldId="334"/>
            <ac:spMk id="7" creationId="{C8DA2F9A-6C66-5ADE-0EB2-2D221F9A8ADC}"/>
          </ac:spMkLst>
        </pc:spChg>
        <pc:spChg chg="add del mod">
          <ac:chgData name="Дмитрий Андреенко" userId="bc499fe687731248" providerId="LiveId" clId="{CBA7DAFB-C250-4C19-A188-D2C3EF1E6B53}" dt="2022-06-14T10:51:13.630" v="1636" actId="14100"/>
          <ac:spMkLst>
            <pc:docMk/>
            <pc:sldMk cId="3369874451" sldId="334"/>
            <ac:spMk id="8" creationId="{3085ECE3-B3AC-28CD-5440-6A6900863D4B}"/>
          </ac:spMkLst>
        </pc:spChg>
        <pc:spChg chg="add del mod">
          <ac:chgData name="Дмитрий Андреенко" userId="bc499fe687731248" providerId="LiveId" clId="{CBA7DAFB-C250-4C19-A188-D2C3EF1E6B53}" dt="2022-06-14T10:51:16.398" v="1637" actId="14100"/>
          <ac:spMkLst>
            <pc:docMk/>
            <pc:sldMk cId="3369874451" sldId="334"/>
            <ac:spMk id="9" creationId="{6D8820B2-2C45-E00A-D62E-697A9B918677}"/>
          </ac:spMkLst>
        </pc:spChg>
        <pc:spChg chg="add del mod">
          <ac:chgData name="Дмитрий Андреенко" userId="bc499fe687731248" providerId="LiveId" clId="{CBA7DAFB-C250-4C19-A188-D2C3EF1E6B53}" dt="2022-06-14T10:27:46.769" v="726"/>
          <ac:spMkLst>
            <pc:docMk/>
            <pc:sldMk cId="3369874451" sldId="334"/>
            <ac:spMk id="10" creationId="{6459DACF-7815-C515-10B1-353DEBEE4E34}"/>
          </ac:spMkLst>
        </pc:spChg>
        <pc:spChg chg="add del mod ord">
          <ac:chgData name="Дмитрий Андреенко" userId="bc499fe687731248" providerId="LiveId" clId="{CBA7DAFB-C250-4C19-A188-D2C3EF1E6B53}" dt="2022-06-14T10:27:46.769" v="726"/>
          <ac:spMkLst>
            <pc:docMk/>
            <pc:sldMk cId="3369874451" sldId="334"/>
            <ac:spMk id="11" creationId="{4EEF1F1E-E877-A6BE-604B-49B2DB9CA443}"/>
          </ac:spMkLst>
        </pc:spChg>
        <pc:spChg chg="mod">
          <ac:chgData name="Дмитрий Андреенко" userId="bc499fe687731248" providerId="LiveId" clId="{CBA7DAFB-C250-4C19-A188-D2C3EF1E6B53}" dt="2022-06-14T10:26:44.830" v="690"/>
          <ac:spMkLst>
            <pc:docMk/>
            <pc:sldMk cId="3369874451" sldId="334"/>
            <ac:spMk id="12" creationId="{0EF3B1E8-8753-1654-BAFA-8D674F359042}"/>
          </ac:spMkLst>
        </pc:spChg>
        <pc:spChg chg="add del mod">
          <ac:chgData name="Дмитрий Андреенко" userId="bc499fe687731248" providerId="LiveId" clId="{CBA7DAFB-C250-4C19-A188-D2C3EF1E6B53}" dt="2022-06-14T10:26:44.259" v="689"/>
          <ac:spMkLst>
            <pc:docMk/>
            <pc:sldMk cId="3369874451" sldId="334"/>
            <ac:spMk id="13" creationId="{485D3E36-C73E-B5DD-1AE0-140C39A2D1FA}"/>
          </ac:spMkLst>
        </pc:spChg>
        <pc:spChg chg="mod">
          <ac:chgData name="Дмитрий Андреенко" userId="bc499fe687731248" providerId="LiveId" clId="{CBA7DAFB-C250-4C19-A188-D2C3EF1E6B53}" dt="2022-06-14T10:26:43.847" v="688"/>
          <ac:spMkLst>
            <pc:docMk/>
            <pc:sldMk cId="3369874451" sldId="334"/>
            <ac:spMk id="14" creationId="{2B94691A-0159-44DE-BB4C-F183B51B2091}"/>
          </ac:spMkLst>
        </pc:spChg>
        <pc:spChg chg="add del mod">
          <ac:chgData name="Дмитрий Андреенко" userId="bc499fe687731248" providerId="LiveId" clId="{CBA7DAFB-C250-4C19-A188-D2C3EF1E6B53}" dt="2022-06-14T10:27:28.494" v="719" actId="478"/>
          <ac:spMkLst>
            <pc:docMk/>
            <pc:sldMk cId="3369874451" sldId="334"/>
            <ac:spMk id="15" creationId="{10C7C045-18D4-8F81-D24A-4CB2B73D192E}"/>
          </ac:spMkLst>
        </pc:spChg>
        <pc:spChg chg="mod">
          <ac:chgData name="Дмитрий Андреенко" userId="bc499fe687731248" providerId="LiveId" clId="{CBA7DAFB-C250-4C19-A188-D2C3EF1E6B53}" dt="2022-06-14T10:51:09.632" v="1635" actId="14100"/>
          <ac:spMkLst>
            <pc:docMk/>
            <pc:sldMk cId="3369874451" sldId="334"/>
            <ac:spMk id="16" creationId="{DA669704-708B-552D-B635-4CFB913A4638}"/>
          </ac:spMkLst>
        </pc:spChg>
        <pc:spChg chg="add mod">
          <ac:chgData name="Дмитрий Андреенко" userId="bc499fe687731248" providerId="LiveId" clId="{CBA7DAFB-C250-4C19-A188-D2C3EF1E6B53}" dt="2022-06-14T10:53:17.339" v="1740" actId="1035"/>
          <ac:spMkLst>
            <pc:docMk/>
            <pc:sldMk cId="3369874451" sldId="334"/>
            <ac:spMk id="17" creationId="{E72E9344-8F26-4290-1026-191D495FEBBB}"/>
          </ac:spMkLst>
        </pc:spChg>
        <pc:spChg chg="add mod">
          <ac:chgData name="Дмитрий Андреенко" userId="bc499fe687731248" providerId="LiveId" clId="{CBA7DAFB-C250-4C19-A188-D2C3EF1E6B53}" dt="2022-06-14T10:30:18.233" v="755" actId="207"/>
          <ac:spMkLst>
            <pc:docMk/>
            <pc:sldMk cId="3369874451" sldId="334"/>
            <ac:spMk id="18" creationId="{713B5AA2-C2B1-BCFB-DC81-A7A90E31FE6D}"/>
          </ac:spMkLst>
        </pc:spChg>
        <pc:spChg chg="add mod or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19" creationId="{7B7F6216-C3E3-3864-112F-03ACE163A2B6}"/>
          </ac:spMkLst>
        </pc:spChg>
        <pc:spChg chg="add mod or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20" creationId="{3AA748B6-5D2B-3098-C316-B8D1AE1FF656}"/>
          </ac:spMkLst>
        </pc:spChg>
        <pc:spChg chg="add mod or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21" creationId="{F051D083-D687-3CCE-CC25-B65019F68841}"/>
          </ac:spMkLst>
        </pc:spChg>
        <pc:spChg chg="add mod or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22" creationId="{90318425-62E4-9A3E-1EA1-36DA33641F04}"/>
          </ac:spMkLst>
        </pc:spChg>
        <pc:spChg chg="add mod or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23" creationId="{841938FF-FCD6-C094-26B5-2D8C7B4E4BCF}"/>
          </ac:spMkLst>
        </pc:spChg>
        <pc:spChg chg="add mo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24" creationId="{5C951E27-2619-A866-AF1B-60F46A923D8D}"/>
          </ac:spMkLst>
        </pc:spChg>
        <pc:spChg chg="add mo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25" creationId="{C1BAD989-3ABE-D6A2-FB11-E310BB3D3425}"/>
          </ac:spMkLst>
        </pc:spChg>
        <pc:spChg chg="add mo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26" creationId="{FE25E62E-009B-6D3B-849F-3F0451E1FDF2}"/>
          </ac:spMkLst>
        </pc:spChg>
        <pc:spChg chg="add mo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27" creationId="{A8E65586-2850-2462-3689-07AE7007B33D}"/>
          </ac:spMkLst>
        </pc:spChg>
        <pc:spChg chg="add mo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28" creationId="{17F43F5E-9C9F-A8DA-FAE4-0AA5242B2D1B}"/>
          </ac:spMkLst>
        </pc:spChg>
        <pc:spChg chg="mod topLvl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34" creationId="{CFA335D7-426C-59E1-1186-627D6BE115AC}"/>
          </ac:spMkLst>
        </pc:spChg>
        <pc:spChg chg="del mod topLvl">
          <ac:chgData name="Дмитрий Андреенко" userId="bc499fe687731248" providerId="LiveId" clId="{CBA7DAFB-C250-4C19-A188-D2C3EF1E6B53}" dt="2022-06-14T10:38:54.855" v="1116" actId="478"/>
          <ac:spMkLst>
            <pc:docMk/>
            <pc:sldMk cId="3369874451" sldId="334"/>
            <ac:spMk id="35" creationId="{4BA6DF79-4B43-A068-CFF6-D8950406CEB9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37" creationId="{3FDC2EFB-4E62-E217-12B6-3EFC0AD7E574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38" creationId="{0A76E794-2215-62E3-946A-F007D86A0095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39" creationId="{65BA3385-E619-3F0B-F447-55E133640324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40" creationId="{E65E9DFA-8D9A-C994-E469-C1025962108C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41" creationId="{AE7DEB2E-E787-124C-0D0F-CB8B01AB1009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42" creationId="{6BA9228C-7468-C186-7EFE-35AE844AFF22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43" creationId="{8168CF1D-E6FF-1900-7FAB-38F926123AB3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44" creationId="{C7D04C9B-3A90-3193-D8CC-635A5BD2853C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45" creationId="{32DC327A-EE34-80A0-921F-84BB482C3162}"/>
          </ac:spMkLst>
        </pc:spChg>
        <pc:spChg chg="add mod">
          <ac:chgData name="Дмитрий Андреенко" userId="bc499fe687731248" providerId="LiveId" clId="{CBA7DAFB-C250-4C19-A188-D2C3EF1E6B53}" dt="2022-06-14T10:53:25.944" v="1745" actId="20577"/>
          <ac:spMkLst>
            <pc:docMk/>
            <pc:sldMk cId="3369874451" sldId="334"/>
            <ac:spMk id="46" creationId="{A6DC4FEC-30E6-D8D2-9C79-62D648437672}"/>
          </ac:spMkLst>
        </pc:spChg>
        <pc:spChg chg="add del mod">
          <ac:chgData name="Дмитрий Андреенко" userId="bc499fe687731248" providerId="LiveId" clId="{CBA7DAFB-C250-4C19-A188-D2C3EF1E6B53}" dt="2022-06-14T10:44:18.570" v="1411"/>
          <ac:spMkLst>
            <pc:docMk/>
            <pc:sldMk cId="3369874451" sldId="334"/>
            <ac:spMk id="47" creationId="{EC8E1AF2-897E-D79F-65B9-CA80298CF7DE}"/>
          </ac:spMkLst>
        </pc:spChg>
        <pc:spChg chg="add mod">
          <ac:chgData name="Дмитрий Андреенко" userId="bc499fe687731248" providerId="LiveId" clId="{CBA7DAFB-C250-4C19-A188-D2C3EF1E6B53}" dt="2022-06-14T10:52:56.272" v="1727" actId="1076"/>
          <ac:spMkLst>
            <pc:docMk/>
            <pc:sldMk cId="3369874451" sldId="334"/>
            <ac:spMk id="48" creationId="{70F356FC-D24B-2E5F-5CA4-051C74AC9D05}"/>
          </ac:spMkLst>
        </pc:spChg>
        <pc:grpChg chg="add del mod ord topLvl">
          <ac:chgData name="Дмитрий Андреенко" userId="bc499fe687731248" providerId="LiveId" clId="{CBA7DAFB-C250-4C19-A188-D2C3EF1E6B53}" dt="2022-06-14T10:45:57.148" v="1449" actId="165"/>
          <ac:grpSpMkLst>
            <pc:docMk/>
            <pc:sldMk cId="3369874451" sldId="334"/>
            <ac:grpSpMk id="29" creationId="{A76CFFD2-F6B7-220A-AA0E-A1605FBF932E}"/>
          </ac:grpSpMkLst>
        </pc:grpChg>
        <pc:grpChg chg="add del mod ord topLvl">
          <ac:chgData name="Дмитрий Андреенко" userId="bc499fe687731248" providerId="LiveId" clId="{CBA7DAFB-C250-4C19-A188-D2C3EF1E6B53}" dt="2022-06-14T10:45:57.148" v="1449" actId="165"/>
          <ac:grpSpMkLst>
            <pc:docMk/>
            <pc:sldMk cId="3369874451" sldId="334"/>
            <ac:grpSpMk id="30" creationId="{7F0C6071-CBFC-D8E1-32ED-56C8B822D354}"/>
          </ac:grpSpMkLst>
        </pc:grpChg>
        <pc:grpChg chg="add del mod ord topLvl">
          <ac:chgData name="Дмитрий Андреенко" userId="bc499fe687731248" providerId="LiveId" clId="{CBA7DAFB-C250-4C19-A188-D2C3EF1E6B53}" dt="2022-06-14T10:45:57.148" v="1449" actId="165"/>
          <ac:grpSpMkLst>
            <pc:docMk/>
            <pc:sldMk cId="3369874451" sldId="334"/>
            <ac:grpSpMk id="31" creationId="{C2BCB85E-375B-8D87-4F27-EAD30ACDAA3E}"/>
          </ac:grpSpMkLst>
        </pc:grpChg>
        <pc:grpChg chg="add del mod ord topLvl">
          <ac:chgData name="Дмитрий Андреенко" userId="bc499fe687731248" providerId="LiveId" clId="{CBA7DAFB-C250-4C19-A188-D2C3EF1E6B53}" dt="2022-06-14T10:45:57.148" v="1449" actId="165"/>
          <ac:grpSpMkLst>
            <pc:docMk/>
            <pc:sldMk cId="3369874451" sldId="334"/>
            <ac:grpSpMk id="32" creationId="{C1EA6D61-2A4F-F4AC-9BE3-7DEEDA4829C6}"/>
          </ac:grpSpMkLst>
        </pc:grpChg>
        <pc:grpChg chg="add del mod ord">
          <ac:chgData name="Дмитрий Андреенко" userId="bc499fe687731248" providerId="LiveId" clId="{CBA7DAFB-C250-4C19-A188-D2C3EF1E6B53}" dt="2022-06-14T10:38:54.855" v="1116" actId="478"/>
          <ac:grpSpMkLst>
            <pc:docMk/>
            <pc:sldMk cId="3369874451" sldId="334"/>
            <ac:grpSpMk id="33" creationId="{C9BCA4D4-FE5D-E6A5-CCC0-67C9FF3B01B1}"/>
          </ac:grpSpMkLst>
        </pc:grpChg>
        <pc:grpChg chg="add del mod">
          <ac:chgData name="Дмитрий Андреенко" userId="bc499fe687731248" providerId="LiveId" clId="{CBA7DAFB-C250-4C19-A188-D2C3EF1E6B53}" dt="2022-06-14T10:39:54.142" v="1152" actId="165"/>
          <ac:grpSpMkLst>
            <pc:docMk/>
            <pc:sldMk cId="3369874451" sldId="334"/>
            <ac:grpSpMk id="36" creationId="{E92A0718-8EF4-D016-B886-680CA04B79A6}"/>
          </ac:grpSpMkLst>
        </pc:grpChg>
        <pc:picChg chg="add del mod">
          <ac:chgData name="Дмитрий Андреенко" userId="bc499fe687731248" providerId="LiveId" clId="{CBA7DAFB-C250-4C19-A188-D2C3EF1E6B53}" dt="2022-06-14T11:23:26.678" v="2074" actId="21"/>
          <ac:picMkLst>
            <pc:docMk/>
            <pc:sldMk cId="3369874451" sldId="334"/>
            <ac:picMk id="50" creationId="{38A3557F-547E-2567-24ED-DF24D2D1E1E8}"/>
          </ac:picMkLst>
        </pc:picChg>
        <pc:picChg chg="add mod ord">
          <ac:chgData name="Дмитрий Андреенко" userId="bc499fe687731248" providerId="LiveId" clId="{CBA7DAFB-C250-4C19-A188-D2C3EF1E6B53}" dt="2022-06-14T11:26:04.865" v="2125" actId="167"/>
          <ac:picMkLst>
            <pc:docMk/>
            <pc:sldMk cId="3369874451" sldId="334"/>
            <ac:picMk id="52" creationId="{69538AAA-312C-6F64-E783-CA33E7BEB56B}"/>
          </ac:picMkLst>
        </pc:picChg>
        <pc:cxnChg chg="add mod ord">
          <ac:chgData name="Дмитрий Андреенко" userId="bc499fe687731248" providerId="LiveId" clId="{CBA7DAFB-C250-4C19-A188-D2C3EF1E6B53}" dt="2022-06-14T10:51:04.635" v="1634" actId="166"/>
          <ac:cxnSpMkLst>
            <pc:docMk/>
            <pc:sldMk cId="3369874451" sldId="334"/>
            <ac:cxnSpMk id="5" creationId="{AC7C9CA9-6FD2-3224-5CB8-6959D34EDA62}"/>
          </ac:cxnSpMkLst>
        </pc:cxnChg>
        <pc:cxnChg chg="add mod">
          <ac:chgData name="Дмитрий Андреенко" userId="bc499fe687731248" providerId="LiveId" clId="{CBA7DAFB-C250-4C19-A188-D2C3EF1E6B53}" dt="2022-06-14T10:21:30.273" v="591"/>
          <ac:cxnSpMkLst>
            <pc:docMk/>
            <pc:sldMk cId="3369874451" sldId="334"/>
            <ac:cxnSpMk id="6" creationId="{C907761C-7E8C-4FAA-D059-E02289CBA328}"/>
          </ac:cxnSpMkLst>
        </pc:cxnChg>
      </pc:sldChg>
      <pc:sldChg chg="addSp delSp modSp add mod">
        <pc:chgData name="Дмитрий Андреенко" userId="bc499fe687731248" providerId="LiveId" clId="{CBA7DAFB-C250-4C19-A188-D2C3EF1E6B53}" dt="2022-06-14T11:13:22.961" v="1940" actId="1035"/>
        <pc:sldMkLst>
          <pc:docMk/>
          <pc:sldMk cId="3755379898" sldId="335"/>
        </pc:sldMkLst>
        <pc:spChg chg="mod">
          <ac:chgData name="Дмитрий Андреенко" userId="bc499fe687731248" providerId="LiveId" clId="{CBA7DAFB-C250-4C19-A188-D2C3EF1E6B53}" dt="2022-06-14T09:45:55.323" v="182" actId="255"/>
          <ac:spMkLst>
            <pc:docMk/>
            <pc:sldMk cId="3755379898" sldId="335"/>
            <ac:spMk id="3" creationId="{62FF9E0D-4311-A72A-1DB4-94AF49775C91}"/>
          </ac:spMkLst>
        </pc:spChg>
        <pc:spChg chg="add mod ord">
          <ac:chgData name="Дмитрий Андреенко" userId="bc499fe687731248" providerId="LiveId" clId="{CBA7DAFB-C250-4C19-A188-D2C3EF1E6B53}" dt="2022-06-14T11:06:27.836" v="1856" actId="14100"/>
          <ac:spMkLst>
            <pc:docMk/>
            <pc:sldMk cId="3755379898" sldId="335"/>
            <ac:spMk id="10" creationId="{7C809257-2C9D-C5B4-E2C7-FA4703E9DBD3}"/>
          </ac:spMkLst>
        </pc:spChg>
        <pc:spChg chg="add mod">
          <ac:chgData name="Дмитрий Андреенко" userId="bc499fe687731248" providerId="LiveId" clId="{CBA7DAFB-C250-4C19-A188-D2C3EF1E6B53}" dt="2022-06-14T11:13:14.563" v="1931" actId="1036"/>
          <ac:spMkLst>
            <pc:docMk/>
            <pc:sldMk cId="3755379898" sldId="335"/>
            <ac:spMk id="11" creationId="{1EA7D913-31AB-75A5-88F5-0ED39BA41425}"/>
          </ac:spMkLst>
        </pc:spChg>
        <pc:spChg chg="add del mod">
          <ac:chgData name="Дмитрий Андреенко" userId="bc499fe687731248" providerId="LiveId" clId="{CBA7DAFB-C250-4C19-A188-D2C3EF1E6B53}" dt="2022-06-14T11:02:32.643" v="1814"/>
          <ac:spMkLst>
            <pc:docMk/>
            <pc:sldMk cId="3755379898" sldId="335"/>
            <ac:spMk id="13" creationId="{C7E72BBC-0BCA-4E5E-C676-CD591824A0AE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14" creationId="{965A707D-0010-3AA5-83E3-CEA9A8C29CED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15" creationId="{87033270-6DF9-307D-67C5-5DACAAB4C884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16" creationId="{0F8B59E7-A4A3-511D-1600-1E4D16AFC3EE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17" creationId="{CEEFC509-26F9-998B-CCE5-50D55342D3DA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18" creationId="{6DD804CD-954E-CB20-882C-05CAF6893FCE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19" creationId="{013462CE-5655-EE99-BD7C-C1E83E8329C8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20" creationId="{64ED5642-56CF-59A9-8542-DB0F68BEB2A1}"/>
          </ac:spMkLst>
        </pc:spChg>
        <pc:spChg chg="add mod">
          <ac:chgData name="Дмитрий Андреенко" userId="bc499fe687731248" providerId="LiveId" clId="{CBA7DAFB-C250-4C19-A188-D2C3EF1E6B53}" dt="2022-06-14T11:09:53.514" v="1897" actId="571"/>
          <ac:spMkLst>
            <pc:docMk/>
            <pc:sldMk cId="3755379898" sldId="335"/>
            <ac:spMk id="21" creationId="{0ACDA52D-1575-8D51-A696-C4D46889E5ED}"/>
          </ac:spMkLst>
        </pc:spChg>
        <pc:spChg chg="add mod">
          <ac:chgData name="Дмитрий Андреенко" userId="bc499fe687731248" providerId="LiveId" clId="{CBA7DAFB-C250-4C19-A188-D2C3EF1E6B53}" dt="2022-06-14T11:09:53.514" v="1897" actId="571"/>
          <ac:spMkLst>
            <pc:docMk/>
            <pc:sldMk cId="3755379898" sldId="335"/>
            <ac:spMk id="22" creationId="{4A3515E2-1E88-6253-BDE2-1D9AC738E8F5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23" creationId="{BB99955E-E6AA-C61D-6FAA-790F0EA4369B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24" creationId="{D257362D-4660-1BC3-1366-01A720853AE1}"/>
          </ac:spMkLst>
        </pc:spChg>
        <pc:spChg chg="add mod">
          <ac:chgData name="Дмитрий Андреенко" userId="bc499fe687731248" providerId="LiveId" clId="{CBA7DAFB-C250-4C19-A188-D2C3EF1E6B53}" dt="2022-06-14T11:13:22.961" v="1940" actId="1035"/>
          <ac:spMkLst>
            <pc:docMk/>
            <pc:sldMk cId="3755379898" sldId="335"/>
            <ac:spMk id="25" creationId="{AF196C14-2091-EA82-F9F9-BE89DB8C2312}"/>
          </ac:spMkLst>
        </pc:spChg>
        <pc:grpChg chg="add del mod">
          <ac:chgData name="Дмитрий Андреенко" userId="bc499fe687731248" providerId="LiveId" clId="{CBA7DAFB-C250-4C19-A188-D2C3EF1E6B53}" dt="2022-06-14T10:56:40.492" v="1761" actId="478"/>
          <ac:grpSpMkLst>
            <pc:docMk/>
            <pc:sldMk cId="3755379898" sldId="335"/>
            <ac:grpSpMk id="4" creationId="{DDBCFB8C-5043-8329-C937-2F797E2B0AAF}"/>
          </ac:grpSpMkLst>
        </pc:grpChg>
        <pc:picChg chg="del mod">
          <ac:chgData name="Дмитрий Андреенко" userId="bc499fe687731248" providerId="LiveId" clId="{CBA7DAFB-C250-4C19-A188-D2C3EF1E6B53}" dt="2022-06-14T10:56:38.482" v="1760" actId="478"/>
          <ac:picMkLst>
            <pc:docMk/>
            <pc:sldMk cId="3755379898" sldId="335"/>
            <ac:picMk id="5" creationId="{46E77747-4651-7007-D1AD-BEA089AFE09A}"/>
          </ac:picMkLst>
        </pc:picChg>
        <pc:picChg chg="del mod topLvl">
          <ac:chgData name="Дмитрий Андреенко" userId="bc499fe687731248" providerId="LiveId" clId="{CBA7DAFB-C250-4C19-A188-D2C3EF1E6B53}" dt="2022-06-14T10:56:40.492" v="1761" actId="478"/>
          <ac:picMkLst>
            <pc:docMk/>
            <pc:sldMk cId="3755379898" sldId="335"/>
            <ac:picMk id="6" creationId="{0779DEF2-E698-DAD9-4FC4-3CB6A2F7EBF0}"/>
          </ac:picMkLst>
        </pc:picChg>
        <pc:picChg chg="mod topLvl modCrop">
          <ac:chgData name="Дмитрий Андреенко" userId="bc499fe687731248" providerId="LiveId" clId="{CBA7DAFB-C250-4C19-A188-D2C3EF1E6B53}" dt="2022-06-14T11:06:35.678" v="1859" actId="1035"/>
          <ac:picMkLst>
            <pc:docMk/>
            <pc:sldMk cId="3755379898" sldId="335"/>
            <ac:picMk id="7" creationId="{6590FABF-52FB-B36B-0C65-DA8A4C0D32B8}"/>
          </ac:picMkLst>
        </pc:picChg>
        <pc:cxnChg chg="add mod">
          <ac:chgData name="Дмитрий Андреенко" userId="bc499fe687731248" providerId="LiveId" clId="{CBA7DAFB-C250-4C19-A188-D2C3EF1E6B53}" dt="2022-06-14T11:08:49.438" v="1892" actId="1037"/>
          <ac:cxnSpMkLst>
            <pc:docMk/>
            <pc:sldMk cId="3755379898" sldId="335"/>
            <ac:cxnSpMk id="8" creationId="{4E0AD80A-AF78-92B2-FD34-110093DE990D}"/>
          </ac:cxnSpMkLst>
        </pc:cxnChg>
        <pc:cxnChg chg="add mod">
          <ac:chgData name="Дмитрий Андреенко" userId="bc499fe687731248" providerId="LiveId" clId="{CBA7DAFB-C250-4C19-A188-D2C3EF1E6B53}" dt="2022-06-14T10:56:08.754" v="1754"/>
          <ac:cxnSpMkLst>
            <pc:docMk/>
            <pc:sldMk cId="3755379898" sldId="335"/>
            <ac:cxnSpMk id="9" creationId="{87185755-6CB2-5E97-9807-F6355C014BB9}"/>
          </ac:cxnSpMkLst>
        </pc:cxnChg>
      </pc:sldChg>
      <pc:sldChg chg="addSp delSp modSp add del mod">
        <pc:chgData name="Дмитрий Андреенко" userId="bc499fe687731248" providerId="LiveId" clId="{CBA7DAFB-C250-4C19-A188-D2C3EF1E6B53}" dt="2022-06-14T11:24:49.681" v="2117" actId="14100"/>
        <pc:sldMkLst>
          <pc:docMk/>
          <pc:sldMk cId="761358745" sldId="336"/>
        </pc:sldMkLst>
        <pc:spChg chg="mod">
          <ac:chgData name="Дмитрий Андреенко" userId="bc499fe687731248" providerId="LiveId" clId="{CBA7DAFB-C250-4C19-A188-D2C3EF1E6B53}" dt="2022-06-14T09:45:47.953" v="181" actId="255"/>
          <ac:spMkLst>
            <pc:docMk/>
            <pc:sldMk cId="761358745" sldId="336"/>
            <ac:spMk id="3" creationId="{62FF9E0D-4311-A72A-1DB4-94AF49775C91}"/>
          </ac:spMkLst>
        </pc:spChg>
        <pc:spChg chg="add mod">
          <ac:chgData name="Дмитрий Андреенко" userId="bc499fe687731248" providerId="LiveId" clId="{CBA7DAFB-C250-4C19-A188-D2C3EF1E6B53}" dt="2022-06-14T11:17:02.314" v="1996" actId="1035"/>
          <ac:spMkLst>
            <pc:docMk/>
            <pc:sldMk cId="761358745" sldId="336"/>
            <ac:spMk id="4" creationId="{BBB7E2A0-435C-10C8-663C-1202F36759E9}"/>
          </ac:spMkLst>
        </pc:spChg>
        <pc:spChg chg="add mod">
          <ac:chgData name="Дмитрий Андреенко" userId="bc499fe687731248" providerId="LiveId" clId="{CBA7DAFB-C250-4C19-A188-D2C3EF1E6B53}" dt="2022-06-14T11:21:03.980" v="2066" actId="14100"/>
          <ac:spMkLst>
            <pc:docMk/>
            <pc:sldMk cId="761358745" sldId="336"/>
            <ac:spMk id="5" creationId="{3D411867-87CA-57D4-942C-46EC823E5C12}"/>
          </ac:spMkLst>
        </pc:spChg>
        <pc:spChg chg="add mod">
          <ac:chgData name="Дмитрий Андреенко" userId="bc499fe687731248" providerId="LiveId" clId="{CBA7DAFB-C250-4C19-A188-D2C3EF1E6B53}" dt="2022-06-14T11:17:11.127" v="1998" actId="465"/>
          <ac:spMkLst>
            <pc:docMk/>
            <pc:sldMk cId="761358745" sldId="336"/>
            <ac:spMk id="6" creationId="{AF3F8DC5-6964-F8FE-E387-05F928C26E33}"/>
          </ac:spMkLst>
        </pc:spChg>
        <pc:spChg chg="add mod ord">
          <ac:chgData name="Дмитрий Андреенко" userId="bc499fe687731248" providerId="LiveId" clId="{CBA7DAFB-C250-4C19-A188-D2C3EF1E6B53}" dt="2022-06-14T11:24:44.558" v="2116" actId="207"/>
          <ac:spMkLst>
            <pc:docMk/>
            <pc:sldMk cId="761358745" sldId="336"/>
            <ac:spMk id="7" creationId="{36ACDD95-4AF7-3B50-CC61-DA9713040AF7}"/>
          </ac:spMkLst>
        </pc:spChg>
        <pc:spChg chg="add mod">
          <ac:chgData name="Дмитрий Андреенко" userId="bc499fe687731248" providerId="LiveId" clId="{CBA7DAFB-C250-4C19-A188-D2C3EF1E6B53}" dt="2022-06-14T11:17:57.265" v="2047" actId="14100"/>
          <ac:spMkLst>
            <pc:docMk/>
            <pc:sldMk cId="761358745" sldId="336"/>
            <ac:spMk id="8" creationId="{50929B70-4E4C-5879-CA06-3D14031901EA}"/>
          </ac:spMkLst>
        </pc:spChg>
        <pc:spChg chg="add mod">
          <ac:chgData name="Дмитрий Андреенко" userId="bc499fe687731248" providerId="LiveId" clId="{CBA7DAFB-C250-4C19-A188-D2C3EF1E6B53}" dt="2022-06-14T11:22:04.163" v="2072" actId="14861"/>
          <ac:spMkLst>
            <pc:docMk/>
            <pc:sldMk cId="761358745" sldId="336"/>
            <ac:spMk id="11" creationId="{B43C8EB8-A8B7-32FC-3CB1-BC20AAEEE943}"/>
          </ac:spMkLst>
        </pc:spChg>
        <pc:spChg chg="mod">
          <ac:chgData name="Дмитрий Андреенко" userId="bc499fe687731248" providerId="LiveId" clId="{CBA7DAFB-C250-4C19-A188-D2C3EF1E6B53}" dt="2022-06-14T11:19:34.202" v="2053"/>
          <ac:spMkLst>
            <pc:docMk/>
            <pc:sldMk cId="761358745" sldId="336"/>
            <ac:spMk id="13" creationId="{C2FE6368-46C2-E1E4-8D16-A1A95667811F}"/>
          </ac:spMkLst>
        </pc:spChg>
        <pc:spChg chg="mod">
          <ac:chgData name="Дмитрий Андреенко" userId="bc499fe687731248" providerId="LiveId" clId="{CBA7DAFB-C250-4C19-A188-D2C3EF1E6B53}" dt="2022-06-14T11:19:34.202" v="2053"/>
          <ac:spMkLst>
            <pc:docMk/>
            <pc:sldMk cId="761358745" sldId="336"/>
            <ac:spMk id="14" creationId="{775BBD29-7B13-B932-CCBD-40B8A8BE61F8}"/>
          </ac:spMkLst>
        </pc:spChg>
        <pc:spChg chg="add mod">
          <ac:chgData name="Дмитрий Андреенко" userId="bc499fe687731248" providerId="LiveId" clId="{CBA7DAFB-C250-4C19-A188-D2C3EF1E6B53}" dt="2022-06-14T11:22:04.163" v="2072" actId="14861"/>
          <ac:spMkLst>
            <pc:docMk/>
            <pc:sldMk cId="761358745" sldId="336"/>
            <ac:spMk id="15" creationId="{283E7B39-6277-B394-A612-7F2FCD9178CE}"/>
          </ac:spMkLst>
        </pc:spChg>
        <pc:spChg chg="add mod">
          <ac:chgData name="Дмитрий Андреенко" userId="bc499fe687731248" providerId="LiveId" clId="{CBA7DAFB-C250-4C19-A188-D2C3EF1E6B53}" dt="2022-06-14T11:22:04.163" v="2072" actId="14861"/>
          <ac:spMkLst>
            <pc:docMk/>
            <pc:sldMk cId="761358745" sldId="336"/>
            <ac:spMk id="16" creationId="{A8ADED7D-949E-EE7B-6ABA-66D69F44AF52}"/>
          </ac:spMkLst>
        </pc:spChg>
        <pc:grpChg chg="add del mod">
          <ac:chgData name="Дмитрий Андреенко" userId="bc499fe687731248" providerId="LiveId" clId="{CBA7DAFB-C250-4C19-A188-D2C3EF1E6B53}" dt="2022-06-14T11:19:44.593" v="2055" actId="478"/>
          <ac:grpSpMkLst>
            <pc:docMk/>
            <pc:sldMk cId="761358745" sldId="336"/>
            <ac:grpSpMk id="12" creationId="{A7852819-E65C-88E5-320E-73F7F0EB9E5A}"/>
          </ac:grpSpMkLst>
        </pc:grpChg>
        <pc:picChg chg="add mod ord modCrop">
          <ac:chgData name="Дмитрий Андреенко" userId="bc499fe687731248" providerId="LiveId" clId="{CBA7DAFB-C250-4C19-A188-D2C3EF1E6B53}" dt="2022-06-14T11:24:49.681" v="2117" actId="14100"/>
          <ac:picMkLst>
            <pc:docMk/>
            <pc:sldMk cId="761358745" sldId="336"/>
            <ac:picMk id="18" creationId="{6A0A719D-1840-9EF6-1C57-0D596A34D2ED}"/>
          </ac:picMkLst>
        </pc:picChg>
        <pc:cxnChg chg="add mod">
          <ac:chgData name="Дмитрий Андреенко" userId="bc499fe687731248" providerId="LiveId" clId="{CBA7DAFB-C250-4C19-A188-D2C3EF1E6B53}" dt="2022-06-14T11:17:46.526" v="2045"/>
          <ac:cxnSpMkLst>
            <pc:docMk/>
            <pc:sldMk cId="761358745" sldId="336"/>
            <ac:cxnSpMk id="9" creationId="{569FE960-B89E-C090-D789-3D8C82B7767C}"/>
          </ac:cxnSpMkLst>
        </pc:cxnChg>
        <pc:cxnChg chg="add mod">
          <ac:chgData name="Дмитрий Андреенко" userId="bc499fe687731248" providerId="LiveId" clId="{CBA7DAFB-C250-4C19-A188-D2C3EF1E6B53}" dt="2022-06-14T11:17:46.526" v="2045"/>
          <ac:cxnSpMkLst>
            <pc:docMk/>
            <pc:sldMk cId="761358745" sldId="336"/>
            <ac:cxnSpMk id="10" creationId="{FA7A3001-6BF5-B03E-0DA0-0B590D50DA83}"/>
          </ac:cxnSpMkLst>
        </pc:cxnChg>
      </pc:sldChg>
      <pc:sldChg chg="add del">
        <pc:chgData name="Дмитрий Андреенко" userId="bc499fe687731248" providerId="LiveId" clId="{CBA7DAFB-C250-4C19-A188-D2C3EF1E6B53}" dt="2022-06-14T09:44:04.500" v="158" actId="47"/>
        <pc:sldMkLst>
          <pc:docMk/>
          <pc:sldMk cId="3046298295" sldId="336"/>
        </pc:sldMkLst>
      </pc:sldChg>
      <pc:sldChg chg="addSp modSp add mod ord">
        <pc:chgData name="Дмитрий Андреенко" userId="bc499fe687731248" providerId="LiveId" clId="{CBA7DAFB-C250-4C19-A188-D2C3EF1E6B53}" dt="2022-06-14T11:53:41.508" v="2610"/>
        <pc:sldMkLst>
          <pc:docMk/>
          <pc:sldMk cId="424975567" sldId="337"/>
        </pc:sldMkLst>
        <pc:spChg chg="mod">
          <ac:chgData name="Дмитрий Андреенко" userId="bc499fe687731248" providerId="LiveId" clId="{CBA7DAFB-C250-4C19-A188-D2C3EF1E6B53}" dt="2022-06-14T09:45:42.599" v="180" actId="255"/>
          <ac:spMkLst>
            <pc:docMk/>
            <pc:sldMk cId="424975567" sldId="337"/>
            <ac:spMk id="3" creationId="{62FF9E0D-4311-A72A-1DB4-94AF49775C91}"/>
          </ac:spMkLst>
        </pc:spChg>
        <pc:spChg chg="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5" creationId="{4F6DD5DA-B4EC-5FC1-DEA4-3EAD07F45789}"/>
          </ac:spMkLst>
        </pc:spChg>
        <pc:spChg chg="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6" creationId="{A93F236A-194A-5F3A-C978-BB37737EAE3E}"/>
          </ac:spMkLst>
        </pc:spChg>
        <pc:spChg chg="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8" creationId="{9D39344F-DB3E-030D-2788-61A09AC8B9CB}"/>
          </ac:spMkLst>
        </pc:spChg>
        <pc:spChg chg="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9" creationId="{55E98A21-B5F8-7364-B536-70FB28B76BFA}"/>
          </ac:spMkLst>
        </pc:spChg>
        <pc:spChg chg="add 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10" creationId="{B378AEB6-A612-3F9C-EA70-1BC3B2ACD3D6}"/>
          </ac:spMkLst>
        </pc:spChg>
        <pc:spChg chg="add 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11" creationId="{2BD2854F-A018-55F6-20C4-0735147FAE0F}"/>
          </ac:spMkLst>
        </pc:spChg>
        <pc:spChg chg="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13" creationId="{FBDD3DDB-A9C2-94B3-B12B-AFA02AB4ECDC}"/>
          </ac:spMkLst>
        </pc:spChg>
        <pc:spChg chg="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14" creationId="{2E9F5809-5EB5-61D1-0D8F-A537348DD240}"/>
          </ac:spMkLst>
        </pc:spChg>
        <pc:spChg chg="add 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16" creationId="{6FDE627C-2B8B-B70C-9212-A0DB4DDB3467}"/>
          </ac:spMkLst>
        </pc:spChg>
        <pc:spChg chg="add 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17" creationId="{12D4073C-FEB9-4FC1-460A-C4A833FC484B}"/>
          </ac:spMkLst>
        </pc:spChg>
        <pc:spChg chg="add 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20" creationId="{2004F65A-C22A-C231-AAF8-56A06B1BDA6C}"/>
          </ac:spMkLst>
        </pc:spChg>
        <pc:spChg chg="add mod">
          <ac:chgData name="Дмитрий Андреенко" userId="bc499fe687731248" providerId="LiveId" clId="{CBA7DAFB-C250-4C19-A188-D2C3EF1E6B53}" dt="2022-06-14T11:30:10.428" v="2178" actId="1038"/>
          <ac:spMkLst>
            <pc:docMk/>
            <pc:sldMk cId="424975567" sldId="337"/>
            <ac:spMk id="21" creationId="{3610A073-FA97-E9BE-A21E-884202BD8E4C}"/>
          </ac:spMkLst>
        </pc:spChg>
        <pc:grpChg chg="add mod">
          <ac:chgData name="Дмитрий Андреенко" userId="bc499fe687731248" providerId="LiveId" clId="{CBA7DAFB-C250-4C19-A188-D2C3EF1E6B53}" dt="2022-06-14T11:30:10.428" v="2178" actId="1038"/>
          <ac:grpSpMkLst>
            <pc:docMk/>
            <pc:sldMk cId="424975567" sldId="337"/>
            <ac:grpSpMk id="4" creationId="{760A1396-CA94-1A33-20EE-3917509FE86B}"/>
          </ac:grpSpMkLst>
        </pc:grpChg>
        <pc:grpChg chg="add mod">
          <ac:chgData name="Дмитрий Андреенко" userId="bc499fe687731248" providerId="LiveId" clId="{CBA7DAFB-C250-4C19-A188-D2C3EF1E6B53}" dt="2022-06-14T11:30:10.428" v="2178" actId="1038"/>
          <ac:grpSpMkLst>
            <pc:docMk/>
            <pc:sldMk cId="424975567" sldId="337"/>
            <ac:grpSpMk id="7" creationId="{9ABD1C68-D198-ECB3-3C00-AD834B06D333}"/>
          </ac:grpSpMkLst>
        </pc:grpChg>
        <pc:grpChg chg="add mod">
          <ac:chgData name="Дмитрий Андреенко" userId="bc499fe687731248" providerId="LiveId" clId="{CBA7DAFB-C250-4C19-A188-D2C3EF1E6B53}" dt="2022-06-14T11:30:10.428" v="2178" actId="1038"/>
          <ac:grpSpMkLst>
            <pc:docMk/>
            <pc:sldMk cId="424975567" sldId="337"/>
            <ac:grpSpMk id="12" creationId="{C1459757-DB58-669F-11DD-BCFD3C55189C}"/>
          </ac:grpSpMkLst>
        </pc:grpChg>
        <pc:picChg chg="add mod">
          <ac:chgData name="Дмитрий Андреенко" userId="bc499fe687731248" providerId="LiveId" clId="{CBA7DAFB-C250-4C19-A188-D2C3EF1E6B53}" dt="2022-06-14T11:30:10.428" v="2178" actId="1038"/>
          <ac:picMkLst>
            <pc:docMk/>
            <pc:sldMk cId="424975567" sldId="337"/>
            <ac:picMk id="15" creationId="{5BB125E4-B334-DA35-9CA1-FD90509B7952}"/>
          </ac:picMkLst>
        </pc:picChg>
        <pc:picChg chg="add mod">
          <ac:chgData name="Дмитрий Андреенко" userId="bc499fe687731248" providerId="LiveId" clId="{CBA7DAFB-C250-4C19-A188-D2C3EF1E6B53}" dt="2022-06-14T11:30:10.428" v="2178" actId="1038"/>
          <ac:picMkLst>
            <pc:docMk/>
            <pc:sldMk cId="424975567" sldId="337"/>
            <ac:picMk id="18" creationId="{5207A494-9509-FE1B-C18A-41040EB23904}"/>
          </ac:picMkLst>
        </pc:picChg>
        <pc:picChg chg="add mod">
          <ac:chgData name="Дмитрий Андреенко" userId="bc499fe687731248" providerId="LiveId" clId="{CBA7DAFB-C250-4C19-A188-D2C3EF1E6B53}" dt="2022-06-14T11:30:10.428" v="2178" actId="1038"/>
          <ac:picMkLst>
            <pc:docMk/>
            <pc:sldMk cId="424975567" sldId="337"/>
            <ac:picMk id="19" creationId="{23191EFD-EB14-2FA8-1834-4F426E029F6E}"/>
          </ac:picMkLst>
        </pc:picChg>
      </pc:sldChg>
      <pc:sldChg chg="add del">
        <pc:chgData name="Дмитрий Андреенко" userId="bc499fe687731248" providerId="LiveId" clId="{CBA7DAFB-C250-4C19-A188-D2C3EF1E6B53}" dt="2022-06-14T11:23:32.863" v="2076"/>
        <pc:sldMkLst>
          <pc:docMk/>
          <pc:sldMk cId="2457970475" sldId="338"/>
        </pc:sldMkLst>
      </pc:sldChg>
      <pc:sldChg chg="modSp add mod">
        <pc:chgData name="Дмитрий Андреенко" userId="bc499fe687731248" providerId="LiveId" clId="{CBA7DAFB-C250-4C19-A188-D2C3EF1E6B53}" dt="2022-06-14T11:26:56.242" v="2165" actId="207"/>
        <pc:sldMkLst>
          <pc:docMk/>
          <pc:sldMk cId="3272810146" sldId="338"/>
        </pc:sldMkLst>
        <pc:spChg chg="mod">
          <ac:chgData name="Дмитрий Андреенко" userId="bc499fe687731248" providerId="LiveId" clId="{CBA7DAFB-C250-4C19-A188-D2C3EF1E6B53}" dt="2022-06-14T11:26:56.242" v="2165" actId="207"/>
          <ac:spMkLst>
            <pc:docMk/>
            <pc:sldMk cId="3272810146" sldId="338"/>
            <ac:spMk id="7" creationId="{C8DA2F9A-6C66-5ADE-0EB2-2D221F9A8ADC}"/>
          </ac:spMkLst>
        </pc:spChg>
      </pc:sldChg>
      <pc:sldChg chg="addSp delSp modSp add mod addCm delCm">
        <pc:chgData name="Дмитрий Андреенко" userId="bc499fe687731248" providerId="LiveId" clId="{CBA7DAFB-C250-4C19-A188-D2C3EF1E6B53}" dt="2022-06-14T11:58:35.205" v="2761" actId="108"/>
        <pc:sldMkLst>
          <pc:docMk/>
          <pc:sldMk cId="428235191" sldId="339"/>
        </pc:sldMkLst>
        <pc:spChg chg="add del mod topLvl">
          <ac:chgData name="Дмитрий Андреенко" userId="bc499fe687731248" providerId="LiveId" clId="{CBA7DAFB-C250-4C19-A188-D2C3EF1E6B53}" dt="2022-06-14T11:33:19.712" v="2220"/>
          <ac:spMkLst>
            <pc:docMk/>
            <pc:sldMk cId="428235191" sldId="339"/>
            <ac:spMk id="4" creationId="{7E5FED60-110C-3D30-9F95-1891BEA7DD9F}"/>
          </ac:spMkLst>
        </pc:spChg>
        <pc:spChg chg="add del mod topLvl">
          <ac:chgData name="Дмитрий Андреенко" userId="bc499fe687731248" providerId="LiveId" clId="{CBA7DAFB-C250-4C19-A188-D2C3EF1E6B53}" dt="2022-06-14T11:33:19.712" v="2220"/>
          <ac:spMkLst>
            <pc:docMk/>
            <pc:sldMk cId="428235191" sldId="339"/>
            <ac:spMk id="5" creationId="{39454392-97A4-0344-FD2A-369E795A7895}"/>
          </ac:spMkLst>
        </pc:spChg>
        <pc:spChg chg="add del mod ord topLvl">
          <ac:chgData name="Дмитрий Андреенко" userId="bc499fe687731248" providerId="LiveId" clId="{CBA7DAFB-C250-4C19-A188-D2C3EF1E6B53}" dt="2022-06-14T11:33:00.526" v="2215"/>
          <ac:spMkLst>
            <pc:docMk/>
            <pc:sldMk cId="428235191" sldId="339"/>
            <ac:spMk id="6" creationId="{972F9DC0-C900-9075-9848-DD539B8A473C}"/>
          </ac:spMkLst>
        </pc:spChg>
        <pc:spChg chg="add del mod ord topLvl">
          <ac:chgData name="Дмитрий Андреенко" userId="bc499fe687731248" providerId="LiveId" clId="{CBA7DAFB-C250-4C19-A188-D2C3EF1E6B53}" dt="2022-06-14T11:33:00.526" v="2215"/>
          <ac:spMkLst>
            <pc:docMk/>
            <pc:sldMk cId="428235191" sldId="339"/>
            <ac:spMk id="7" creationId="{5D57E429-3461-EFD8-FEEA-69E22A40D34C}"/>
          </ac:spMkLst>
        </pc:spChg>
        <pc:spChg chg="add mod ord">
          <ac:chgData name="Дмитрий Андреенко" userId="bc499fe687731248" providerId="LiveId" clId="{CBA7DAFB-C250-4C19-A188-D2C3EF1E6B53}" dt="2022-06-14T11:36:57.572" v="2289" actId="167"/>
          <ac:spMkLst>
            <pc:docMk/>
            <pc:sldMk cId="428235191" sldId="339"/>
            <ac:spMk id="9" creationId="{C0F919B2-60B7-E6FB-39C5-B04F02D8BFA2}"/>
          </ac:spMkLst>
        </pc:spChg>
        <pc:spChg chg="mod">
          <ac:chgData name="Дмитрий Андреенко" userId="bc499fe687731248" providerId="LiveId" clId="{CBA7DAFB-C250-4C19-A188-D2C3EF1E6B53}" dt="2022-06-14T11:34:16.437" v="2241" actId="207"/>
          <ac:spMkLst>
            <pc:docMk/>
            <pc:sldMk cId="428235191" sldId="339"/>
            <ac:spMk id="13" creationId="{8CF12BAF-DACB-F61B-C871-908CA44D2871}"/>
          </ac:spMkLst>
        </pc:spChg>
        <pc:spChg chg="mod">
          <ac:chgData name="Дмитрий Андреенко" userId="bc499fe687731248" providerId="LiveId" clId="{CBA7DAFB-C250-4C19-A188-D2C3EF1E6B53}" dt="2022-06-14T11:34:16.437" v="2241" actId="207"/>
          <ac:spMkLst>
            <pc:docMk/>
            <pc:sldMk cId="428235191" sldId="339"/>
            <ac:spMk id="14" creationId="{56A13A40-E33B-79DD-2FDA-FB79FACA0217}"/>
          </ac:spMkLst>
        </pc:spChg>
        <pc:spChg chg="mod">
          <ac:chgData name="Дмитрий Андреенко" userId="bc499fe687731248" providerId="LiveId" clId="{CBA7DAFB-C250-4C19-A188-D2C3EF1E6B53}" dt="2022-06-14T11:34:16.437" v="2241" actId="207"/>
          <ac:spMkLst>
            <pc:docMk/>
            <pc:sldMk cId="428235191" sldId="339"/>
            <ac:spMk id="17" creationId="{172E65C2-DABB-DC45-BDB4-56559FB960D2}"/>
          </ac:spMkLst>
        </pc:spChg>
        <pc:spChg chg="mod">
          <ac:chgData name="Дмитрий Андреенко" userId="bc499fe687731248" providerId="LiveId" clId="{CBA7DAFB-C250-4C19-A188-D2C3EF1E6B53}" dt="2022-06-14T11:34:16.437" v="2241" actId="207"/>
          <ac:spMkLst>
            <pc:docMk/>
            <pc:sldMk cId="428235191" sldId="339"/>
            <ac:spMk id="18" creationId="{63685789-5846-C585-839E-5D626E5EC1EE}"/>
          </ac:spMkLst>
        </pc:spChg>
        <pc:spChg chg="mod topLvl">
          <ac:chgData name="Дмитрий Андреенко" userId="bc499fe687731248" providerId="LiveId" clId="{CBA7DAFB-C250-4C19-A188-D2C3EF1E6B53}" dt="2022-06-14T11:54:47.468" v="2612" actId="207"/>
          <ac:spMkLst>
            <pc:docMk/>
            <pc:sldMk cId="428235191" sldId="339"/>
            <ac:spMk id="20" creationId="{B78AED1C-CCCE-94DD-07C6-1EA6FA8C0697}"/>
          </ac:spMkLst>
        </pc:spChg>
        <pc:spChg chg="add del mod topLvl">
          <ac:chgData name="Дмитрий Андреенко" userId="bc499fe687731248" providerId="LiveId" clId="{CBA7DAFB-C250-4C19-A188-D2C3EF1E6B53}" dt="2022-06-14T11:47:10.052" v="2462"/>
          <ac:spMkLst>
            <pc:docMk/>
            <pc:sldMk cId="428235191" sldId="339"/>
            <ac:spMk id="21" creationId="{B767A5C0-4380-35B5-4FB3-401E688922FF}"/>
          </ac:spMkLst>
        </pc:spChg>
        <pc:spChg chg="add mod ord">
          <ac:chgData name="Дмитрий Андреенко" userId="bc499fe687731248" providerId="LiveId" clId="{CBA7DAFB-C250-4C19-A188-D2C3EF1E6B53}" dt="2022-06-14T11:37:54.919" v="2297" actId="1076"/>
          <ac:spMkLst>
            <pc:docMk/>
            <pc:sldMk cId="428235191" sldId="339"/>
            <ac:spMk id="22" creationId="{D2270334-0FCE-9F87-3451-2B4597B4EC52}"/>
          </ac:spMkLst>
        </pc:spChg>
        <pc:spChg chg="add del mod">
          <ac:chgData name="Дмитрий Андреенко" userId="bc499fe687731248" providerId="LiveId" clId="{CBA7DAFB-C250-4C19-A188-D2C3EF1E6B53}" dt="2022-06-14T11:35:31.988" v="2265" actId="478"/>
          <ac:spMkLst>
            <pc:docMk/>
            <pc:sldMk cId="428235191" sldId="339"/>
            <ac:spMk id="23" creationId="{B98371CB-FCDA-423B-7617-E1C0FF25B2EF}"/>
          </ac:spMkLst>
        </pc:spChg>
        <pc:spChg chg="add del mod ord">
          <ac:chgData name="Дмитрий Андреенко" userId="bc499fe687731248" providerId="LiveId" clId="{CBA7DAFB-C250-4C19-A188-D2C3EF1E6B53}" dt="2022-06-14T11:37:32.203" v="2293" actId="478"/>
          <ac:spMkLst>
            <pc:docMk/>
            <pc:sldMk cId="428235191" sldId="339"/>
            <ac:spMk id="24" creationId="{A0D7DB1E-27D2-70CC-7AE1-B547A758042D}"/>
          </ac:spMkLst>
        </pc:spChg>
        <pc:spChg chg="add del mod ord">
          <ac:chgData name="Дмитрий Андреенко" userId="bc499fe687731248" providerId="LiveId" clId="{CBA7DAFB-C250-4C19-A188-D2C3EF1E6B53}" dt="2022-06-14T11:37:32.203" v="2293" actId="478"/>
          <ac:spMkLst>
            <pc:docMk/>
            <pc:sldMk cId="428235191" sldId="339"/>
            <ac:spMk id="25" creationId="{49325C62-3C3A-88CD-D12C-F33E1D18D03D}"/>
          </ac:spMkLst>
        </pc:spChg>
        <pc:spChg chg="add mod">
          <ac:chgData name="Дмитрий Андреенко" userId="bc499fe687731248" providerId="LiveId" clId="{CBA7DAFB-C250-4C19-A188-D2C3EF1E6B53}" dt="2022-06-14T11:52:26.395" v="2605" actId="14100"/>
          <ac:spMkLst>
            <pc:docMk/>
            <pc:sldMk cId="428235191" sldId="339"/>
            <ac:spMk id="26" creationId="{8EE79B2F-B8C5-4070-2569-101E23172007}"/>
          </ac:spMkLst>
        </pc:spChg>
        <pc:spChg chg="mod topLvl">
          <ac:chgData name="Дмитрий Андреенко" userId="bc499fe687731248" providerId="LiveId" clId="{CBA7DAFB-C250-4C19-A188-D2C3EF1E6B53}" dt="2022-06-14T11:54:47.468" v="2612" actId="207"/>
          <ac:spMkLst>
            <pc:docMk/>
            <pc:sldMk cId="428235191" sldId="339"/>
            <ac:spMk id="28" creationId="{5ADD5E08-77BC-B20A-6EFC-EEB633B37969}"/>
          </ac:spMkLst>
        </pc:spChg>
        <pc:spChg chg="add del mod topLvl">
          <ac:chgData name="Дмитрий Андреенко" userId="bc499fe687731248" providerId="LiveId" clId="{CBA7DAFB-C250-4C19-A188-D2C3EF1E6B53}" dt="2022-06-14T11:46:48.348" v="2457"/>
          <ac:spMkLst>
            <pc:docMk/>
            <pc:sldMk cId="428235191" sldId="339"/>
            <ac:spMk id="29" creationId="{FBB48E0D-0465-7BFE-1932-8E48BE8BE8A3}"/>
          </ac:spMkLst>
        </pc:spChg>
        <pc:spChg chg="add mod">
          <ac:chgData name="Дмитрий Андреенко" userId="bc499fe687731248" providerId="LiveId" clId="{CBA7DAFB-C250-4C19-A188-D2C3EF1E6B53}" dt="2022-06-14T11:38:18.806" v="2304" actId="207"/>
          <ac:spMkLst>
            <pc:docMk/>
            <pc:sldMk cId="428235191" sldId="339"/>
            <ac:spMk id="30" creationId="{52ABC3F7-424D-EC17-C14D-8AB8E09C0333}"/>
          </ac:spMkLst>
        </pc:spChg>
        <pc:spChg chg="mod topLvl">
          <ac:chgData name="Дмитрий Андреенко" userId="bc499fe687731248" providerId="LiveId" clId="{CBA7DAFB-C250-4C19-A188-D2C3EF1E6B53}" dt="2022-06-14T11:54:47.468" v="2612" actId="207"/>
          <ac:spMkLst>
            <pc:docMk/>
            <pc:sldMk cId="428235191" sldId="339"/>
            <ac:spMk id="32" creationId="{B2CBFCD0-B6AC-FE9A-4209-BFD3F016767D}"/>
          </ac:spMkLst>
        </pc:spChg>
        <pc:spChg chg="del mod topLvl">
          <ac:chgData name="Дмитрий Андреенко" userId="bc499fe687731248" providerId="LiveId" clId="{CBA7DAFB-C250-4C19-A188-D2C3EF1E6B53}" dt="2022-06-14T11:46:21.572" v="2451"/>
          <ac:spMkLst>
            <pc:docMk/>
            <pc:sldMk cId="428235191" sldId="339"/>
            <ac:spMk id="33" creationId="{82EC5B9D-EEFD-9742-F5B7-B80835AD4660}"/>
          </ac:spMkLst>
        </pc:spChg>
        <pc:spChg chg="add mod">
          <ac:chgData name="Дмитрий Андреенко" userId="bc499fe687731248" providerId="LiveId" clId="{CBA7DAFB-C250-4C19-A188-D2C3EF1E6B53}" dt="2022-06-14T11:54:47.468" v="2612" actId="207"/>
          <ac:spMkLst>
            <pc:docMk/>
            <pc:sldMk cId="428235191" sldId="339"/>
            <ac:spMk id="34" creationId="{0AC7F895-8112-7C1D-E443-156D20EF2D62}"/>
          </ac:spMkLst>
        </pc:spChg>
        <pc:spChg chg="add mod">
          <ac:chgData name="Дмитрий Андреенко" userId="bc499fe687731248" providerId="LiveId" clId="{CBA7DAFB-C250-4C19-A188-D2C3EF1E6B53}" dt="2022-06-14T11:54:47.468" v="2612" actId="207"/>
          <ac:spMkLst>
            <pc:docMk/>
            <pc:sldMk cId="428235191" sldId="339"/>
            <ac:spMk id="35" creationId="{A3BCB8D2-AF4B-182B-5F06-2243286A69C3}"/>
          </ac:spMkLst>
        </pc:spChg>
        <pc:spChg chg="add mod">
          <ac:chgData name="Дмитрий Андреенко" userId="bc499fe687731248" providerId="LiveId" clId="{CBA7DAFB-C250-4C19-A188-D2C3EF1E6B53}" dt="2022-06-14T11:54:47.468" v="2612" actId="207"/>
          <ac:spMkLst>
            <pc:docMk/>
            <pc:sldMk cId="428235191" sldId="339"/>
            <ac:spMk id="36" creationId="{E1ABEC98-F219-F217-58B8-0E5F725A7606}"/>
          </ac:spMkLst>
        </pc:spChg>
        <pc:spChg chg="add mod">
          <ac:chgData name="Дмитрий Андреенко" userId="bc499fe687731248" providerId="LiveId" clId="{CBA7DAFB-C250-4C19-A188-D2C3EF1E6B53}" dt="2022-06-14T11:52:50.950" v="2606" actId="12"/>
          <ac:spMkLst>
            <pc:docMk/>
            <pc:sldMk cId="428235191" sldId="339"/>
            <ac:spMk id="37" creationId="{B6F1E43D-8280-93D9-BB3F-AD42658D76F2}"/>
          </ac:spMkLst>
        </pc:spChg>
        <pc:spChg chg="add mod">
          <ac:chgData name="Дмитрий Андреенко" userId="bc499fe687731248" providerId="LiveId" clId="{CBA7DAFB-C250-4C19-A188-D2C3EF1E6B53}" dt="2022-06-14T11:53:09.373" v="2607" actId="12"/>
          <ac:spMkLst>
            <pc:docMk/>
            <pc:sldMk cId="428235191" sldId="339"/>
            <ac:spMk id="38" creationId="{0DF84B1F-7CDA-A774-B366-004E140D0205}"/>
          </ac:spMkLst>
        </pc:spChg>
        <pc:spChg chg="add mod">
          <ac:chgData name="Дмитрий Андреенко" userId="bc499fe687731248" providerId="LiveId" clId="{CBA7DAFB-C250-4C19-A188-D2C3EF1E6B53}" dt="2022-06-14T11:53:23.318" v="2608" actId="12"/>
          <ac:spMkLst>
            <pc:docMk/>
            <pc:sldMk cId="428235191" sldId="339"/>
            <ac:spMk id="39" creationId="{7DA4868D-70C7-F6AD-4F52-3C0E6B99E0A1}"/>
          </ac:spMkLst>
        </pc:spChg>
        <pc:spChg chg="add mod">
          <ac:chgData name="Дмитрий Андреенко" userId="bc499fe687731248" providerId="LiveId" clId="{CBA7DAFB-C250-4C19-A188-D2C3EF1E6B53}" dt="2022-06-14T11:41:45.868" v="2367" actId="571"/>
          <ac:spMkLst>
            <pc:docMk/>
            <pc:sldMk cId="428235191" sldId="339"/>
            <ac:spMk id="40" creationId="{C0BC3066-1223-801B-2696-5CC523C5F765}"/>
          </ac:spMkLst>
        </pc:spChg>
        <pc:spChg chg="add del mod">
          <ac:chgData name="Дмитрий Андреенко" userId="bc499fe687731248" providerId="LiveId" clId="{CBA7DAFB-C250-4C19-A188-D2C3EF1E6B53}" dt="2022-06-14T11:46:21.572" v="2451"/>
          <ac:spMkLst>
            <pc:docMk/>
            <pc:sldMk cId="428235191" sldId="339"/>
            <ac:spMk id="41" creationId="{3DB58A95-48BA-3827-D68B-F23538FDC250}"/>
          </ac:spMkLst>
        </pc:spChg>
        <pc:spChg chg="add del mod">
          <ac:chgData name="Дмитрий Андреенко" userId="bc499fe687731248" providerId="LiveId" clId="{CBA7DAFB-C250-4C19-A188-D2C3EF1E6B53}" dt="2022-06-14T11:46:48.348" v="2457"/>
          <ac:spMkLst>
            <pc:docMk/>
            <pc:sldMk cId="428235191" sldId="339"/>
            <ac:spMk id="42" creationId="{42E7F38A-6E09-10D0-D149-39908C91388D}"/>
          </ac:spMkLst>
        </pc:spChg>
        <pc:spChg chg="add del mod">
          <ac:chgData name="Дмитрий Андреенко" userId="bc499fe687731248" providerId="LiveId" clId="{CBA7DAFB-C250-4C19-A188-D2C3EF1E6B53}" dt="2022-06-14T11:47:10.052" v="2462"/>
          <ac:spMkLst>
            <pc:docMk/>
            <pc:sldMk cId="428235191" sldId="339"/>
            <ac:spMk id="43" creationId="{05DB5436-C708-8243-C6F7-D852E09663D4}"/>
          </ac:spMkLst>
        </pc:spChg>
        <pc:spChg chg="mod">
          <ac:chgData name="Дмитрий Андреенко" userId="bc499fe687731248" providerId="LiveId" clId="{CBA7DAFB-C250-4C19-A188-D2C3EF1E6B53}" dt="2022-06-14T11:46:21.572" v="2451"/>
          <ac:spMkLst>
            <pc:docMk/>
            <pc:sldMk cId="428235191" sldId="339"/>
            <ac:spMk id="44" creationId="{F9CC4D6E-7BD0-9445-6D99-CEC928F722C8}"/>
          </ac:spMkLst>
        </pc:spChg>
        <pc:spChg chg="mod">
          <ac:chgData name="Дмитрий Андреенко" userId="bc499fe687731248" providerId="LiveId" clId="{CBA7DAFB-C250-4C19-A188-D2C3EF1E6B53}" dt="2022-06-14T11:46:37.482" v="2455"/>
          <ac:spMkLst>
            <pc:docMk/>
            <pc:sldMk cId="428235191" sldId="339"/>
            <ac:spMk id="45" creationId="{9CF44D7F-810F-4FAD-23D5-5FC06DCEE198}"/>
          </ac:spMkLst>
        </pc:spChg>
        <pc:spChg chg="mod">
          <ac:chgData name="Дмитрий Андреенко" userId="bc499fe687731248" providerId="LiveId" clId="{CBA7DAFB-C250-4C19-A188-D2C3EF1E6B53}" dt="2022-06-14T11:52:02.386" v="2603" actId="1035"/>
          <ac:spMkLst>
            <pc:docMk/>
            <pc:sldMk cId="428235191" sldId="339"/>
            <ac:spMk id="46" creationId="{70125B68-DE55-D429-A319-33592A526EBD}"/>
          </ac:spMkLst>
        </pc:spChg>
        <pc:spChg chg="mod">
          <ac:chgData name="Дмитрий Андреенко" userId="bc499fe687731248" providerId="LiveId" clId="{CBA7DAFB-C250-4C19-A188-D2C3EF1E6B53}" dt="2022-06-14T11:46:56.473" v="2459"/>
          <ac:spMkLst>
            <pc:docMk/>
            <pc:sldMk cId="428235191" sldId="339"/>
            <ac:spMk id="47" creationId="{F73CE8B9-77D4-50BC-29C0-D33FCA3C2BA8}"/>
          </ac:spMkLst>
        </pc:spChg>
        <pc:spChg chg="mod">
          <ac:chgData name="Дмитрий Андреенко" userId="bc499fe687731248" providerId="LiveId" clId="{CBA7DAFB-C250-4C19-A188-D2C3EF1E6B53}" dt="2022-06-14T11:52:10.240" v="2604" actId="1035"/>
          <ac:spMkLst>
            <pc:docMk/>
            <pc:sldMk cId="428235191" sldId="339"/>
            <ac:spMk id="48" creationId="{9CDD53AE-41F8-6BC8-32F2-D0F5C832F00A}"/>
          </ac:spMkLst>
        </pc:spChg>
        <pc:spChg chg="add del mod">
          <ac:chgData name="Дмитрий Андреенко" userId="bc499fe687731248" providerId="LiveId" clId="{CBA7DAFB-C250-4C19-A188-D2C3EF1E6B53}" dt="2022-06-14T11:48:35.542" v="2519" actId="478"/>
          <ac:spMkLst>
            <pc:docMk/>
            <pc:sldMk cId="428235191" sldId="339"/>
            <ac:spMk id="49" creationId="{60642A8C-DF17-F5CE-F871-199854FFF560}"/>
          </ac:spMkLst>
        </pc:spChg>
        <pc:spChg chg="add del mod">
          <ac:chgData name="Дмитрий Андреенко" userId="bc499fe687731248" providerId="LiveId" clId="{CBA7DAFB-C250-4C19-A188-D2C3EF1E6B53}" dt="2022-06-14T11:48:35.542" v="2519" actId="478"/>
          <ac:spMkLst>
            <pc:docMk/>
            <pc:sldMk cId="428235191" sldId="339"/>
            <ac:spMk id="50" creationId="{0F1E4465-4500-E293-5004-2C4D15E81EB6}"/>
          </ac:spMkLst>
        </pc:spChg>
        <pc:spChg chg="add del mod">
          <ac:chgData name="Дмитрий Андреенко" userId="bc499fe687731248" providerId="LiveId" clId="{CBA7DAFB-C250-4C19-A188-D2C3EF1E6B53}" dt="2022-06-14T11:48:35.542" v="2519" actId="478"/>
          <ac:spMkLst>
            <pc:docMk/>
            <pc:sldMk cId="428235191" sldId="339"/>
            <ac:spMk id="51" creationId="{E9C0F8EE-7013-9FC5-95A2-F86D79268964}"/>
          </ac:spMkLst>
        </pc:spChg>
        <pc:spChg chg="add del mod">
          <ac:chgData name="Дмитрий Андреенко" userId="bc499fe687731248" providerId="LiveId" clId="{CBA7DAFB-C250-4C19-A188-D2C3EF1E6B53}" dt="2022-06-14T11:58:30.366" v="2759" actId="478"/>
          <ac:spMkLst>
            <pc:docMk/>
            <pc:sldMk cId="428235191" sldId="339"/>
            <ac:spMk id="52" creationId="{BE10E6A0-D367-00E3-444C-9B73E991CF76}"/>
          </ac:spMkLst>
        </pc:spChg>
        <pc:spChg chg="add mod">
          <ac:chgData name="Дмитрий Андреенко" userId="bc499fe687731248" providerId="LiveId" clId="{CBA7DAFB-C250-4C19-A188-D2C3EF1E6B53}" dt="2022-06-14T11:56:42.415" v="2631" actId="14100"/>
          <ac:spMkLst>
            <pc:docMk/>
            <pc:sldMk cId="428235191" sldId="339"/>
            <ac:spMk id="53" creationId="{04DD6370-A5D3-67BD-375D-BE0736A30707}"/>
          </ac:spMkLst>
        </pc:spChg>
        <pc:spChg chg="add mod">
          <ac:chgData name="Дмитрий Андреенко" userId="bc499fe687731248" providerId="LiveId" clId="{CBA7DAFB-C250-4C19-A188-D2C3EF1E6B53}" dt="2022-06-14T11:56:42.415" v="2631" actId="14100"/>
          <ac:spMkLst>
            <pc:docMk/>
            <pc:sldMk cId="428235191" sldId="339"/>
            <ac:spMk id="54" creationId="{9FB9125B-EB1A-ECE8-8573-F496F89639DB}"/>
          </ac:spMkLst>
        </pc:spChg>
        <pc:spChg chg="add del mod">
          <ac:chgData name="Дмитрий Андреенко" userId="bc499fe687731248" providerId="LiveId" clId="{CBA7DAFB-C250-4C19-A188-D2C3EF1E6B53}" dt="2022-06-14T11:58:28.844" v="2758" actId="21"/>
          <ac:spMkLst>
            <pc:docMk/>
            <pc:sldMk cId="428235191" sldId="339"/>
            <ac:spMk id="55" creationId="{A38598EB-854D-DCB3-9EE5-FF2F76EA6D7D}"/>
          </ac:spMkLst>
        </pc:spChg>
        <pc:spChg chg="add mod">
          <ac:chgData name="Дмитрий Андреенко" userId="bc499fe687731248" providerId="LiveId" clId="{CBA7DAFB-C250-4C19-A188-D2C3EF1E6B53}" dt="2022-06-14T11:58:35.205" v="2761" actId="108"/>
          <ac:spMkLst>
            <pc:docMk/>
            <pc:sldMk cId="428235191" sldId="339"/>
            <ac:spMk id="56" creationId="{75CEB1B8-4FC8-30C2-F74B-C08ED752750D}"/>
          </ac:spMkLst>
        </pc:spChg>
        <pc:grpChg chg="add del mod">
          <ac:chgData name="Дмитрий Андреенко" userId="bc499fe687731248" providerId="LiveId" clId="{CBA7DAFB-C250-4C19-A188-D2C3EF1E6B53}" dt="2022-06-14T11:32:46.783" v="2212" actId="165"/>
          <ac:grpSpMkLst>
            <pc:docMk/>
            <pc:sldMk cId="428235191" sldId="339"/>
            <ac:grpSpMk id="8" creationId="{6883E46C-F9D0-AAFB-F17A-A04F19306049}"/>
          </ac:grpSpMkLst>
        </pc:grpChg>
        <pc:grpChg chg="add del mod">
          <ac:chgData name="Дмитрий Андреенко" userId="bc499fe687731248" providerId="LiveId" clId="{CBA7DAFB-C250-4C19-A188-D2C3EF1E6B53}" dt="2022-06-14T11:33:13.181" v="2218" actId="165"/>
          <ac:grpSpMkLst>
            <pc:docMk/>
            <pc:sldMk cId="428235191" sldId="339"/>
            <ac:grpSpMk id="12" creationId="{8990F4B5-0679-0ED7-CD9A-919D885FE910}"/>
          </ac:grpSpMkLst>
        </pc:grpChg>
        <pc:grpChg chg="add del mod ord">
          <ac:chgData name="Дмитрий Андреенко" userId="bc499fe687731248" providerId="LiveId" clId="{CBA7DAFB-C250-4C19-A188-D2C3EF1E6B53}" dt="2022-06-14T11:37:32.203" v="2293" actId="478"/>
          <ac:grpSpMkLst>
            <pc:docMk/>
            <pc:sldMk cId="428235191" sldId="339"/>
            <ac:grpSpMk id="15" creationId="{BC48F70A-61F5-184C-6512-92EF18FBA1D3}"/>
          </ac:grpSpMkLst>
        </pc:grpChg>
        <pc:grpChg chg="add del mod">
          <ac:chgData name="Дмитрий Андреенко" userId="bc499fe687731248" providerId="LiveId" clId="{CBA7DAFB-C250-4C19-A188-D2C3EF1E6B53}" dt="2022-06-14T11:37:32.203" v="2293" actId="478"/>
          <ac:grpSpMkLst>
            <pc:docMk/>
            <pc:sldMk cId="428235191" sldId="339"/>
            <ac:grpSpMk id="16" creationId="{6838EF1C-E573-F398-96C3-AB780792149E}"/>
          </ac:grpSpMkLst>
        </pc:grpChg>
        <pc:grpChg chg="add del mod">
          <ac:chgData name="Дмитрий Андреенко" userId="bc499fe687731248" providerId="LiveId" clId="{CBA7DAFB-C250-4C19-A188-D2C3EF1E6B53}" dt="2022-06-14T11:42:45.961" v="2390" actId="165"/>
          <ac:grpSpMkLst>
            <pc:docMk/>
            <pc:sldMk cId="428235191" sldId="339"/>
            <ac:grpSpMk id="19" creationId="{48816673-991F-8352-77B5-510A4AD4F491}"/>
          </ac:grpSpMkLst>
        </pc:grpChg>
        <pc:grpChg chg="add del mod">
          <ac:chgData name="Дмитрий Андреенко" userId="bc499fe687731248" providerId="LiveId" clId="{CBA7DAFB-C250-4C19-A188-D2C3EF1E6B53}" dt="2022-06-14T11:42:45.961" v="2390" actId="165"/>
          <ac:grpSpMkLst>
            <pc:docMk/>
            <pc:sldMk cId="428235191" sldId="339"/>
            <ac:grpSpMk id="27" creationId="{5A75008A-280F-B4F5-31BB-1F2EC13A29C5}"/>
          </ac:grpSpMkLst>
        </pc:grpChg>
        <pc:grpChg chg="add del mod">
          <ac:chgData name="Дмитрий Андреенко" userId="bc499fe687731248" providerId="LiveId" clId="{CBA7DAFB-C250-4C19-A188-D2C3EF1E6B53}" dt="2022-06-14T11:42:45.961" v="2390" actId="165"/>
          <ac:grpSpMkLst>
            <pc:docMk/>
            <pc:sldMk cId="428235191" sldId="339"/>
            <ac:grpSpMk id="31" creationId="{4155911F-D085-1894-7974-756E3A200829}"/>
          </ac:grpSpMkLst>
        </pc:grpChg>
        <pc:cxnChg chg="add mod ord">
          <ac:chgData name="Дмитрий Андреенко" userId="bc499fe687731248" providerId="LiveId" clId="{CBA7DAFB-C250-4C19-A188-D2C3EF1E6B53}" dt="2022-06-14T11:32:11.275" v="2204" actId="167"/>
          <ac:cxnSpMkLst>
            <pc:docMk/>
            <pc:sldMk cId="428235191" sldId="339"/>
            <ac:cxnSpMk id="10" creationId="{2E749CEE-BAC1-E86F-38B6-E71423CC5D34}"/>
          </ac:cxnSpMkLst>
        </pc:cxnChg>
        <pc:cxnChg chg="add mod ord">
          <ac:chgData name="Дмитрий Андреенко" userId="bc499fe687731248" providerId="LiveId" clId="{CBA7DAFB-C250-4C19-A188-D2C3EF1E6B53}" dt="2022-06-14T11:32:11.275" v="2204" actId="167"/>
          <ac:cxnSpMkLst>
            <pc:docMk/>
            <pc:sldMk cId="428235191" sldId="339"/>
            <ac:cxnSpMk id="11" creationId="{9E06D108-4F93-7BE5-618A-2F32B59962B0}"/>
          </ac:cxnSpMkLst>
        </pc:cxnChg>
      </pc:sldChg>
      <pc:sldMasterChg chg="delSldLayout modSldLayout">
        <pc:chgData name="Дмитрий Андреенко" userId="bc499fe687731248" providerId="LiveId" clId="{CBA7DAFB-C250-4C19-A188-D2C3EF1E6B53}" dt="2022-06-14T09:42:12.617" v="108" actId="14100"/>
        <pc:sldMasterMkLst>
          <pc:docMk/>
          <pc:sldMasterMk cId="0" sldId="2147483648"/>
        </pc:sldMasterMkLst>
        <pc:sldLayoutChg chg="modSp mod">
          <pc:chgData name="Дмитрий Андреенко" userId="bc499fe687731248" providerId="LiveId" clId="{CBA7DAFB-C250-4C19-A188-D2C3EF1E6B53}" dt="2022-06-14T09:39:19.821" v="56" actId="14100"/>
          <pc:sldLayoutMkLst>
            <pc:docMk/>
            <pc:sldMasterMk cId="0" sldId="2147483648"/>
            <pc:sldLayoutMk cId="715127407" sldId="2147483654"/>
          </pc:sldLayoutMkLst>
          <pc:spChg chg="mod">
            <ac:chgData name="Дмитрий Андреенко" userId="bc499fe687731248" providerId="LiveId" clId="{CBA7DAFB-C250-4C19-A188-D2C3EF1E6B53}" dt="2022-06-14T09:39:19.821" v="56" actId="14100"/>
            <ac:spMkLst>
              <pc:docMk/>
              <pc:sldMasterMk cId="0" sldId="2147483648"/>
              <pc:sldLayoutMk cId="715127407" sldId="2147483654"/>
              <ac:spMk id="5" creationId="{00000000-0000-0000-0000-000000000000}"/>
            </ac:spMkLst>
          </pc:spChg>
          <pc:picChg chg="mod">
            <ac:chgData name="Дмитрий Андреенко" userId="bc499fe687731248" providerId="LiveId" clId="{CBA7DAFB-C250-4C19-A188-D2C3EF1E6B53}" dt="2022-06-14T09:39:09.164" v="53" actId="1076"/>
            <ac:picMkLst>
              <pc:docMk/>
              <pc:sldMasterMk cId="0" sldId="2147483648"/>
              <pc:sldLayoutMk cId="715127407" sldId="2147483654"/>
              <ac:picMk id="17" creationId="{00000000-0000-0000-0000-000000000000}"/>
            </ac:picMkLst>
          </pc:picChg>
          <pc:cxnChg chg="mod">
            <ac:chgData name="Дмитрий Андреенко" userId="bc499fe687731248" providerId="LiveId" clId="{CBA7DAFB-C250-4C19-A188-D2C3EF1E6B53}" dt="2022-06-14T09:39:13.545" v="54" actId="14100"/>
            <ac:cxnSpMkLst>
              <pc:docMk/>
              <pc:sldMasterMk cId="0" sldId="2147483648"/>
              <pc:sldLayoutMk cId="715127407" sldId="2147483654"/>
              <ac:cxnSpMk id="18" creationId="{00000000-0000-0000-0000-000000000000}"/>
            </ac:cxnSpMkLst>
          </pc:cxnChg>
          <pc:cxnChg chg="mod">
            <ac:chgData name="Дмитрий Андреенко" userId="bc499fe687731248" providerId="LiveId" clId="{CBA7DAFB-C250-4C19-A188-D2C3EF1E6B53}" dt="2022-06-14T09:39:09.164" v="53" actId="1076"/>
            <ac:cxnSpMkLst>
              <pc:docMk/>
              <pc:sldMasterMk cId="0" sldId="2147483648"/>
              <pc:sldLayoutMk cId="715127407" sldId="2147483654"/>
              <ac:cxnSpMk id="19" creationId="{00000000-0000-0000-0000-000000000000}"/>
            </ac:cxnSpMkLst>
          </pc:cxnChg>
        </pc:sldLayoutChg>
        <pc:sldLayoutChg chg="del">
          <pc:chgData name="Дмитрий Андреенко" userId="bc499fe687731248" providerId="LiveId" clId="{CBA7DAFB-C250-4C19-A188-D2C3EF1E6B53}" dt="2022-06-14T09:39:24.394" v="57" actId="2696"/>
          <pc:sldLayoutMkLst>
            <pc:docMk/>
            <pc:sldMasterMk cId="0" sldId="2147483648"/>
            <pc:sldLayoutMk cId="1330931500" sldId="2147483655"/>
          </pc:sldLayoutMkLst>
        </pc:sldLayoutChg>
        <pc:sldLayoutChg chg="del">
          <pc:chgData name="Дмитрий Андреенко" userId="bc499fe687731248" providerId="LiveId" clId="{CBA7DAFB-C250-4C19-A188-D2C3EF1E6B53}" dt="2022-06-14T09:39:25.461" v="58" actId="2696"/>
          <pc:sldLayoutMkLst>
            <pc:docMk/>
            <pc:sldMasterMk cId="0" sldId="2147483648"/>
            <pc:sldLayoutMk cId="2274775128" sldId="2147483660"/>
          </pc:sldLayoutMkLst>
        </pc:sldLayoutChg>
        <pc:sldLayoutChg chg="addSp delSp modSp mod">
          <pc:chgData name="Дмитрий Андреенко" userId="bc499fe687731248" providerId="LiveId" clId="{CBA7DAFB-C250-4C19-A188-D2C3EF1E6B53}" dt="2022-06-14T09:42:12.617" v="108" actId="14100"/>
          <pc:sldLayoutMkLst>
            <pc:docMk/>
            <pc:sldMasterMk cId="0" sldId="2147483648"/>
            <pc:sldLayoutMk cId="1527064256" sldId="2147483661"/>
          </pc:sldLayoutMkLst>
          <pc:spChg chg="mod">
            <ac:chgData name="Дмитрий Андреенко" userId="bc499fe687731248" providerId="LiveId" clId="{CBA7DAFB-C250-4C19-A188-D2C3EF1E6B53}" dt="2022-06-14T09:41:56.359" v="106" actId="1037"/>
            <ac:spMkLst>
              <pc:docMk/>
              <pc:sldMasterMk cId="0" sldId="2147483648"/>
              <pc:sldLayoutMk cId="1527064256" sldId="2147483661"/>
              <ac:spMk id="5" creationId="{00000000-0000-0000-0000-000000000000}"/>
            </ac:spMkLst>
          </pc:spChg>
          <pc:grpChg chg="del">
            <ac:chgData name="Дмитрий Андреенко" userId="bc499fe687731248" providerId="LiveId" clId="{CBA7DAFB-C250-4C19-A188-D2C3EF1E6B53}" dt="2022-06-14T09:39:52.661" v="60" actId="478"/>
            <ac:grpSpMkLst>
              <pc:docMk/>
              <pc:sldMasterMk cId="0" sldId="2147483648"/>
              <pc:sldLayoutMk cId="1527064256" sldId="2147483661"/>
              <ac:grpSpMk id="9" creationId="{00000000-0000-0000-0000-000000000000}"/>
            </ac:grpSpMkLst>
          </pc:grpChg>
          <pc:picChg chg="add mod">
            <ac:chgData name="Дмитрий Андреенко" userId="bc499fe687731248" providerId="LiveId" clId="{CBA7DAFB-C250-4C19-A188-D2C3EF1E6B53}" dt="2022-06-14T09:41:08.699" v="85" actId="1038"/>
            <ac:picMkLst>
              <pc:docMk/>
              <pc:sldMasterMk cId="0" sldId="2147483648"/>
              <pc:sldLayoutMk cId="1527064256" sldId="2147483661"/>
              <ac:picMk id="10" creationId="{B1A31772-16DB-E8F3-B4F5-26504BF24A68}"/>
            </ac:picMkLst>
          </pc:picChg>
          <pc:cxnChg chg="mod">
            <ac:chgData name="Дмитрий Андреенко" userId="bc499fe687731248" providerId="LiveId" clId="{CBA7DAFB-C250-4C19-A188-D2C3EF1E6B53}" dt="2022-06-14T09:42:12.617" v="108" actId="14100"/>
            <ac:cxnSpMkLst>
              <pc:docMk/>
              <pc:sldMasterMk cId="0" sldId="2147483648"/>
              <pc:sldLayoutMk cId="1527064256" sldId="2147483661"/>
              <ac:cxnSpMk id="12" creationId="{00000000-0000-0000-0000-000000000000}"/>
            </ac:cxnSpMkLst>
          </pc:cxnChg>
          <pc:cxnChg chg="add mod">
            <ac:chgData name="Дмитрий Андреенко" userId="bc499fe687731248" providerId="LiveId" clId="{CBA7DAFB-C250-4C19-A188-D2C3EF1E6B53}" dt="2022-06-14T09:41:46.919" v="100" actId="14100"/>
            <ac:cxnSpMkLst>
              <pc:docMk/>
              <pc:sldMasterMk cId="0" sldId="2147483648"/>
              <pc:sldLayoutMk cId="1527064256" sldId="2147483661"/>
              <ac:cxnSpMk id="13" creationId="{4BD7ADCE-8E5F-E9D5-E094-B591BB09E50C}"/>
            </ac:cxnSpMkLst>
          </pc:cxnChg>
          <pc:cxnChg chg="add mod">
            <ac:chgData name="Дмитрий Андреенко" userId="bc499fe687731248" providerId="LiveId" clId="{CBA7DAFB-C250-4C19-A188-D2C3EF1E6B53}" dt="2022-06-14T09:40:54.537" v="79" actId="552"/>
            <ac:cxnSpMkLst>
              <pc:docMk/>
              <pc:sldMasterMk cId="0" sldId="2147483648"/>
              <pc:sldLayoutMk cId="1527064256" sldId="2147483661"/>
              <ac:cxnSpMk id="17" creationId="{2FC905B4-A958-8F42-2EBE-18C8ADF26EE4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5566D-3E54-4EF8-B20C-6C8674A673CB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2BDE6-A30F-4B0B-B322-EFDC0FDB8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9612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4C85A3F-6AE6-46C2-9A6C-482542DB4DBA}" type="datetimeFigureOut">
              <a:rPr lang="ru-RU"/>
              <a:pPr>
                <a:defRPr/>
              </a:pPr>
              <a:t>14.06.2022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589B2BD-C126-4C7F-8B5C-590DCD3647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05235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1BBDE-1B51-5F48-93BE-0459664CDBC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34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89B2BD-C126-4C7F-8B5C-590DCD36472B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0851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1/ МВА Газпром реализуется с 2012 г. для руководителей высшего звена и кадрового резерва.</a:t>
            </a:r>
          </a:p>
          <a:p>
            <a:r>
              <a:rPr lang="ru-RU" dirty="0" smtClean="0"/>
              <a:t>80 представителей ПАО «Газпром»  успешно завершили обучение.</a:t>
            </a:r>
          </a:p>
          <a:p>
            <a:r>
              <a:rPr lang="ru-RU" dirty="0" smtClean="0"/>
              <a:t>Среди выпускников и слушателей программы более 20 действующих генеральных директоров дочерних обществ и руководителей департаментов ПАО «Газпром».</a:t>
            </a:r>
          </a:p>
          <a:p>
            <a:r>
              <a:rPr lang="ru-RU" dirty="0" smtClean="0"/>
              <a:t>2/ Программа подготовки управленческих кадров  для народного хозяйства РФ: реализуется в ВЭШ СПбГЭУ с 1998 г.</a:t>
            </a:r>
          </a:p>
          <a:p>
            <a:r>
              <a:rPr lang="ru-RU" dirty="0" smtClean="0"/>
              <a:t>Подготовлено свыше 2700 руководителей. Среди слушателей ВЭШ представители 10 регионов РФ.</a:t>
            </a:r>
          </a:p>
          <a:p>
            <a:r>
              <a:rPr lang="ru-RU" dirty="0" smtClean="0"/>
              <a:t>3/ МВА «Устойчивое развитие и управление социальной сферой компании» – с 2014 г. Подготовлено свыше 60 руководителей социальной сферы и представителей «Газпром профсоюз».</a:t>
            </a:r>
          </a:p>
          <a:p>
            <a:r>
              <a:rPr lang="ru-RU" dirty="0" smtClean="0"/>
              <a:t>4/ Программа профессиональной переподготовки «Школа управленческого мастерства» реализуется с 2016 г.</a:t>
            </a:r>
          </a:p>
          <a:p>
            <a:r>
              <a:rPr lang="ru-RU" dirty="0" smtClean="0"/>
              <a:t>Двухгодичная модульная программы для руководителей среднего звена, линейного менеджмента. Целью обучения является формирование и развитие компетенций, необходимых для профессиональной деятельности в сфере менеджмента организации и осуществления управленческих функций в соответствии с корпоративными стандартами. Более 100 руководителей среднего звена дочерних обществ ПАО «Газпром»  успешно завершили обучение и получили дипломы о профессиональной переподготовке.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89B2BD-C126-4C7F-8B5C-590DCD36472B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177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связь НИР,</a:t>
            </a:r>
            <a:r>
              <a:rPr lang="ru-RU" baseline="0" dirty="0" smtClean="0"/>
              <a:t> консалтинга </a:t>
            </a:r>
            <a:r>
              <a:rPr lang="ru-RU" dirty="0" smtClean="0"/>
              <a:t>и ДПО – это не только работающая модель, но и важное звено взаимодействии компаний и вузов. </a:t>
            </a:r>
          </a:p>
          <a:p>
            <a:r>
              <a:rPr lang="ru-RU" dirty="0" smtClean="0"/>
              <a:t>Сейчас остро стоит вопрос создания реально действующих площадок для обсуждения будущих профессий, востребованных компетенций, исследований и реального воплощения их результатов. </a:t>
            </a:r>
          </a:p>
          <a:p>
            <a:r>
              <a:rPr lang="ru-RU" dirty="0" smtClean="0"/>
              <a:t>Для схема была эффективной необходимы заинтересованные в исследованиях преподаватели вузов и вовлечённые партнёры от бизнеса.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89B2BD-C126-4C7F-8B5C-590DCD36472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476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0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4E9CB-19F5-4E44-A1B2-5CFE4358398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370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77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E777119-2EDC-4BCE-9396-7DD425CBBD8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01" y="1"/>
            <a:ext cx="29337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Группа 15"/>
          <p:cNvGrpSpPr/>
          <p:nvPr userDrawn="1"/>
        </p:nvGrpSpPr>
        <p:grpSpPr>
          <a:xfrm>
            <a:off x="338396" y="260649"/>
            <a:ext cx="4200008" cy="514245"/>
            <a:chOff x="406400" y="394476"/>
            <a:chExt cx="3150006" cy="514245"/>
          </a:xfrm>
        </p:grpSpPr>
        <p:pic>
          <p:nvPicPr>
            <p:cNvPr id="17" name="Рисунок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72" b="2578"/>
            <a:stretch/>
          </p:blipFill>
          <p:spPr bwMode="auto">
            <a:xfrm>
              <a:off x="406400" y="394477"/>
              <a:ext cx="815480" cy="514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456" y="394476"/>
              <a:ext cx="2356950" cy="514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039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E777119-2EDC-4BCE-9396-7DD425CBBD8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01" y="1"/>
            <a:ext cx="29337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Группа 15"/>
          <p:cNvGrpSpPr/>
          <p:nvPr userDrawn="1"/>
        </p:nvGrpSpPr>
        <p:grpSpPr>
          <a:xfrm>
            <a:off x="338396" y="260649"/>
            <a:ext cx="4200008" cy="514245"/>
            <a:chOff x="406400" y="394476"/>
            <a:chExt cx="3150006" cy="514245"/>
          </a:xfrm>
        </p:grpSpPr>
        <p:pic>
          <p:nvPicPr>
            <p:cNvPr id="17" name="Рисунок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72" b="2578"/>
            <a:stretch/>
          </p:blipFill>
          <p:spPr bwMode="auto">
            <a:xfrm>
              <a:off x="406400" y="394477"/>
              <a:ext cx="815480" cy="514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456" y="394476"/>
              <a:ext cx="2356950" cy="514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5026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E38E35C-6DE7-B045-9661-94632CAB58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2232" y="394264"/>
            <a:ext cx="2893996" cy="625729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35037" y="1186846"/>
            <a:ext cx="9099520" cy="853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4294967295"/>
          </p:nvPr>
        </p:nvSpPr>
        <p:spPr>
          <a:xfrm>
            <a:off x="335036" y="2167214"/>
            <a:ext cx="11086497" cy="4468636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63567" y="6397893"/>
            <a:ext cx="2743200" cy="365125"/>
          </a:xfrm>
        </p:spPr>
        <p:txBody>
          <a:bodyPr/>
          <a:lstStyle/>
          <a:p>
            <a:fld id="{BE6E69AD-97F7-4BF8-A5AD-A857F7501B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503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2CEDFF1F-38C3-46A3-9550-18CB76F20A1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7" name="Объект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01" y="3287"/>
            <a:ext cx="29337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Группа 7"/>
          <p:cNvGrpSpPr/>
          <p:nvPr userDrawn="1"/>
        </p:nvGrpSpPr>
        <p:grpSpPr>
          <a:xfrm>
            <a:off x="326542" y="260648"/>
            <a:ext cx="4223717" cy="514244"/>
            <a:chOff x="5690581" y="3176737"/>
            <a:chExt cx="3167788" cy="514244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34899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0581" y="3176737"/>
              <a:ext cx="810838" cy="504526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419" y="3176737"/>
              <a:ext cx="2356950" cy="514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138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D1651-5FFB-4B4A-B201-90964F5B07A8}" type="datetimeFigureOut">
              <a:rPr lang="ru-RU"/>
              <a:pPr>
                <a:defRPr/>
              </a:pPr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32A19-F267-4BB4-A0BB-F099E3C167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0189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2D-BB34-4608-B37E-9EDFA0E014D9}" type="datetime1">
              <a:rPr lang="ru-RU" smtClean="0"/>
              <a:t>14.06.2022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6EC6-C973-4B36-B5F9-E8F574F4380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898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0B54-6BBC-4EFC-9930-804CE4C366C1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69AD-97F7-4BF8-A5AD-A857F7501B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666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>
          <a:gsLst>
            <a:gs pos="0">
              <a:srgbClr val="128C91"/>
            </a:gs>
            <a:gs pos="100000">
              <a:srgbClr val="7A4684"/>
            </a:gs>
          </a:gsLst>
          <a:lin ang="498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ctrTitle"/>
          </p:nvPr>
        </p:nvSpPr>
        <p:spPr>
          <a:xfrm>
            <a:off x="914400" y="1208088"/>
            <a:ext cx="10363200" cy="1470025"/>
          </a:xfrm>
        </p:spPr>
        <p:txBody>
          <a:bodyPr/>
          <a:lstStyle>
            <a:lvl1pPr eaLnBrk="0" fontAlgn="base" hangingPunct="0">
              <a:spcAft>
                <a:spcPct val="0"/>
              </a:spcAft>
              <a:defRPr sz="3600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altLang="ru-RU" sz="44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8B632A19-F267-4BB4-A0BB-F099E3C16762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66D12BE-D553-774D-8B48-78FB30055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2067" y="236057"/>
            <a:ext cx="2893996" cy="62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6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248"/>
            <a:ext cx="12192000" cy="1196752"/>
          </a:xfrm>
          <a:prstGeom prst="rect">
            <a:avLst/>
          </a:prstGeom>
        </p:spPr>
      </p:pic>
      <p:sp>
        <p:nvSpPr>
          <p:cNvPr id="22" name="Заголовок 1"/>
          <p:cNvSpPr>
            <a:spLocks noGrp="1"/>
          </p:cNvSpPr>
          <p:nvPr>
            <p:ph type="ctrTitle"/>
          </p:nvPr>
        </p:nvSpPr>
        <p:spPr>
          <a:xfrm>
            <a:off x="728663" y="1260478"/>
            <a:ext cx="10363200" cy="1470025"/>
          </a:xfrm>
        </p:spPr>
        <p:txBody>
          <a:bodyPr/>
          <a:lstStyle>
            <a:lvl1pPr marL="0" marR="0" indent="0" algn="ctr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ru-RU" sz="4400" b="1" dirty="0"/>
              <a:t>Образец заголовка</a:t>
            </a:r>
            <a:endParaRPr lang="ru-RU" altLang="ru-RU" sz="4400" b="1" dirty="0">
              <a:solidFill>
                <a:srgbClr val="0B878E"/>
              </a:solidFill>
              <a:latin typeface="Century Gothic" pitchFamily="34" charset="0"/>
              <a:cs typeface="Arial" panose="020B0604020202020204" pitchFamily="34" charset="0"/>
            </a:endParaRPr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121219"/>
            <a:ext cx="8534400" cy="1752600"/>
          </a:xfrm>
        </p:spPr>
        <p:txBody>
          <a:bodyPr/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55653EE-F243-4DEF-A689-90B801F5341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10" name="Объект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01" y="3287"/>
            <a:ext cx="29337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Группа 10"/>
          <p:cNvGrpSpPr/>
          <p:nvPr userDrawn="1"/>
        </p:nvGrpSpPr>
        <p:grpSpPr>
          <a:xfrm>
            <a:off x="326542" y="260648"/>
            <a:ext cx="4223717" cy="514244"/>
            <a:chOff x="5690581" y="3176737"/>
            <a:chExt cx="3167788" cy="51424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34899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0581" y="3176737"/>
              <a:ext cx="810838" cy="50452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419" y="3176737"/>
              <a:ext cx="2356950" cy="514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150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248"/>
            <a:ext cx="12192000" cy="1196752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BBAB1E60-AB2A-407E-8AB5-A68BFFA18EE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13" name="Объект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01" y="3287"/>
            <a:ext cx="29337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Группа 13"/>
          <p:cNvGrpSpPr/>
          <p:nvPr userDrawn="1"/>
        </p:nvGrpSpPr>
        <p:grpSpPr>
          <a:xfrm>
            <a:off x="326542" y="260648"/>
            <a:ext cx="4223717" cy="514244"/>
            <a:chOff x="5690581" y="3176737"/>
            <a:chExt cx="3167788" cy="514244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34899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0581" y="3176737"/>
              <a:ext cx="810838" cy="504526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419" y="3176737"/>
              <a:ext cx="2356950" cy="514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4575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2401" y="6356354"/>
            <a:ext cx="52387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2CEDFF1F-38C3-46A3-9550-18CB76F20A1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ctrTitle"/>
          </p:nvPr>
        </p:nvSpPr>
        <p:spPr>
          <a:xfrm>
            <a:off x="728663" y="1260478"/>
            <a:ext cx="10363200" cy="1470025"/>
          </a:xfrm>
        </p:spPr>
        <p:txBody>
          <a:bodyPr/>
          <a:lstStyle>
            <a:lvl1pPr marL="0" marR="0" indent="0" algn="ctr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ru-RU" sz="4400" b="1" dirty="0"/>
              <a:t>Образец заголовка</a:t>
            </a:r>
            <a:endParaRPr lang="ru-RU" altLang="ru-RU" sz="4400" b="1" dirty="0">
              <a:solidFill>
                <a:srgbClr val="0B878E"/>
              </a:solidFill>
              <a:latin typeface="Century Gothic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24F444C-0C9F-8B47-9509-99BF84CF2C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6372" y="-41432"/>
            <a:ext cx="2811566" cy="1124627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335037" y="924603"/>
            <a:ext cx="10381389" cy="8546"/>
          </a:xfrm>
          <a:prstGeom prst="line">
            <a:avLst/>
          </a:prstGeom>
          <a:ln w="28575">
            <a:solidFill>
              <a:srgbClr val="128C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4" r="81479"/>
          <a:stretch/>
        </p:blipFill>
        <p:spPr>
          <a:xfrm>
            <a:off x="688974" y="6348309"/>
            <a:ext cx="1176867" cy="485791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>
            <a:cxnSpLocks/>
          </p:cNvCxnSpPr>
          <p:nvPr userDrawn="1"/>
        </p:nvCxnSpPr>
        <p:spPr>
          <a:xfrm>
            <a:off x="1781174" y="6550047"/>
            <a:ext cx="9896476" cy="0"/>
          </a:xfrm>
          <a:prstGeom prst="line">
            <a:avLst/>
          </a:prstGeom>
          <a:ln w="28575">
            <a:solidFill>
              <a:srgbClr val="7945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 userDrawn="1"/>
        </p:nvCxnSpPr>
        <p:spPr>
          <a:xfrm>
            <a:off x="350306" y="6541501"/>
            <a:ext cx="338668" cy="0"/>
          </a:xfrm>
          <a:prstGeom prst="line">
            <a:avLst/>
          </a:prstGeom>
          <a:ln w="28575">
            <a:solidFill>
              <a:srgbClr val="7945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127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458574" y="6356354"/>
            <a:ext cx="473075" cy="365125"/>
          </a:xfrm>
        </p:spPr>
        <p:txBody>
          <a:bodyPr lIns="0" tIns="0" rIns="0" b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777119-2EDC-4BCE-9396-7DD425CBBD8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24F444C-0C9F-8B47-9509-99BF84CF2C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6372" y="-41432"/>
            <a:ext cx="2811566" cy="1124627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>
          <a:xfrm>
            <a:off x="335037" y="933149"/>
            <a:ext cx="11561688" cy="0"/>
          </a:xfrm>
          <a:prstGeom prst="line">
            <a:avLst/>
          </a:prstGeom>
          <a:ln w="28575">
            <a:solidFill>
              <a:srgbClr val="128C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1A31772-16DB-E8F3-B4F5-26504BF24A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4" r="81479"/>
          <a:stretch/>
        </p:blipFill>
        <p:spPr>
          <a:xfrm>
            <a:off x="669924" y="6329259"/>
            <a:ext cx="1176867" cy="485791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4BD7ADCE-8E5F-E9D5-E094-B591BB09E50C}"/>
              </a:ext>
            </a:extLst>
          </p:cNvPr>
          <p:cNvCxnSpPr>
            <a:cxnSpLocks/>
          </p:cNvCxnSpPr>
          <p:nvPr userDrawn="1"/>
        </p:nvCxnSpPr>
        <p:spPr>
          <a:xfrm>
            <a:off x="1781174" y="6550047"/>
            <a:ext cx="9744076" cy="0"/>
          </a:xfrm>
          <a:prstGeom prst="line">
            <a:avLst/>
          </a:prstGeom>
          <a:ln w="28575">
            <a:solidFill>
              <a:srgbClr val="CEDE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2FC905B4-A958-8F42-2EBE-18C8ADF26EE4}"/>
              </a:ext>
            </a:extLst>
          </p:cNvPr>
          <p:cNvCxnSpPr>
            <a:cxnSpLocks/>
          </p:cNvCxnSpPr>
          <p:nvPr userDrawn="1"/>
        </p:nvCxnSpPr>
        <p:spPr>
          <a:xfrm>
            <a:off x="335037" y="6541501"/>
            <a:ext cx="338668" cy="0"/>
          </a:xfrm>
          <a:prstGeom prst="line">
            <a:avLst/>
          </a:prstGeom>
          <a:ln w="28575">
            <a:solidFill>
              <a:srgbClr val="CEDE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064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113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E69AD-97F7-4BF8-A5AD-A857F7501B0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" t="5545" r="24429" b="20139"/>
          <a:stretch/>
        </p:blipFill>
        <p:spPr>
          <a:xfrm>
            <a:off x="0" y="-25401"/>
            <a:ext cx="12191999" cy="6858000"/>
          </a:xfrm>
          <a:prstGeom prst="rect">
            <a:avLst/>
          </a:prstGeom>
        </p:spPr>
      </p:pic>
      <p:sp>
        <p:nvSpPr>
          <p:cNvPr id="12" name="Полилиния 11"/>
          <p:cNvSpPr>
            <a:spLocks/>
          </p:cNvSpPr>
          <p:nvPr userDrawn="1"/>
        </p:nvSpPr>
        <p:spPr>
          <a:xfrm>
            <a:off x="-392746" y="-60385"/>
            <a:ext cx="12584746" cy="694372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1989807 h 6858000"/>
              <a:gd name="connsiteX5" fmla="*/ 32194 w 12192000"/>
              <a:gd name="connsiteY5" fmla="*/ 1993052 h 6858000"/>
              <a:gd name="connsiteX6" fmla="*/ 5103022 w 12192000"/>
              <a:gd name="connsiteY6" fmla="*/ 1993052 h 6858000"/>
              <a:gd name="connsiteX7" fmla="*/ 5735960 w 12192000"/>
              <a:gd name="connsiteY7" fmla="*/ 1360114 h 6858000"/>
              <a:gd name="connsiteX8" fmla="*/ 5103022 w 12192000"/>
              <a:gd name="connsiteY8" fmla="*/ 727176 h 6858000"/>
              <a:gd name="connsiteX9" fmla="*/ 32194 w 12192000"/>
              <a:gd name="connsiteY9" fmla="*/ 727176 h 6858000"/>
              <a:gd name="connsiteX10" fmla="*/ 0 w 12192000"/>
              <a:gd name="connsiteY10" fmla="*/ 730422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9155217 w 12192000"/>
              <a:gd name="connsiteY2" fmla="*/ 322326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1989807 h 6858000"/>
              <a:gd name="connsiteX6" fmla="*/ 32194 w 12192000"/>
              <a:gd name="connsiteY6" fmla="*/ 1993052 h 6858000"/>
              <a:gd name="connsiteX7" fmla="*/ 5103022 w 12192000"/>
              <a:gd name="connsiteY7" fmla="*/ 1993052 h 6858000"/>
              <a:gd name="connsiteX8" fmla="*/ 5735960 w 12192000"/>
              <a:gd name="connsiteY8" fmla="*/ 1360114 h 6858000"/>
              <a:gd name="connsiteX9" fmla="*/ 5103022 w 12192000"/>
              <a:gd name="connsiteY9" fmla="*/ 727176 h 6858000"/>
              <a:gd name="connsiteX10" fmla="*/ 32194 w 12192000"/>
              <a:gd name="connsiteY10" fmla="*/ 727176 h 6858000"/>
              <a:gd name="connsiteX11" fmla="*/ 0 w 12192000"/>
              <a:gd name="connsiteY11" fmla="*/ 730422 h 6858000"/>
              <a:gd name="connsiteX12" fmla="*/ 0 w 12192000"/>
              <a:gd name="connsiteY12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9155217 w 12192000"/>
              <a:gd name="connsiteY2" fmla="*/ 322326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1989807 h 6858000"/>
              <a:gd name="connsiteX6" fmla="*/ 32194 w 12192000"/>
              <a:gd name="connsiteY6" fmla="*/ 1993052 h 6858000"/>
              <a:gd name="connsiteX7" fmla="*/ 5103022 w 12192000"/>
              <a:gd name="connsiteY7" fmla="*/ 1993052 h 6858000"/>
              <a:gd name="connsiteX8" fmla="*/ 5735960 w 12192000"/>
              <a:gd name="connsiteY8" fmla="*/ 1360114 h 6858000"/>
              <a:gd name="connsiteX9" fmla="*/ 5103022 w 12192000"/>
              <a:gd name="connsiteY9" fmla="*/ 727176 h 6858000"/>
              <a:gd name="connsiteX10" fmla="*/ 32194 w 12192000"/>
              <a:gd name="connsiteY10" fmla="*/ 727176 h 6858000"/>
              <a:gd name="connsiteX11" fmla="*/ 0 w 12192000"/>
              <a:gd name="connsiteY11" fmla="*/ 730422 h 6858000"/>
              <a:gd name="connsiteX12" fmla="*/ 0 w 12192000"/>
              <a:gd name="connsiteY12" fmla="*/ 0 h 6858000"/>
              <a:gd name="connsiteX0" fmla="*/ 0 w 12192000"/>
              <a:gd name="connsiteY0" fmla="*/ 11430 h 6869430"/>
              <a:gd name="connsiteX1" fmla="*/ 9164251 w 12192000"/>
              <a:gd name="connsiteY1" fmla="*/ 0 h 6869430"/>
              <a:gd name="connsiteX2" fmla="*/ 9155217 w 12192000"/>
              <a:gd name="connsiteY2" fmla="*/ 3234690 h 6869430"/>
              <a:gd name="connsiteX3" fmla="*/ 12192000 w 12192000"/>
              <a:gd name="connsiteY3" fmla="*/ 6869430 h 6869430"/>
              <a:gd name="connsiteX4" fmla="*/ 0 w 12192000"/>
              <a:gd name="connsiteY4" fmla="*/ 6869430 h 6869430"/>
              <a:gd name="connsiteX5" fmla="*/ 0 w 12192000"/>
              <a:gd name="connsiteY5" fmla="*/ 2001237 h 6869430"/>
              <a:gd name="connsiteX6" fmla="*/ 32194 w 12192000"/>
              <a:gd name="connsiteY6" fmla="*/ 2004482 h 6869430"/>
              <a:gd name="connsiteX7" fmla="*/ 5103022 w 12192000"/>
              <a:gd name="connsiteY7" fmla="*/ 2004482 h 6869430"/>
              <a:gd name="connsiteX8" fmla="*/ 5735960 w 12192000"/>
              <a:gd name="connsiteY8" fmla="*/ 1371544 h 6869430"/>
              <a:gd name="connsiteX9" fmla="*/ 5103022 w 12192000"/>
              <a:gd name="connsiteY9" fmla="*/ 738606 h 6869430"/>
              <a:gd name="connsiteX10" fmla="*/ 32194 w 12192000"/>
              <a:gd name="connsiteY10" fmla="*/ 738606 h 6869430"/>
              <a:gd name="connsiteX11" fmla="*/ 0 w 12192000"/>
              <a:gd name="connsiteY11" fmla="*/ 741852 h 6869430"/>
              <a:gd name="connsiteX12" fmla="*/ 0 w 12192000"/>
              <a:gd name="connsiteY12" fmla="*/ 11430 h 6869430"/>
              <a:gd name="connsiteX0" fmla="*/ 0 w 9164251"/>
              <a:gd name="connsiteY0" fmla="*/ 11430 h 6869430"/>
              <a:gd name="connsiteX1" fmla="*/ 9164251 w 9164251"/>
              <a:gd name="connsiteY1" fmla="*/ 0 h 6869430"/>
              <a:gd name="connsiteX2" fmla="*/ 9155217 w 9164251"/>
              <a:gd name="connsiteY2" fmla="*/ 3234690 h 6869430"/>
              <a:gd name="connsiteX3" fmla="*/ 9164251 w 9164251"/>
              <a:gd name="connsiteY3" fmla="*/ 6869430 h 6869430"/>
              <a:gd name="connsiteX4" fmla="*/ 0 w 9164251"/>
              <a:gd name="connsiteY4" fmla="*/ 6869430 h 6869430"/>
              <a:gd name="connsiteX5" fmla="*/ 0 w 9164251"/>
              <a:gd name="connsiteY5" fmla="*/ 2001237 h 6869430"/>
              <a:gd name="connsiteX6" fmla="*/ 32194 w 9164251"/>
              <a:gd name="connsiteY6" fmla="*/ 2004482 h 6869430"/>
              <a:gd name="connsiteX7" fmla="*/ 5103022 w 9164251"/>
              <a:gd name="connsiteY7" fmla="*/ 2004482 h 6869430"/>
              <a:gd name="connsiteX8" fmla="*/ 5735960 w 9164251"/>
              <a:gd name="connsiteY8" fmla="*/ 1371544 h 6869430"/>
              <a:gd name="connsiteX9" fmla="*/ 5103022 w 9164251"/>
              <a:gd name="connsiteY9" fmla="*/ 738606 h 6869430"/>
              <a:gd name="connsiteX10" fmla="*/ 32194 w 9164251"/>
              <a:gd name="connsiteY10" fmla="*/ 738606 h 6869430"/>
              <a:gd name="connsiteX11" fmla="*/ 0 w 9164251"/>
              <a:gd name="connsiteY11" fmla="*/ 741852 h 6869430"/>
              <a:gd name="connsiteX12" fmla="*/ 0 w 9164251"/>
              <a:gd name="connsiteY12" fmla="*/ 11430 h 6869430"/>
              <a:gd name="connsiteX0" fmla="*/ 0 w 9164251"/>
              <a:gd name="connsiteY0" fmla="*/ 11430 h 6869430"/>
              <a:gd name="connsiteX1" fmla="*/ 9164251 w 9164251"/>
              <a:gd name="connsiteY1" fmla="*/ 0 h 6869430"/>
              <a:gd name="connsiteX2" fmla="*/ 9155217 w 9164251"/>
              <a:gd name="connsiteY2" fmla="*/ 3234690 h 6869430"/>
              <a:gd name="connsiteX3" fmla="*/ 9164251 w 9164251"/>
              <a:gd name="connsiteY3" fmla="*/ 6869430 h 6869430"/>
              <a:gd name="connsiteX4" fmla="*/ 0 w 9164251"/>
              <a:gd name="connsiteY4" fmla="*/ 6869430 h 6869430"/>
              <a:gd name="connsiteX5" fmla="*/ 0 w 9164251"/>
              <a:gd name="connsiteY5" fmla="*/ 2001237 h 6869430"/>
              <a:gd name="connsiteX6" fmla="*/ 32194 w 9164251"/>
              <a:gd name="connsiteY6" fmla="*/ 2004482 h 6869430"/>
              <a:gd name="connsiteX7" fmla="*/ 5103022 w 9164251"/>
              <a:gd name="connsiteY7" fmla="*/ 2004482 h 6869430"/>
              <a:gd name="connsiteX8" fmla="*/ 5735960 w 9164251"/>
              <a:gd name="connsiteY8" fmla="*/ 1371544 h 6869430"/>
              <a:gd name="connsiteX9" fmla="*/ 5103022 w 9164251"/>
              <a:gd name="connsiteY9" fmla="*/ 738606 h 6869430"/>
              <a:gd name="connsiteX10" fmla="*/ 32194 w 9164251"/>
              <a:gd name="connsiteY10" fmla="*/ 738606 h 6869430"/>
              <a:gd name="connsiteX11" fmla="*/ 0 w 9164251"/>
              <a:gd name="connsiteY11" fmla="*/ 741852 h 6869430"/>
              <a:gd name="connsiteX12" fmla="*/ 0 w 9164251"/>
              <a:gd name="connsiteY12" fmla="*/ 11430 h 6869430"/>
              <a:gd name="connsiteX0" fmla="*/ 433310 w 9164251"/>
              <a:gd name="connsiteY0" fmla="*/ 200821 h 6869430"/>
              <a:gd name="connsiteX1" fmla="*/ 9164251 w 9164251"/>
              <a:gd name="connsiteY1" fmla="*/ 0 h 6869430"/>
              <a:gd name="connsiteX2" fmla="*/ 9155217 w 9164251"/>
              <a:gd name="connsiteY2" fmla="*/ 3234690 h 6869430"/>
              <a:gd name="connsiteX3" fmla="*/ 9164251 w 9164251"/>
              <a:gd name="connsiteY3" fmla="*/ 6869430 h 6869430"/>
              <a:gd name="connsiteX4" fmla="*/ 0 w 9164251"/>
              <a:gd name="connsiteY4" fmla="*/ 6869430 h 6869430"/>
              <a:gd name="connsiteX5" fmla="*/ 0 w 9164251"/>
              <a:gd name="connsiteY5" fmla="*/ 2001237 h 6869430"/>
              <a:gd name="connsiteX6" fmla="*/ 32194 w 9164251"/>
              <a:gd name="connsiteY6" fmla="*/ 2004482 h 6869430"/>
              <a:gd name="connsiteX7" fmla="*/ 5103022 w 9164251"/>
              <a:gd name="connsiteY7" fmla="*/ 2004482 h 6869430"/>
              <a:gd name="connsiteX8" fmla="*/ 5735960 w 9164251"/>
              <a:gd name="connsiteY8" fmla="*/ 1371544 h 6869430"/>
              <a:gd name="connsiteX9" fmla="*/ 5103022 w 9164251"/>
              <a:gd name="connsiteY9" fmla="*/ 738606 h 6869430"/>
              <a:gd name="connsiteX10" fmla="*/ 32194 w 9164251"/>
              <a:gd name="connsiteY10" fmla="*/ 738606 h 6869430"/>
              <a:gd name="connsiteX11" fmla="*/ 0 w 9164251"/>
              <a:gd name="connsiteY11" fmla="*/ 741852 h 6869430"/>
              <a:gd name="connsiteX12" fmla="*/ 433310 w 9164251"/>
              <a:gd name="connsiteY12" fmla="*/ 200821 h 6869430"/>
              <a:gd name="connsiteX0" fmla="*/ 433310 w 9164251"/>
              <a:gd name="connsiteY0" fmla="*/ 200821 h 6869430"/>
              <a:gd name="connsiteX1" fmla="*/ 9164251 w 9164251"/>
              <a:gd name="connsiteY1" fmla="*/ 0 h 6869430"/>
              <a:gd name="connsiteX2" fmla="*/ 9155217 w 9164251"/>
              <a:gd name="connsiteY2" fmla="*/ 3234690 h 6869430"/>
              <a:gd name="connsiteX3" fmla="*/ 9164251 w 9164251"/>
              <a:gd name="connsiteY3" fmla="*/ 6869430 h 6869430"/>
              <a:gd name="connsiteX4" fmla="*/ 0 w 9164251"/>
              <a:gd name="connsiteY4" fmla="*/ 6869430 h 6869430"/>
              <a:gd name="connsiteX5" fmla="*/ 0 w 9164251"/>
              <a:gd name="connsiteY5" fmla="*/ 2001237 h 6869430"/>
              <a:gd name="connsiteX6" fmla="*/ 32194 w 9164251"/>
              <a:gd name="connsiteY6" fmla="*/ 2004482 h 6869430"/>
              <a:gd name="connsiteX7" fmla="*/ 5103022 w 9164251"/>
              <a:gd name="connsiteY7" fmla="*/ 2004482 h 6869430"/>
              <a:gd name="connsiteX8" fmla="*/ 5735960 w 9164251"/>
              <a:gd name="connsiteY8" fmla="*/ 1371544 h 6869430"/>
              <a:gd name="connsiteX9" fmla="*/ 5103022 w 9164251"/>
              <a:gd name="connsiteY9" fmla="*/ 738606 h 6869430"/>
              <a:gd name="connsiteX10" fmla="*/ 32194 w 9164251"/>
              <a:gd name="connsiteY10" fmla="*/ 738606 h 6869430"/>
              <a:gd name="connsiteX11" fmla="*/ 316385 w 9164251"/>
              <a:gd name="connsiteY11" fmla="*/ 720809 h 6869430"/>
              <a:gd name="connsiteX12" fmla="*/ 433310 w 9164251"/>
              <a:gd name="connsiteY12" fmla="*/ 200821 h 6869430"/>
              <a:gd name="connsiteX0" fmla="*/ 330141 w 9164251"/>
              <a:gd name="connsiteY0" fmla="*/ 207835 h 6869430"/>
              <a:gd name="connsiteX1" fmla="*/ 9164251 w 9164251"/>
              <a:gd name="connsiteY1" fmla="*/ 0 h 6869430"/>
              <a:gd name="connsiteX2" fmla="*/ 9155217 w 9164251"/>
              <a:gd name="connsiteY2" fmla="*/ 3234690 h 6869430"/>
              <a:gd name="connsiteX3" fmla="*/ 9164251 w 9164251"/>
              <a:gd name="connsiteY3" fmla="*/ 6869430 h 6869430"/>
              <a:gd name="connsiteX4" fmla="*/ 0 w 9164251"/>
              <a:gd name="connsiteY4" fmla="*/ 6869430 h 6869430"/>
              <a:gd name="connsiteX5" fmla="*/ 0 w 9164251"/>
              <a:gd name="connsiteY5" fmla="*/ 2001237 h 6869430"/>
              <a:gd name="connsiteX6" fmla="*/ 32194 w 9164251"/>
              <a:gd name="connsiteY6" fmla="*/ 2004482 h 6869430"/>
              <a:gd name="connsiteX7" fmla="*/ 5103022 w 9164251"/>
              <a:gd name="connsiteY7" fmla="*/ 2004482 h 6869430"/>
              <a:gd name="connsiteX8" fmla="*/ 5735960 w 9164251"/>
              <a:gd name="connsiteY8" fmla="*/ 1371544 h 6869430"/>
              <a:gd name="connsiteX9" fmla="*/ 5103022 w 9164251"/>
              <a:gd name="connsiteY9" fmla="*/ 738606 h 6869430"/>
              <a:gd name="connsiteX10" fmla="*/ 32194 w 9164251"/>
              <a:gd name="connsiteY10" fmla="*/ 738606 h 6869430"/>
              <a:gd name="connsiteX11" fmla="*/ 316385 w 9164251"/>
              <a:gd name="connsiteY11" fmla="*/ 720809 h 6869430"/>
              <a:gd name="connsiteX12" fmla="*/ 330141 w 9164251"/>
              <a:gd name="connsiteY12" fmla="*/ 207835 h 6869430"/>
              <a:gd name="connsiteX0" fmla="*/ 330141 w 9164251"/>
              <a:gd name="connsiteY0" fmla="*/ 207835 h 6869430"/>
              <a:gd name="connsiteX1" fmla="*/ 9164251 w 9164251"/>
              <a:gd name="connsiteY1" fmla="*/ 0 h 6869430"/>
              <a:gd name="connsiteX2" fmla="*/ 9155217 w 9164251"/>
              <a:gd name="connsiteY2" fmla="*/ 3234690 h 6869430"/>
              <a:gd name="connsiteX3" fmla="*/ 9164251 w 9164251"/>
              <a:gd name="connsiteY3" fmla="*/ 6869430 h 6869430"/>
              <a:gd name="connsiteX4" fmla="*/ 0 w 9164251"/>
              <a:gd name="connsiteY4" fmla="*/ 6869430 h 6869430"/>
              <a:gd name="connsiteX5" fmla="*/ 0 w 9164251"/>
              <a:gd name="connsiteY5" fmla="*/ 2001237 h 6869430"/>
              <a:gd name="connsiteX6" fmla="*/ 32194 w 9164251"/>
              <a:gd name="connsiteY6" fmla="*/ 2004482 h 6869430"/>
              <a:gd name="connsiteX7" fmla="*/ 5103022 w 9164251"/>
              <a:gd name="connsiteY7" fmla="*/ 2004482 h 6869430"/>
              <a:gd name="connsiteX8" fmla="*/ 5735960 w 9164251"/>
              <a:gd name="connsiteY8" fmla="*/ 1371544 h 6869430"/>
              <a:gd name="connsiteX9" fmla="*/ 5103022 w 9164251"/>
              <a:gd name="connsiteY9" fmla="*/ 738606 h 6869430"/>
              <a:gd name="connsiteX10" fmla="*/ 32194 w 9164251"/>
              <a:gd name="connsiteY10" fmla="*/ 738606 h 6869430"/>
              <a:gd name="connsiteX11" fmla="*/ 302629 w 9164251"/>
              <a:gd name="connsiteY11" fmla="*/ 720809 h 6869430"/>
              <a:gd name="connsiteX12" fmla="*/ 330141 w 9164251"/>
              <a:gd name="connsiteY12" fmla="*/ 207835 h 6869430"/>
              <a:gd name="connsiteX0" fmla="*/ 268239 w 9164251"/>
              <a:gd name="connsiteY0" fmla="*/ 193806 h 6869430"/>
              <a:gd name="connsiteX1" fmla="*/ 9164251 w 9164251"/>
              <a:gd name="connsiteY1" fmla="*/ 0 h 6869430"/>
              <a:gd name="connsiteX2" fmla="*/ 9155217 w 9164251"/>
              <a:gd name="connsiteY2" fmla="*/ 3234690 h 6869430"/>
              <a:gd name="connsiteX3" fmla="*/ 9164251 w 9164251"/>
              <a:gd name="connsiteY3" fmla="*/ 6869430 h 6869430"/>
              <a:gd name="connsiteX4" fmla="*/ 0 w 9164251"/>
              <a:gd name="connsiteY4" fmla="*/ 6869430 h 6869430"/>
              <a:gd name="connsiteX5" fmla="*/ 0 w 9164251"/>
              <a:gd name="connsiteY5" fmla="*/ 2001237 h 6869430"/>
              <a:gd name="connsiteX6" fmla="*/ 32194 w 9164251"/>
              <a:gd name="connsiteY6" fmla="*/ 2004482 h 6869430"/>
              <a:gd name="connsiteX7" fmla="*/ 5103022 w 9164251"/>
              <a:gd name="connsiteY7" fmla="*/ 2004482 h 6869430"/>
              <a:gd name="connsiteX8" fmla="*/ 5735960 w 9164251"/>
              <a:gd name="connsiteY8" fmla="*/ 1371544 h 6869430"/>
              <a:gd name="connsiteX9" fmla="*/ 5103022 w 9164251"/>
              <a:gd name="connsiteY9" fmla="*/ 738606 h 6869430"/>
              <a:gd name="connsiteX10" fmla="*/ 32194 w 9164251"/>
              <a:gd name="connsiteY10" fmla="*/ 738606 h 6869430"/>
              <a:gd name="connsiteX11" fmla="*/ 302629 w 9164251"/>
              <a:gd name="connsiteY11" fmla="*/ 720809 h 6869430"/>
              <a:gd name="connsiteX12" fmla="*/ 268239 w 9164251"/>
              <a:gd name="connsiteY12" fmla="*/ 193806 h 6869430"/>
              <a:gd name="connsiteX0" fmla="*/ 268239 w 9164251"/>
              <a:gd name="connsiteY0" fmla="*/ 193806 h 6869430"/>
              <a:gd name="connsiteX1" fmla="*/ 9164251 w 9164251"/>
              <a:gd name="connsiteY1" fmla="*/ 0 h 6869430"/>
              <a:gd name="connsiteX2" fmla="*/ 9155217 w 9164251"/>
              <a:gd name="connsiteY2" fmla="*/ 3234690 h 6869430"/>
              <a:gd name="connsiteX3" fmla="*/ 9164251 w 9164251"/>
              <a:gd name="connsiteY3" fmla="*/ 6869430 h 6869430"/>
              <a:gd name="connsiteX4" fmla="*/ 0 w 9164251"/>
              <a:gd name="connsiteY4" fmla="*/ 6869430 h 6869430"/>
              <a:gd name="connsiteX5" fmla="*/ 0 w 9164251"/>
              <a:gd name="connsiteY5" fmla="*/ 2001237 h 6869430"/>
              <a:gd name="connsiteX6" fmla="*/ 32194 w 9164251"/>
              <a:gd name="connsiteY6" fmla="*/ 2004482 h 6869430"/>
              <a:gd name="connsiteX7" fmla="*/ 5103022 w 9164251"/>
              <a:gd name="connsiteY7" fmla="*/ 2004482 h 6869430"/>
              <a:gd name="connsiteX8" fmla="*/ 5735960 w 9164251"/>
              <a:gd name="connsiteY8" fmla="*/ 1371544 h 6869430"/>
              <a:gd name="connsiteX9" fmla="*/ 5103022 w 9164251"/>
              <a:gd name="connsiteY9" fmla="*/ 738606 h 6869430"/>
              <a:gd name="connsiteX10" fmla="*/ 32194 w 9164251"/>
              <a:gd name="connsiteY10" fmla="*/ 738606 h 6869430"/>
              <a:gd name="connsiteX11" fmla="*/ 302629 w 9164251"/>
              <a:gd name="connsiteY11" fmla="*/ 734838 h 6869430"/>
              <a:gd name="connsiteX12" fmla="*/ 268239 w 9164251"/>
              <a:gd name="connsiteY12" fmla="*/ 193806 h 6869430"/>
              <a:gd name="connsiteX0" fmla="*/ 268239 w 9219274"/>
              <a:gd name="connsiteY0" fmla="*/ 53 h 6675677"/>
              <a:gd name="connsiteX1" fmla="*/ 9219274 w 9219274"/>
              <a:gd name="connsiteY1" fmla="*/ 199058 h 6675677"/>
              <a:gd name="connsiteX2" fmla="*/ 9155217 w 9219274"/>
              <a:gd name="connsiteY2" fmla="*/ 3040937 h 6675677"/>
              <a:gd name="connsiteX3" fmla="*/ 9164251 w 9219274"/>
              <a:gd name="connsiteY3" fmla="*/ 6675677 h 6675677"/>
              <a:gd name="connsiteX4" fmla="*/ 0 w 9219274"/>
              <a:gd name="connsiteY4" fmla="*/ 6675677 h 6675677"/>
              <a:gd name="connsiteX5" fmla="*/ 0 w 9219274"/>
              <a:gd name="connsiteY5" fmla="*/ 1807484 h 6675677"/>
              <a:gd name="connsiteX6" fmla="*/ 32194 w 9219274"/>
              <a:gd name="connsiteY6" fmla="*/ 1810729 h 6675677"/>
              <a:gd name="connsiteX7" fmla="*/ 5103022 w 9219274"/>
              <a:gd name="connsiteY7" fmla="*/ 1810729 h 6675677"/>
              <a:gd name="connsiteX8" fmla="*/ 5735960 w 9219274"/>
              <a:gd name="connsiteY8" fmla="*/ 1177791 h 6675677"/>
              <a:gd name="connsiteX9" fmla="*/ 5103022 w 9219274"/>
              <a:gd name="connsiteY9" fmla="*/ 544853 h 6675677"/>
              <a:gd name="connsiteX10" fmla="*/ 32194 w 9219274"/>
              <a:gd name="connsiteY10" fmla="*/ 544853 h 6675677"/>
              <a:gd name="connsiteX11" fmla="*/ 302629 w 9219274"/>
              <a:gd name="connsiteY11" fmla="*/ 541085 h 6675677"/>
              <a:gd name="connsiteX12" fmla="*/ 268239 w 9219274"/>
              <a:gd name="connsiteY12" fmla="*/ 53 h 6675677"/>
              <a:gd name="connsiteX0" fmla="*/ 268239 w 9219274"/>
              <a:gd name="connsiteY0" fmla="*/ 18444 h 6476619"/>
              <a:gd name="connsiteX1" fmla="*/ 9219274 w 9219274"/>
              <a:gd name="connsiteY1" fmla="*/ 0 h 6476619"/>
              <a:gd name="connsiteX2" fmla="*/ 9155217 w 9219274"/>
              <a:gd name="connsiteY2" fmla="*/ 2841879 h 6476619"/>
              <a:gd name="connsiteX3" fmla="*/ 9164251 w 9219274"/>
              <a:gd name="connsiteY3" fmla="*/ 6476619 h 6476619"/>
              <a:gd name="connsiteX4" fmla="*/ 0 w 9219274"/>
              <a:gd name="connsiteY4" fmla="*/ 6476619 h 6476619"/>
              <a:gd name="connsiteX5" fmla="*/ 0 w 9219274"/>
              <a:gd name="connsiteY5" fmla="*/ 1608426 h 6476619"/>
              <a:gd name="connsiteX6" fmla="*/ 32194 w 9219274"/>
              <a:gd name="connsiteY6" fmla="*/ 1611671 h 6476619"/>
              <a:gd name="connsiteX7" fmla="*/ 5103022 w 9219274"/>
              <a:gd name="connsiteY7" fmla="*/ 1611671 h 6476619"/>
              <a:gd name="connsiteX8" fmla="*/ 5735960 w 9219274"/>
              <a:gd name="connsiteY8" fmla="*/ 978733 h 6476619"/>
              <a:gd name="connsiteX9" fmla="*/ 5103022 w 9219274"/>
              <a:gd name="connsiteY9" fmla="*/ 345795 h 6476619"/>
              <a:gd name="connsiteX10" fmla="*/ 32194 w 9219274"/>
              <a:gd name="connsiteY10" fmla="*/ 345795 h 6476619"/>
              <a:gd name="connsiteX11" fmla="*/ 302629 w 9219274"/>
              <a:gd name="connsiteY11" fmla="*/ 342027 h 6476619"/>
              <a:gd name="connsiteX12" fmla="*/ 268239 w 9219274"/>
              <a:gd name="connsiteY12" fmla="*/ 18444 h 6476619"/>
              <a:gd name="connsiteX0" fmla="*/ 268239 w 9219274"/>
              <a:gd name="connsiteY0" fmla="*/ 18444 h 6476619"/>
              <a:gd name="connsiteX1" fmla="*/ 9219274 w 9219274"/>
              <a:gd name="connsiteY1" fmla="*/ 0 h 6476619"/>
              <a:gd name="connsiteX2" fmla="*/ 9155217 w 9219274"/>
              <a:gd name="connsiteY2" fmla="*/ 2841879 h 6476619"/>
              <a:gd name="connsiteX3" fmla="*/ 9164251 w 9219274"/>
              <a:gd name="connsiteY3" fmla="*/ 6476619 h 6476619"/>
              <a:gd name="connsiteX4" fmla="*/ 0 w 9219274"/>
              <a:gd name="connsiteY4" fmla="*/ 6476619 h 6476619"/>
              <a:gd name="connsiteX5" fmla="*/ 0 w 9219274"/>
              <a:gd name="connsiteY5" fmla="*/ 1608426 h 6476619"/>
              <a:gd name="connsiteX6" fmla="*/ 32194 w 9219274"/>
              <a:gd name="connsiteY6" fmla="*/ 1611671 h 6476619"/>
              <a:gd name="connsiteX7" fmla="*/ 5103022 w 9219274"/>
              <a:gd name="connsiteY7" fmla="*/ 1611671 h 6476619"/>
              <a:gd name="connsiteX8" fmla="*/ 5735960 w 9219274"/>
              <a:gd name="connsiteY8" fmla="*/ 978733 h 6476619"/>
              <a:gd name="connsiteX9" fmla="*/ 5103022 w 9219274"/>
              <a:gd name="connsiteY9" fmla="*/ 345795 h 6476619"/>
              <a:gd name="connsiteX10" fmla="*/ 32194 w 9219274"/>
              <a:gd name="connsiteY10" fmla="*/ 345795 h 6476619"/>
              <a:gd name="connsiteX11" fmla="*/ 281995 w 9219274"/>
              <a:gd name="connsiteY11" fmla="*/ 363070 h 6476619"/>
              <a:gd name="connsiteX12" fmla="*/ 268239 w 9219274"/>
              <a:gd name="connsiteY12" fmla="*/ 18444 h 6476619"/>
              <a:gd name="connsiteX0" fmla="*/ 268239 w 9164251"/>
              <a:gd name="connsiteY0" fmla="*/ 18444 h 6476619"/>
              <a:gd name="connsiteX1" fmla="*/ 9109228 w 9164251"/>
              <a:gd name="connsiteY1" fmla="*/ 0 h 6476619"/>
              <a:gd name="connsiteX2" fmla="*/ 9155217 w 9164251"/>
              <a:gd name="connsiteY2" fmla="*/ 2841879 h 6476619"/>
              <a:gd name="connsiteX3" fmla="*/ 9164251 w 9164251"/>
              <a:gd name="connsiteY3" fmla="*/ 6476619 h 6476619"/>
              <a:gd name="connsiteX4" fmla="*/ 0 w 9164251"/>
              <a:gd name="connsiteY4" fmla="*/ 6476619 h 6476619"/>
              <a:gd name="connsiteX5" fmla="*/ 0 w 9164251"/>
              <a:gd name="connsiteY5" fmla="*/ 1608426 h 6476619"/>
              <a:gd name="connsiteX6" fmla="*/ 32194 w 9164251"/>
              <a:gd name="connsiteY6" fmla="*/ 1611671 h 6476619"/>
              <a:gd name="connsiteX7" fmla="*/ 5103022 w 9164251"/>
              <a:gd name="connsiteY7" fmla="*/ 1611671 h 6476619"/>
              <a:gd name="connsiteX8" fmla="*/ 5735960 w 9164251"/>
              <a:gd name="connsiteY8" fmla="*/ 978733 h 6476619"/>
              <a:gd name="connsiteX9" fmla="*/ 5103022 w 9164251"/>
              <a:gd name="connsiteY9" fmla="*/ 345795 h 6476619"/>
              <a:gd name="connsiteX10" fmla="*/ 32194 w 9164251"/>
              <a:gd name="connsiteY10" fmla="*/ 345795 h 6476619"/>
              <a:gd name="connsiteX11" fmla="*/ 281995 w 9164251"/>
              <a:gd name="connsiteY11" fmla="*/ 363070 h 6476619"/>
              <a:gd name="connsiteX12" fmla="*/ 268239 w 9164251"/>
              <a:gd name="connsiteY12" fmla="*/ 18444 h 6476619"/>
              <a:gd name="connsiteX0" fmla="*/ 268239 w 9157073"/>
              <a:gd name="connsiteY0" fmla="*/ 18444 h 6476619"/>
              <a:gd name="connsiteX1" fmla="*/ 9109228 w 9157073"/>
              <a:gd name="connsiteY1" fmla="*/ 0 h 6476619"/>
              <a:gd name="connsiteX2" fmla="*/ 9155217 w 9157073"/>
              <a:gd name="connsiteY2" fmla="*/ 2841879 h 6476619"/>
              <a:gd name="connsiteX3" fmla="*/ 9061082 w 9157073"/>
              <a:gd name="connsiteY3" fmla="*/ 6469605 h 6476619"/>
              <a:gd name="connsiteX4" fmla="*/ 0 w 9157073"/>
              <a:gd name="connsiteY4" fmla="*/ 6476619 h 6476619"/>
              <a:gd name="connsiteX5" fmla="*/ 0 w 9157073"/>
              <a:gd name="connsiteY5" fmla="*/ 1608426 h 6476619"/>
              <a:gd name="connsiteX6" fmla="*/ 32194 w 9157073"/>
              <a:gd name="connsiteY6" fmla="*/ 1611671 h 6476619"/>
              <a:gd name="connsiteX7" fmla="*/ 5103022 w 9157073"/>
              <a:gd name="connsiteY7" fmla="*/ 1611671 h 6476619"/>
              <a:gd name="connsiteX8" fmla="*/ 5735960 w 9157073"/>
              <a:gd name="connsiteY8" fmla="*/ 978733 h 6476619"/>
              <a:gd name="connsiteX9" fmla="*/ 5103022 w 9157073"/>
              <a:gd name="connsiteY9" fmla="*/ 345795 h 6476619"/>
              <a:gd name="connsiteX10" fmla="*/ 32194 w 9157073"/>
              <a:gd name="connsiteY10" fmla="*/ 345795 h 6476619"/>
              <a:gd name="connsiteX11" fmla="*/ 281995 w 9157073"/>
              <a:gd name="connsiteY11" fmla="*/ 363070 h 6476619"/>
              <a:gd name="connsiteX12" fmla="*/ 268239 w 9157073"/>
              <a:gd name="connsiteY12" fmla="*/ 18444 h 6476619"/>
              <a:gd name="connsiteX0" fmla="*/ 268239 w 9116629"/>
              <a:gd name="connsiteY0" fmla="*/ 18444 h 6476619"/>
              <a:gd name="connsiteX1" fmla="*/ 9109228 w 9116629"/>
              <a:gd name="connsiteY1" fmla="*/ 0 h 6476619"/>
              <a:gd name="connsiteX2" fmla="*/ 9113949 w 9116629"/>
              <a:gd name="connsiteY2" fmla="*/ 2841879 h 6476619"/>
              <a:gd name="connsiteX3" fmla="*/ 9061082 w 9116629"/>
              <a:gd name="connsiteY3" fmla="*/ 6469605 h 6476619"/>
              <a:gd name="connsiteX4" fmla="*/ 0 w 9116629"/>
              <a:gd name="connsiteY4" fmla="*/ 6476619 h 6476619"/>
              <a:gd name="connsiteX5" fmla="*/ 0 w 9116629"/>
              <a:gd name="connsiteY5" fmla="*/ 1608426 h 6476619"/>
              <a:gd name="connsiteX6" fmla="*/ 32194 w 9116629"/>
              <a:gd name="connsiteY6" fmla="*/ 1611671 h 6476619"/>
              <a:gd name="connsiteX7" fmla="*/ 5103022 w 9116629"/>
              <a:gd name="connsiteY7" fmla="*/ 1611671 h 6476619"/>
              <a:gd name="connsiteX8" fmla="*/ 5735960 w 9116629"/>
              <a:gd name="connsiteY8" fmla="*/ 978733 h 6476619"/>
              <a:gd name="connsiteX9" fmla="*/ 5103022 w 9116629"/>
              <a:gd name="connsiteY9" fmla="*/ 345795 h 6476619"/>
              <a:gd name="connsiteX10" fmla="*/ 32194 w 9116629"/>
              <a:gd name="connsiteY10" fmla="*/ 345795 h 6476619"/>
              <a:gd name="connsiteX11" fmla="*/ 281995 w 9116629"/>
              <a:gd name="connsiteY11" fmla="*/ 363070 h 6476619"/>
              <a:gd name="connsiteX12" fmla="*/ 268239 w 9116629"/>
              <a:gd name="connsiteY12" fmla="*/ 18444 h 6476619"/>
              <a:gd name="connsiteX0" fmla="*/ 268239 w 9116629"/>
              <a:gd name="connsiteY0" fmla="*/ 18444 h 6469605"/>
              <a:gd name="connsiteX1" fmla="*/ 9109228 w 9116629"/>
              <a:gd name="connsiteY1" fmla="*/ 0 h 6469605"/>
              <a:gd name="connsiteX2" fmla="*/ 9113949 w 9116629"/>
              <a:gd name="connsiteY2" fmla="*/ 2841879 h 6469605"/>
              <a:gd name="connsiteX3" fmla="*/ 9061082 w 9116629"/>
              <a:gd name="connsiteY3" fmla="*/ 6469605 h 6469605"/>
              <a:gd name="connsiteX4" fmla="*/ 295751 w 9116629"/>
              <a:gd name="connsiteY4" fmla="*/ 5087752 h 6469605"/>
              <a:gd name="connsiteX5" fmla="*/ 0 w 9116629"/>
              <a:gd name="connsiteY5" fmla="*/ 1608426 h 6469605"/>
              <a:gd name="connsiteX6" fmla="*/ 32194 w 9116629"/>
              <a:gd name="connsiteY6" fmla="*/ 1611671 h 6469605"/>
              <a:gd name="connsiteX7" fmla="*/ 5103022 w 9116629"/>
              <a:gd name="connsiteY7" fmla="*/ 1611671 h 6469605"/>
              <a:gd name="connsiteX8" fmla="*/ 5735960 w 9116629"/>
              <a:gd name="connsiteY8" fmla="*/ 978733 h 6469605"/>
              <a:gd name="connsiteX9" fmla="*/ 5103022 w 9116629"/>
              <a:gd name="connsiteY9" fmla="*/ 345795 h 6469605"/>
              <a:gd name="connsiteX10" fmla="*/ 32194 w 9116629"/>
              <a:gd name="connsiteY10" fmla="*/ 345795 h 6469605"/>
              <a:gd name="connsiteX11" fmla="*/ 281995 w 9116629"/>
              <a:gd name="connsiteY11" fmla="*/ 363070 h 6469605"/>
              <a:gd name="connsiteX12" fmla="*/ 268239 w 9116629"/>
              <a:gd name="connsiteY12" fmla="*/ 18444 h 6469605"/>
              <a:gd name="connsiteX0" fmla="*/ 268239 w 9119545"/>
              <a:gd name="connsiteY0" fmla="*/ 18444 h 5087752"/>
              <a:gd name="connsiteX1" fmla="*/ 9109228 w 9119545"/>
              <a:gd name="connsiteY1" fmla="*/ 0 h 5087752"/>
              <a:gd name="connsiteX2" fmla="*/ 9113949 w 9119545"/>
              <a:gd name="connsiteY2" fmla="*/ 2841879 h 5087752"/>
              <a:gd name="connsiteX3" fmla="*/ 9109228 w 9119545"/>
              <a:gd name="connsiteY3" fmla="*/ 5080738 h 5087752"/>
              <a:gd name="connsiteX4" fmla="*/ 295751 w 9119545"/>
              <a:gd name="connsiteY4" fmla="*/ 5087752 h 5087752"/>
              <a:gd name="connsiteX5" fmla="*/ 0 w 9119545"/>
              <a:gd name="connsiteY5" fmla="*/ 1608426 h 5087752"/>
              <a:gd name="connsiteX6" fmla="*/ 32194 w 9119545"/>
              <a:gd name="connsiteY6" fmla="*/ 1611671 h 5087752"/>
              <a:gd name="connsiteX7" fmla="*/ 5103022 w 9119545"/>
              <a:gd name="connsiteY7" fmla="*/ 1611671 h 5087752"/>
              <a:gd name="connsiteX8" fmla="*/ 5735960 w 9119545"/>
              <a:gd name="connsiteY8" fmla="*/ 978733 h 5087752"/>
              <a:gd name="connsiteX9" fmla="*/ 5103022 w 9119545"/>
              <a:gd name="connsiteY9" fmla="*/ 345795 h 5087752"/>
              <a:gd name="connsiteX10" fmla="*/ 32194 w 9119545"/>
              <a:gd name="connsiteY10" fmla="*/ 345795 h 5087752"/>
              <a:gd name="connsiteX11" fmla="*/ 281995 w 9119545"/>
              <a:gd name="connsiteY11" fmla="*/ 363070 h 5087752"/>
              <a:gd name="connsiteX12" fmla="*/ 268239 w 9119545"/>
              <a:gd name="connsiteY12" fmla="*/ 18444 h 5087752"/>
              <a:gd name="connsiteX0" fmla="*/ 236045 w 9087351"/>
              <a:gd name="connsiteY0" fmla="*/ 18444 h 5087752"/>
              <a:gd name="connsiteX1" fmla="*/ 9077034 w 9087351"/>
              <a:gd name="connsiteY1" fmla="*/ 0 h 5087752"/>
              <a:gd name="connsiteX2" fmla="*/ 9081755 w 9087351"/>
              <a:gd name="connsiteY2" fmla="*/ 2841879 h 5087752"/>
              <a:gd name="connsiteX3" fmla="*/ 9077034 w 9087351"/>
              <a:gd name="connsiteY3" fmla="*/ 5080738 h 5087752"/>
              <a:gd name="connsiteX4" fmla="*/ 263557 w 9087351"/>
              <a:gd name="connsiteY4" fmla="*/ 5087752 h 5087752"/>
              <a:gd name="connsiteX5" fmla="*/ 242923 w 9087351"/>
              <a:gd name="connsiteY5" fmla="*/ 1608426 h 5087752"/>
              <a:gd name="connsiteX6" fmla="*/ 0 w 9087351"/>
              <a:gd name="connsiteY6" fmla="*/ 1611671 h 5087752"/>
              <a:gd name="connsiteX7" fmla="*/ 5070828 w 9087351"/>
              <a:gd name="connsiteY7" fmla="*/ 1611671 h 5087752"/>
              <a:gd name="connsiteX8" fmla="*/ 5703766 w 9087351"/>
              <a:gd name="connsiteY8" fmla="*/ 978733 h 5087752"/>
              <a:gd name="connsiteX9" fmla="*/ 5070828 w 9087351"/>
              <a:gd name="connsiteY9" fmla="*/ 345795 h 5087752"/>
              <a:gd name="connsiteX10" fmla="*/ 0 w 9087351"/>
              <a:gd name="connsiteY10" fmla="*/ 345795 h 5087752"/>
              <a:gd name="connsiteX11" fmla="*/ 249801 w 9087351"/>
              <a:gd name="connsiteY11" fmla="*/ 363070 h 5087752"/>
              <a:gd name="connsiteX12" fmla="*/ 236045 w 9087351"/>
              <a:gd name="connsiteY12" fmla="*/ 18444 h 5087752"/>
              <a:gd name="connsiteX0" fmla="*/ 236045 w 9087351"/>
              <a:gd name="connsiteY0" fmla="*/ 18444 h 5087752"/>
              <a:gd name="connsiteX1" fmla="*/ 9077034 w 9087351"/>
              <a:gd name="connsiteY1" fmla="*/ 0 h 5087752"/>
              <a:gd name="connsiteX2" fmla="*/ 9081755 w 9087351"/>
              <a:gd name="connsiteY2" fmla="*/ 2841879 h 5087752"/>
              <a:gd name="connsiteX3" fmla="*/ 9077034 w 9087351"/>
              <a:gd name="connsiteY3" fmla="*/ 5080738 h 5087752"/>
              <a:gd name="connsiteX4" fmla="*/ 263557 w 9087351"/>
              <a:gd name="connsiteY4" fmla="*/ 5087752 h 5087752"/>
              <a:gd name="connsiteX5" fmla="*/ 242923 w 9087351"/>
              <a:gd name="connsiteY5" fmla="*/ 1608426 h 5087752"/>
              <a:gd name="connsiteX6" fmla="*/ 0 w 9087351"/>
              <a:gd name="connsiteY6" fmla="*/ 1611671 h 5087752"/>
              <a:gd name="connsiteX7" fmla="*/ 5070828 w 9087351"/>
              <a:gd name="connsiteY7" fmla="*/ 1611671 h 5087752"/>
              <a:gd name="connsiteX8" fmla="*/ 5703766 w 9087351"/>
              <a:gd name="connsiteY8" fmla="*/ 978733 h 5087752"/>
              <a:gd name="connsiteX9" fmla="*/ 5070828 w 9087351"/>
              <a:gd name="connsiteY9" fmla="*/ 345795 h 5087752"/>
              <a:gd name="connsiteX10" fmla="*/ 249801 w 9087351"/>
              <a:gd name="connsiteY10" fmla="*/ 363070 h 5087752"/>
              <a:gd name="connsiteX11" fmla="*/ 236045 w 9087351"/>
              <a:gd name="connsiteY11" fmla="*/ 18444 h 5087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087351" h="5087752">
                <a:moveTo>
                  <a:pt x="236045" y="18444"/>
                </a:moveTo>
                <a:lnTo>
                  <a:pt x="9077034" y="0"/>
                </a:lnTo>
                <a:cubicBezTo>
                  <a:pt x="9074023" y="1055370"/>
                  <a:pt x="9084766" y="1786509"/>
                  <a:pt x="9081755" y="2841879"/>
                </a:cubicBezTo>
                <a:cubicBezTo>
                  <a:pt x="9100000" y="4682109"/>
                  <a:pt x="9066911" y="3924242"/>
                  <a:pt x="9077034" y="5080738"/>
                </a:cubicBezTo>
                <a:lnTo>
                  <a:pt x="263557" y="5087752"/>
                </a:lnTo>
                <a:lnTo>
                  <a:pt x="242923" y="1608426"/>
                </a:lnTo>
                <a:lnTo>
                  <a:pt x="0" y="1611671"/>
                </a:lnTo>
                <a:lnTo>
                  <a:pt x="5070828" y="1611671"/>
                </a:lnTo>
                <a:cubicBezTo>
                  <a:pt x="5420390" y="1611671"/>
                  <a:pt x="5703766" y="1328295"/>
                  <a:pt x="5703766" y="978733"/>
                </a:cubicBezTo>
                <a:cubicBezTo>
                  <a:pt x="5703766" y="629171"/>
                  <a:pt x="5420390" y="345795"/>
                  <a:pt x="5070828" y="345795"/>
                </a:cubicBezTo>
                <a:lnTo>
                  <a:pt x="249801" y="363070"/>
                </a:lnTo>
                <a:lnTo>
                  <a:pt x="236045" y="18444"/>
                </a:lnTo>
                <a:close/>
              </a:path>
            </a:pathLst>
          </a:cu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15639" y="3603569"/>
            <a:ext cx="7282203" cy="105663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315638" y="2389479"/>
            <a:ext cx="7282203" cy="1029732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ru-RU" sz="5400" b="1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191344" y="620688"/>
            <a:ext cx="669674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548680"/>
            <a:ext cx="5815873" cy="1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3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9E777119-2EDC-4BCE-9396-7DD425CBBD8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10" name="Объект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01" y="3287"/>
            <a:ext cx="29337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Группа 10"/>
          <p:cNvGrpSpPr/>
          <p:nvPr userDrawn="1"/>
        </p:nvGrpSpPr>
        <p:grpSpPr>
          <a:xfrm>
            <a:off x="326542" y="260648"/>
            <a:ext cx="4223717" cy="514244"/>
            <a:chOff x="5690581" y="3176737"/>
            <a:chExt cx="3167788" cy="51424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34899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0581" y="3176737"/>
              <a:ext cx="810838" cy="50452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419" y="3176737"/>
              <a:ext cx="2356950" cy="514244"/>
            </a:xfrm>
            <a:prstGeom prst="rect">
              <a:avLst/>
            </a:prstGeom>
          </p:spPr>
        </p:pic>
      </p:grp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00" y="6420178"/>
            <a:ext cx="10465163" cy="48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26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E777119-2EDC-4BCE-9396-7DD425CBBD8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0" r:id="rId2"/>
    <p:sldLayoutId id="2147483651" r:id="rId3"/>
    <p:sldLayoutId id="2147483652" r:id="rId4"/>
    <p:sldLayoutId id="2147483654" r:id="rId5"/>
    <p:sldLayoutId id="2147483661" r:id="rId6"/>
    <p:sldLayoutId id="2147483664" r:id="rId7"/>
    <p:sldLayoutId id="2147483665" r:id="rId8"/>
    <p:sldLayoutId id="2147483662" r:id="rId9"/>
    <p:sldLayoutId id="2147483658" r:id="rId10"/>
    <p:sldLayoutId id="2147483666" r:id="rId11"/>
    <p:sldLayoutId id="2147483667" r:id="rId12"/>
    <p:sldLayoutId id="2147483663" r:id="rId13"/>
    <p:sldLayoutId id="2147483668" r:id="rId14"/>
    <p:sldLayoutId id="2147483669" r:id="rId15"/>
    <p:sldLayoutId id="2147483670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66E88DD-9BC6-D74C-B87E-6CFD3BB2EBC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24E0839-B45F-634F-8F03-A41D9118B412}"/>
              </a:ext>
            </a:extLst>
          </p:cNvPr>
          <p:cNvSpPr/>
          <p:nvPr/>
        </p:nvSpPr>
        <p:spPr>
          <a:xfrm>
            <a:off x="-35525" y="-34319"/>
            <a:ext cx="12192001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0" rIns="36000" bIns="0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E38E35C-6DE7-B045-9661-94632CAB5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31" y="241864"/>
            <a:ext cx="2893996" cy="666856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86842493-60B3-E547-9815-F41184CD39BA}"/>
              </a:ext>
            </a:extLst>
          </p:cNvPr>
          <p:cNvCxnSpPr>
            <a:cxnSpLocks/>
          </p:cNvCxnSpPr>
          <p:nvPr/>
        </p:nvCxnSpPr>
        <p:spPr>
          <a:xfrm>
            <a:off x="1034847" y="3403043"/>
            <a:ext cx="10122304" cy="0"/>
          </a:xfrm>
          <a:prstGeom prst="straightConnector1">
            <a:avLst/>
          </a:prstGeom>
          <a:ln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xmlns="" id="{82CD2DD2-16A9-8247-950C-31F448323ABF}"/>
              </a:ext>
            </a:extLst>
          </p:cNvPr>
          <p:cNvSpPr txBox="1">
            <a:spLocks/>
          </p:cNvSpPr>
          <p:nvPr/>
        </p:nvSpPr>
        <p:spPr bwMode="auto">
          <a:xfrm>
            <a:off x="292231" y="3573016"/>
            <a:ext cx="4795657" cy="103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marR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7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ru-RU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Конференция </a:t>
            </a:r>
          </a:p>
          <a:p>
            <a:pPr algn="l" fontAlgn="auto">
              <a:spcAft>
                <a:spcPts val="0"/>
              </a:spcAft>
            </a:pPr>
            <a:r>
              <a:rPr lang="ru-RU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«Ведомости СПб», </a:t>
            </a:r>
          </a:p>
          <a:p>
            <a:pPr algn="l" fontAlgn="auto">
              <a:spcAft>
                <a:spcPts val="0"/>
              </a:spcAft>
            </a:pPr>
            <a:r>
              <a:rPr lang="ru-RU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15.06.2022</a:t>
            </a:r>
            <a:endParaRPr lang="ru-RU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67407" y="1981144"/>
            <a:ext cx="10657184" cy="1291918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altLang="ru-RU" b="1" dirty="0" err="1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Импортозамещение</a:t>
            </a:r>
            <a:r>
              <a:rPr lang="ru-RU" altLang="ru-RU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в сфере </a:t>
            </a:r>
            <a:r>
              <a:rPr lang="ru-RU" altLang="ru-RU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endParaRPr lang="ru-RU" altLang="ru-RU" b="1" dirty="0" smtClean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altLang="ru-RU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бизнес-образования</a:t>
            </a:r>
            <a:endParaRPr lang="ru-RU" altLang="ru-RU" b="1" dirty="0" smtClean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60096" y="5157192"/>
            <a:ext cx="54981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Клементовичус Я.Я., </a:t>
            </a:r>
            <a:endParaRPr lang="en-US" sz="2000" dirty="0" smtClean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проректор по ДПО СПбГЭУ, </a:t>
            </a:r>
            <a:endParaRPr lang="en-US" sz="2000" dirty="0" smtClean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директор ВЭШ, д.э.н., </a:t>
            </a:r>
            <a:r>
              <a:rPr lang="en-US" sz="2000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PhD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636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D3EF83C0-8B5A-6336-3FBA-8A992A5D1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77119-2EDC-4BCE-9396-7DD425CBBD8C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62FF9E0D-4311-A72A-1DB4-94AF49775C91}"/>
              </a:ext>
            </a:extLst>
          </p:cNvPr>
          <p:cNvSpPr txBox="1">
            <a:spLocks/>
          </p:cNvSpPr>
          <p:nvPr/>
        </p:nvSpPr>
        <p:spPr>
          <a:xfrm>
            <a:off x="3233708" y="173782"/>
            <a:ext cx="8664378" cy="770258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7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Высшая экономическая школа </a:t>
            </a:r>
            <a:r>
              <a:rPr lang="ru-RU" sz="2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СПбГЭУ</a:t>
            </a: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ED7D464-1E46-F219-704B-BA7F24CC5F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63592"/>
            <a:ext cx="12192000" cy="5458787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B51D675F-854B-0E2A-BD4F-F2F3A1E820E2}"/>
              </a:ext>
            </a:extLst>
          </p:cNvPr>
          <p:cNvCxnSpPr/>
          <p:nvPr/>
        </p:nvCxnSpPr>
        <p:spPr>
          <a:xfrm>
            <a:off x="-370114" y="957942"/>
            <a:ext cx="12877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53093F8B-6D71-FA20-4EEB-1C14F1BFEA5E}"/>
              </a:ext>
            </a:extLst>
          </p:cNvPr>
          <p:cNvCxnSpPr/>
          <p:nvPr/>
        </p:nvCxnSpPr>
        <p:spPr>
          <a:xfrm>
            <a:off x="-370114" y="6422379"/>
            <a:ext cx="12877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7720765-949F-D51E-4785-80D43AD31C13}"/>
              </a:ext>
            </a:extLst>
          </p:cNvPr>
          <p:cNvSpPr/>
          <p:nvPr/>
        </p:nvSpPr>
        <p:spPr>
          <a:xfrm>
            <a:off x="0" y="963591"/>
            <a:ext cx="12192000" cy="545878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F8FA0715-53D6-7979-2961-5DA633CF6D7E}"/>
              </a:ext>
            </a:extLst>
          </p:cNvPr>
          <p:cNvSpPr/>
          <p:nvPr/>
        </p:nvSpPr>
        <p:spPr>
          <a:xfrm>
            <a:off x="318715" y="1222523"/>
            <a:ext cx="9457219" cy="4993219"/>
          </a:xfrm>
          <a:prstGeom prst="roundRect">
            <a:avLst>
              <a:gd name="adj" fmla="val 3299"/>
            </a:avLst>
          </a:prstGeom>
          <a:solidFill>
            <a:schemeClr val="bg1"/>
          </a:solidFill>
          <a:ln>
            <a:noFill/>
          </a:ln>
          <a:effectLst>
            <a:glow rad="1016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>
            <a:extLst>
              <a:ext uri="{FF2B5EF4-FFF2-40B4-BE49-F238E27FC236}">
                <a16:creationId xmlns="" xmlns:a16="http://schemas.microsoft.com/office/drawing/2014/main" id="{BFA6AB88-12CC-C4FB-BA4B-4588F42C5413}"/>
              </a:ext>
            </a:extLst>
          </p:cNvPr>
          <p:cNvGrpSpPr/>
          <p:nvPr/>
        </p:nvGrpSpPr>
        <p:grpSpPr>
          <a:xfrm>
            <a:off x="10200456" y="1176803"/>
            <a:ext cx="1792479" cy="5026715"/>
            <a:chOff x="9775371" y="1222523"/>
            <a:chExt cx="2152612" cy="6036650"/>
          </a:xfrm>
        </p:grpSpPr>
        <p:grpSp>
          <p:nvGrpSpPr>
            <p:cNvPr id="35" name="Группа 34">
              <a:extLst>
                <a:ext uri="{FF2B5EF4-FFF2-40B4-BE49-F238E27FC236}">
                  <a16:creationId xmlns="" xmlns:a16="http://schemas.microsoft.com/office/drawing/2014/main" id="{9464BAFF-A042-134A-660E-A03B1189537E}"/>
                </a:ext>
              </a:extLst>
            </p:cNvPr>
            <p:cNvGrpSpPr/>
            <p:nvPr/>
          </p:nvGrpSpPr>
          <p:grpSpPr>
            <a:xfrm>
              <a:off x="9775371" y="1465221"/>
              <a:ext cx="2143971" cy="4724910"/>
              <a:chOff x="9775371" y="1490832"/>
              <a:chExt cx="2143971" cy="4724910"/>
            </a:xfrm>
          </p:grpSpPr>
          <p:sp>
            <p:nvSpPr>
              <p:cNvPr id="15" name="Прямоугольник: скругленные углы 14">
                <a:extLst>
                  <a:ext uri="{FF2B5EF4-FFF2-40B4-BE49-F238E27FC236}">
                    <a16:creationId xmlns="" xmlns:a16="http://schemas.microsoft.com/office/drawing/2014/main" id="{AA95BACA-95BA-E737-7510-90E08353CCAC}"/>
                  </a:ext>
                </a:extLst>
              </p:cNvPr>
              <p:cNvSpPr/>
              <p:nvPr/>
            </p:nvSpPr>
            <p:spPr>
              <a:xfrm>
                <a:off x="9775371" y="5363390"/>
                <a:ext cx="2143971" cy="852352"/>
              </a:xfrm>
              <a:prstGeom prst="roundRect">
                <a:avLst>
                  <a:gd name="adj" fmla="val 16734"/>
                </a:avLst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tx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0" name="Рисунок 19">
                <a:extLst>
                  <a:ext uri="{FF2B5EF4-FFF2-40B4-BE49-F238E27FC236}">
                    <a16:creationId xmlns="" xmlns:a16="http://schemas.microsoft.com/office/drawing/2014/main" id="{7AA732F6-5530-0599-56A2-56C28DCF5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989599" y="1490832"/>
                <a:ext cx="1732796" cy="423656"/>
              </a:xfrm>
              <a:prstGeom prst="rect">
                <a:avLst/>
              </a:prstGeom>
            </p:spPr>
          </p:pic>
        </p:grpSp>
        <p:grpSp>
          <p:nvGrpSpPr>
            <p:cNvPr id="31" name="Группа 30">
              <a:extLst>
                <a:ext uri="{FF2B5EF4-FFF2-40B4-BE49-F238E27FC236}">
                  <a16:creationId xmlns="" xmlns:a16="http://schemas.microsoft.com/office/drawing/2014/main" id="{6EB6145F-C9A5-677B-A2B5-CCEB6A2D894D}"/>
                </a:ext>
              </a:extLst>
            </p:cNvPr>
            <p:cNvGrpSpPr/>
            <p:nvPr/>
          </p:nvGrpSpPr>
          <p:grpSpPr>
            <a:xfrm>
              <a:off x="9775371" y="1222523"/>
              <a:ext cx="2143971" cy="4849312"/>
              <a:chOff x="9775371" y="1222523"/>
              <a:chExt cx="2143971" cy="4849312"/>
            </a:xfrm>
          </p:grpSpPr>
          <p:pic>
            <p:nvPicPr>
              <p:cNvPr id="21" name="Рисунок 20">
                <a:extLst>
                  <a:ext uri="{FF2B5EF4-FFF2-40B4-BE49-F238E27FC236}">
                    <a16:creationId xmlns="" xmlns:a16="http://schemas.microsoft.com/office/drawing/2014/main" id="{87BB9F27-0F3B-E5D1-4AB3-E10A355A23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065311" y="5456071"/>
                <a:ext cx="1563460" cy="615764"/>
              </a:xfrm>
              <a:prstGeom prst="rect">
                <a:avLst/>
              </a:prstGeom>
            </p:spPr>
          </p:pic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="" xmlns:a16="http://schemas.microsoft.com/office/drawing/2014/main" id="{AF818C58-F034-536F-9757-18972157E687}"/>
                  </a:ext>
                </a:extLst>
              </p:cNvPr>
              <p:cNvSpPr/>
              <p:nvPr/>
            </p:nvSpPr>
            <p:spPr>
              <a:xfrm>
                <a:off x="9775371" y="1222523"/>
                <a:ext cx="2143971" cy="852352"/>
              </a:xfrm>
              <a:prstGeom prst="roundRect">
                <a:avLst>
                  <a:gd name="adj" fmla="val 16734"/>
                </a:avLst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tx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2" name="Прямоугольник: скругленные углы 11">
              <a:extLst>
                <a:ext uri="{FF2B5EF4-FFF2-40B4-BE49-F238E27FC236}">
                  <a16:creationId xmlns="" xmlns:a16="http://schemas.microsoft.com/office/drawing/2014/main" id="{D12F54A8-CC05-B8AD-3B1D-D83FEEE5B95C}"/>
                </a:ext>
              </a:extLst>
            </p:cNvPr>
            <p:cNvSpPr/>
            <p:nvPr/>
          </p:nvSpPr>
          <p:spPr>
            <a:xfrm>
              <a:off x="9784012" y="2300404"/>
              <a:ext cx="2143971" cy="852352"/>
            </a:xfrm>
            <a:prstGeom prst="roundRect">
              <a:avLst>
                <a:gd name="adj" fmla="val 16734"/>
              </a:avLst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tx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3" name="Группа 32">
              <a:extLst>
                <a:ext uri="{FF2B5EF4-FFF2-40B4-BE49-F238E27FC236}">
                  <a16:creationId xmlns="" xmlns:a16="http://schemas.microsoft.com/office/drawing/2014/main" id="{BDB834A7-3DD7-43CD-A0FF-F7743BCEE566}"/>
                </a:ext>
              </a:extLst>
            </p:cNvPr>
            <p:cNvGrpSpPr/>
            <p:nvPr/>
          </p:nvGrpSpPr>
          <p:grpSpPr>
            <a:xfrm>
              <a:off x="9775371" y="3280151"/>
              <a:ext cx="2143971" cy="852352"/>
              <a:chOff x="9775371" y="3292957"/>
              <a:chExt cx="2143971" cy="852352"/>
            </a:xfrm>
          </p:grpSpPr>
          <p:sp>
            <p:nvSpPr>
              <p:cNvPr id="13" name="Прямоугольник: скругленные углы 12">
                <a:extLst>
                  <a:ext uri="{FF2B5EF4-FFF2-40B4-BE49-F238E27FC236}">
                    <a16:creationId xmlns="" xmlns:a16="http://schemas.microsoft.com/office/drawing/2014/main" id="{DD979C48-770E-5C2C-74C6-F1A02FDF3E40}"/>
                  </a:ext>
                </a:extLst>
              </p:cNvPr>
              <p:cNvSpPr/>
              <p:nvPr/>
            </p:nvSpPr>
            <p:spPr>
              <a:xfrm>
                <a:off x="9775371" y="3292957"/>
                <a:ext cx="2143971" cy="852352"/>
              </a:xfrm>
              <a:prstGeom prst="roundRect">
                <a:avLst>
                  <a:gd name="adj" fmla="val 16734"/>
                </a:avLst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tx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4" name="Рисунок 23">
                <a:extLst>
                  <a:ext uri="{FF2B5EF4-FFF2-40B4-BE49-F238E27FC236}">
                    <a16:creationId xmlns="" xmlns:a16="http://schemas.microsoft.com/office/drawing/2014/main" id="{EEF3F7B5-FB0B-682C-6CAF-8DE8C040B7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306805" y="3432505"/>
                <a:ext cx="1072396" cy="556820"/>
              </a:xfrm>
              <a:prstGeom prst="rect">
                <a:avLst/>
              </a:prstGeom>
            </p:spPr>
          </p:pic>
        </p:grpSp>
        <p:grpSp>
          <p:nvGrpSpPr>
            <p:cNvPr id="34" name="Группа 33">
              <a:extLst>
                <a:ext uri="{FF2B5EF4-FFF2-40B4-BE49-F238E27FC236}">
                  <a16:creationId xmlns="" xmlns:a16="http://schemas.microsoft.com/office/drawing/2014/main" id="{9B472063-B21D-1B10-3FB1-416ED585E5FF}"/>
                </a:ext>
              </a:extLst>
            </p:cNvPr>
            <p:cNvGrpSpPr/>
            <p:nvPr/>
          </p:nvGrpSpPr>
          <p:grpSpPr>
            <a:xfrm>
              <a:off x="9775371" y="4308965"/>
              <a:ext cx="2143971" cy="852352"/>
              <a:chOff x="9775371" y="4328173"/>
              <a:chExt cx="2143971" cy="852352"/>
            </a:xfrm>
          </p:grpSpPr>
          <p:sp>
            <p:nvSpPr>
              <p:cNvPr id="14" name="Прямоугольник: скругленные углы 13">
                <a:extLst>
                  <a:ext uri="{FF2B5EF4-FFF2-40B4-BE49-F238E27FC236}">
                    <a16:creationId xmlns="" xmlns:a16="http://schemas.microsoft.com/office/drawing/2014/main" id="{244CE222-850A-AE5E-BD7D-7B41844C1173}"/>
                  </a:ext>
                </a:extLst>
              </p:cNvPr>
              <p:cNvSpPr/>
              <p:nvPr/>
            </p:nvSpPr>
            <p:spPr>
              <a:xfrm>
                <a:off x="9775371" y="4328173"/>
                <a:ext cx="2143971" cy="852352"/>
              </a:xfrm>
              <a:prstGeom prst="roundRect">
                <a:avLst>
                  <a:gd name="adj" fmla="val 16734"/>
                </a:avLst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tx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8" name="Рисунок 27">
                <a:extLst>
                  <a:ext uri="{FF2B5EF4-FFF2-40B4-BE49-F238E27FC236}">
                    <a16:creationId xmlns="" xmlns:a16="http://schemas.microsoft.com/office/drawing/2014/main" id="{2B4B6F3D-7B29-A237-5609-96D0A1C115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914467" y="4564553"/>
                <a:ext cx="1857070" cy="379592"/>
              </a:xfrm>
              <a:prstGeom prst="rect">
                <a:avLst/>
              </a:prstGeom>
            </p:spPr>
          </p:pic>
        </p:grpSp>
        <p:grpSp>
          <p:nvGrpSpPr>
            <p:cNvPr id="30" name="Группа 29">
              <a:extLst>
                <a:ext uri="{FF2B5EF4-FFF2-40B4-BE49-F238E27FC236}">
                  <a16:creationId xmlns="" xmlns:a16="http://schemas.microsoft.com/office/drawing/2014/main" id="{8BE60048-E091-0AFC-13B7-B7FF4D091F9C}"/>
                </a:ext>
              </a:extLst>
            </p:cNvPr>
            <p:cNvGrpSpPr/>
            <p:nvPr/>
          </p:nvGrpSpPr>
          <p:grpSpPr>
            <a:xfrm>
              <a:off x="9784012" y="2454954"/>
              <a:ext cx="2143971" cy="4804219"/>
              <a:chOff x="7361787" y="-618683"/>
              <a:chExt cx="2143971" cy="4804219"/>
            </a:xfrm>
          </p:grpSpPr>
          <p:pic>
            <p:nvPicPr>
              <p:cNvPr id="19" name="Рисунок 18">
                <a:extLst>
                  <a:ext uri="{FF2B5EF4-FFF2-40B4-BE49-F238E27FC236}">
                    <a16:creationId xmlns="" xmlns:a16="http://schemas.microsoft.com/office/drawing/2014/main" id="{C7D5CF97-EE35-AA40-F0E4-25108CA6B85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2258" t="17467" r="64962" b="25879"/>
              <a:stretch/>
            </p:blipFill>
            <p:spPr>
              <a:xfrm>
                <a:off x="7601076" y="-618683"/>
                <a:ext cx="1715514" cy="564163"/>
              </a:xfrm>
              <a:prstGeom prst="rect">
                <a:avLst/>
              </a:prstGeom>
            </p:spPr>
          </p:pic>
          <p:sp>
            <p:nvSpPr>
              <p:cNvPr id="29" name="Прямоугольник: скругленные углы 28">
                <a:extLst>
                  <a:ext uri="{FF2B5EF4-FFF2-40B4-BE49-F238E27FC236}">
                    <a16:creationId xmlns="" xmlns:a16="http://schemas.microsoft.com/office/drawing/2014/main" id="{823AF413-1FE1-C1D1-0F3F-2FFF74F011E4}"/>
                  </a:ext>
                </a:extLst>
              </p:cNvPr>
              <p:cNvSpPr/>
              <p:nvPr/>
            </p:nvSpPr>
            <p:spPr>
              <a:xfrm>
                <a:off x="7361787" y="3333184"/>
                <a:ext cx="2143971" cy="852352"/>
              </a:xfrm>
              <a:prstGeom prst="roundRect">
                <a:avLst>
                  <a:gd name="adj" fmla="val 16734"/>
                </a:avLst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tx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D7C19A85-5A88-A8AE-3D68-EF1D2F21FFEF}"/>
              </a:ext>
            </a:extLst>
          </p:cNvPr>
          <p:cNvSpPr/>
          <p:nvPr/>
        </p:nvSpPr>
        <p:spPr>
          <a:xfrm>
            <a:off x="435818" y="1370061"/>
            <a:ext cx="9132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888E"/>
                </a:solidFill>
                <a:latin typeface="+mn-lt"/>
              </a:rPr>
              <a:t>ВЭШ </a:t>
            </a:r>
            <a:r>
              <a:rPr lang="ru-RU" b="1" dirty="0" err="1">
                <a:solidFill>
                  <a:srgbClr val="00888E"/>
                </a:solidFill>
                <a:latin typeface="+mn-lt"/>
              </a:rPr>
              <a:t>СПбГЭУ</a:t>
            </a:r>
            <a:r>
              <a:rPr lang="ru-RU" b="1" dirty="0">
                <a:solidFill>
                  <a:srgbClr val="00888E"/>
                </a:solidFill>
                <a:latin typeface="+mn-lt"/>
              </a:rPr>
              <a:t> создана в 1989 г. в числе первых российских бизнес-школ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66536ABB-5936-B4EE-427F-B0370D8F3782}"/>
              </a:ext>
            </a:extLst>
          </p:cNvPr>
          <p:cNvSpPr/>
          <p:nvPr/>
        </p:nvSpPr>
        <p:spPr>
          <a:xfrm>
            <a:off x="1271464" y="2134616"/>
            <a:ext cx="7647734" cy="5355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1600" dirty="0">
                <a:latin typeface="+mn-lt"/>
              </a:rPr>
              <a:t>Обладает статусом члена 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РАБО, ИПБ России</a:t>
            </a:r>
            <a:r>
              <a:rPr lang="ru-RU" altLang="ru-RU" sz="1600" dirty="0">
                <a:solidFill>
                  <a:srgbClr val="00888E"/>
                </a:solidFill>
                <a:latin typeface="+mn-lt"/>
              </a:rPr>
              <a:t>, </a:t>
            </a:r>
            <a:r>
              <a:rPr lang="ru-RU" altLang="ru-RU" sz="1600" dirty="0">
                <a:latin typeface="+mn-lt"/>
              </a:rPr>
              <a:t>статусом полноправного члена </a:t>
            </a:r>
            <a:r>
              <a:rPr lang="en-US" altLang="ru-RU" sz="1600" b="1" dirty="0">
                <a:solidFill>
                  <a:srgbClr val="00888E"/>
                </a:solidFill>
                <a:latin typeface="+mn-lt"/>
              </a:rPr>
              <a:t>EFMD</a:t>
            </a:r>
            <a:r>
              <a:rPr lang="ru-RU" altLang="ru-RU" sz="1600" dirty="0">
                <a:latin typeface="+mn-lt"/>
              </a:rPr>
              <a:t> и</a:t>
            </a:r>
            <a:r>
              <a:rPr lang="en-US" altLang="ru-RU" sz="1600" dirty="0">
                <a:latin typeface="+mn-lt"/>
              </a:rPr>
              <a:t> </a:t>
            </a:r>
            <a:r>
              <a:rPr lang="en-US" altLang="ru-RU" sz="1600" b="1" dirty="0">
                <a:solidFill>
                  <a:srgbClr val="00888E"/>
                </a:solidFill>
                <a:latin typeface="+mn-lt"/>
              </a:rPr>
              <a:t>IBC</a:t>
            </a:r>
            <a:endParaRPr lang="ru-RU" sz="1600" dirty="0">
              <a:latin typeface="+mn-lt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678A6599-5540-7AA8-5226-B4FE52BDD02B}"/>
              </a:ext>
            </a:extLst>
          </p:cNvPr>
          <p:cNvSpPr/>
          <p:nvPr/>
        </p:nvSpPr>
        <p:spPr>
          <a:xfrm>
            <a:off x="1271464" y="2937744"/>
            <a:ext cx="7647734" cy="5355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1600" dirty="0">
                <a:latin typeface="+mn-lt"/>
              </a:rPr>
              <a:t>ВЭШ входит 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ТОП-10 лучших бизнес-школ России </a:t>
            </a:r>
            <a:r>
              <a:rPr lang="ru-RU" altLang="ru-RU" sz="1600" dirty="0">
                <a:latin typeface="+mn-lt"/>
              </a:rPr>
              <a:t>по оценке работодателей</a:t>
            </a:r>
            <a:endParaRPr lang="ru-RU" sz="1600" dirty="0">
              <a:latin typeface="+mn-lt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70DCFAA0-2AA8-33DF-3D23-12A707260A7D}"/>
              </a:ext>
            </a:extLst>
          </p:cNvPr>
          <p:cNvSpPr/>
          <p:nvPr/>
        </p:nvSpPr>
        <p:spPr>
          <a:xfrm>
            <a:off x="1271464" y="4544000"/>
            <a:ext cx="7647734" cy="7571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+mn-lt"/>
              </a:rPr>
              <a:t>В рейтинге «предпринимательских» университетов и бизнес-школ 2020: </a:t>
            </a:r>
            <a:r>
              <a:rPr lang="ru-RU" sz="1600" b="1" dirty="0">
                <a:solidFill>
                  <a:srgbClr val="00888E"/>
                </a:solidFill>
                <a:latin typeface="+mn-lt"/>
              </a:rPr>
              <a:t>срез по бизнес-образованию </a:t>
            </a:r>
            <a:r>
              <a:rPr lang="ru-RU" sz="1600" dirty="0">
                <a:solidFill>
                  <a:srgbClr val="00888E"/>
                </a:solidFill>
                <a:latin typeface="+mn-lt"/>
              </a:rPr>
              <a:t>– </a:t>
            </a:r>
            <a:r>
              <a:rPr lang="ru-RU" sz="1600" b="1" dirty="0" err="1">
                <a:solidFill>
                  <a:srgbClr val="00888E"/>
                </a:solidFill>
                <a:latin typeface="+mn-lt"/>
              </a:rPr>
              <a:t>СПбГЭУ</a:t>
            </a:r>
            <a:r>
              <a:rPr lang="ru-RU" sz="1600" b="1" dirty="0">
                <a:solidFill>
                  <a:srgbClr val="00888E"/>
                </a:solidFill>
                <a:latin typeface="+mn-lt"/>
              </a:rPr>
              <a:t> занимает 10 место</a:t>
            </a:r>
            <a:r>
              <a:rPr lang="ru-RU" sz="1600" b="1" dirty="0">
                <a:solidFill>
                  <a:srgbClr val="8C3EC6"/>
                </a:solidFill>
                <a:latin typeface="+mn-lt"/>
              </a:rPr>
              <a:t> </a:t>
            </a:r>
            <a:r>
              <a:rPr lang="ru-RU" sz="1600" dirty="0">
                <a:latin typeface="+mn-lt"/>
              </a:rPr>
              <a:t>по данным АЦ «Эксперт». 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7631721A-7029-B065-4806-092CD6BA3C9B}"/>
              </a:ext>
            </a:extLst>
          </p:cNvPr>
          <p:cNvSpPr/>
          <p:nvPr/>
        </p:nvSpPr>
        <p:spPr>
          <a:xfrm>
            <a:off x="1271464" y="3740872"/>
            <a:ext cx="7647734" cy="5355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1600" dirty="0">
                <a:latin typeface="+mn-lt"/>
              </a:rPr>
              <a:t>В народном 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рейтинге программ МВА 7-е место </a:t>
            </a:r>
            <a:r>
              <a:rPr lang="ru-RU" altLang="ru-RU" sz="1600" dirty="0">
                <a:latin typeface="+mn-lt"/>
              </a:rPr>
              <a:t>среди российских бизнес-школ</a:t>
            </a:r>
            <a:r>
              <a:rPr lang="en-US" altLang="ru-RU" sz="1600" dirty="0">
                <a:latin typeface="+mn-lt"/>
              </a:rPr>
              <a:t> </a:t>
            </a:r>
            <a:r>
              <a:rPr lang="ru-RU" altLang="ru-RU" sz="1600" dirty="0">
                <a:latin typeface="+mn-lt"/>
              </a:rPr>
              <a:t>2021 г. по данным MBA.SU</a:t>
            </a:r>
            <a:endParaRPr lang="ru-RU" sz="1600" dirty="0">
              <a:latin typeface="+mn-lt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657859AE-F697-C03B-4914-90930094AECD}"/>
              </a:ext>
            </a:extLst>
          </p:cNvPr>
          <p:cNvSpPr/>
          <p:nvPr/>
        </p:nvSpPr>
        <p:spPr>
          <a:xfrm>
            <a:off x="1271464" y="5568728"/>
            <a:ext cx="7647734" cy="3139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+mn-lt"/>
              </a:rPr>
              <a:t>За  30 лет подготовлено </a:t>
            </a:r>
            <a:r>
              <a:rPr lang="ru-RU" sz="1600" b="1" dirty="0">
                <a:solidFill>
                  <a:srgbClr val="00888E"/>
                </a:solidFill>
                <a:latin typeface="+mn-lt"/>
              </a:rPr>
              <a:t>более 60 000 </a:t>
            </a:r>
            <a:r>
              <a:rPr lang="ru-RU" sz="1600" dirty="0">
                <a:latin typeface="+mn-lt"/>
              </a:rPr>
              <a:t>специалистов и руководителей</a:t>
            </a:r>
          </a:p>
        </p:txBody>
      </p:sp>
      <p:sp>
        <p:nvSpPr>
          <p:cNvPr id="46" name="AutoShape 56">
            <a:extLst>
              <a:ext uri="{FF2B5EF4-FFF2-40B4-BE49-F238E27FC236}">
                <a16:creationId xmlns="" xmlns:a16="http://schemas.microsoft.com/office/drawing/2014/main" id="{E440EA55-EAD3-E00E-533E-3652B0042B62}"/>
              </a:ext>
            </a:extLst>
          </p:cNvPr>
          <p:cNvSpPr>
            <a:spLocks/>
          </p:cNvSpPr>
          <p:nvPr/>
        </p:nvSpPr>
        <p:spPr bwMode="auto">
          <a:xfrm>
            <a:off x="616166" y="4667865"/>
            <a:ext cx="497455" cy="483139"/>
          </a:xfrm>
          <a:custGeom>
            <a:avLst/>
            <a:gdLst>
              <a:gd name="T0" fmla="+- 0 10800 52"/>
              <a:gd name="T1" fmla="*/ T0 w 21497"/>
              <a:gd name="T2" fmla="*/ 10772 h 21544"/>
              <a:gd name="T3" fmla="+- 0 10800 52"/>
              <a:gd name="T4" fmla="*/ T3 w 21497"/>
              <a:gd name="T5" fmla="*/ 10772 h 21544"/>
              <a:gd name="T6" fmla="+- 0 10800 52"/>
              <a:gd name="T7" fmla="*/ T6 w 21497"/>
              <a:gd name="T8" fmla="*/ 10772 h 21544"/>
              <a:gd name="T9" fmla="+- 0 10800 52"/>
              <a:gd name="T10" fmla="*/ T9 w 21497"/>
              <a:gd name="T11" fmla="*/ 10772 h 21544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497" h="21544">
                <a:moveTo>
                  <a:pt x="357" y="9006"/>
                </a:moveTo>
                <a:cubicBezTo>
                  <a:pt x="57" y="8710"/>
                  <a:pt x="-52" y="8437"/>
                  <a:pt x="22" y="8189"/>
                </a:cubicBezTo>
                <a:cubicBezTo>
                  <a:pt x="100" y="7941"/>
                  <a:pt x="330" y="7789"/>
                  <a:pt x="716" y="7738"/>
                </a:cubicBezTo>
                <a:lnTo>
                  <a:pt x="7205" y="6739"/>
                </a:lnTo>
                <a:lnTo>
                  <a:pt x="10113" y="551"/>
                </a:lnTo>
                <a:cubicBezTo>
                  <a:pt x="10284" y="183"/>
                  <a:pt x="10496" y="0"/>
                  <a:pt x="10742" y="0"/>
                </a:cubicBezTo>
                <a:cubicBezTo>
                  <a:pt x="10989" y="0"/>
                  <a:pt x="11203" y="180"/>
                  <a:pt x="11382" y="551"/>
                </a:cubicBezTo>
                <a:lnTo>
                  <a:pt x="14293" y="6739"/>
                </a:lnTo>
                <a:lnTo>
                  <a:pt x="20779" y="7738"/>
                </a:lnTo>
                <a:cubicBezTo>
                  <a:pt x="21167" y="7789"/>
                  <a:pt x="21392" y="7941"/>
                  <a:pt x="21473" y="8189"/>
                </a:cubicBezTo>
                <a:cubicBezTo>
                  <a:pt x="21547" y="8437"/>
                  <a:pt x="21448" y="8710"/>
                  <a:pt x="21178" y="9006"/>
                </a:cubicBezTo>
                <a:lnTo>
                  <a:pt x="16473" y="13804"/>
                </a:lnTo>
                <a:lnTo>
                  <a:pt x="17574" y="20597"/>
                </a:lnTo>
                <a:cubicBezTo>
                  <a:pt x="17643" y="21005"/>
                  <a:pt x="17576" y="21281"/>
                  <a:pt x="17375" y="21442"/>
                </a:cubicBezTo>
                <a:cubicBezTo>
                  <a:pt x="17177" y="21599"/>
                  <a:pt x="16899" y="21574"/>
                  <a:pt x="16548" y="21369"/>
                </a:cubicBezTo>
                <a:lnTo>
                  <a:pt x="10753" y="18172"/>
                </a:lnTo>
                <a:lnTo>
                  <a:pt x="4947" y="21369"/>
                </a:lnTo>
                <a:cubicBezTo>
                  <a:pt x="4596" y="21574"/>
                  <a:pt x="4321" y="21599"/>
                  <a:pt x="4120" y="21442"/>
                </a:cubicBezTo>
                <a:cubicBezTo>
                  <a:pt x="3919" y="21281"/>
                  <a:pt x="3849" y="21002"/>
                  <a:pt x="3922" y="20597"/>
                </a:cubicBezTo>
                <a:lnTo>
                  <a:pt x="5022" y="13804"/>
                </a:lnTo>
                <a:lnTo>
                  <a:pt x="357" y="9006"/>
                </a:lnTo>
                <a:close/>
              </a:path>
            </a:pathLst>
          </a:custGeom>
          <a:solidFill>
            <a:srgbClr val="7A4784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7" name="AutoShape 82">
            <a:extLst>
              <a:ext uri="{FF2B5EF4-FFF2-40B4-BE49-F238E27FC236}">
                <a16:creationId xmlns="" xmlns:a16="http://schemas.microsoft.com/office/drawing/2014/main" id="{1AAB0274-3440-DE04-65EE-5D556EE40194}"/>
              </a:ext>
            </a:extLst>
          </p:cNvPr>
          <p:cNvSpPr>
            <a:spLocks/>
          </p:cNvSpPr>
          <p:nvPr/>
        </p:nvSpPr>
        <p:spPr bwMode="auto">
          <a:xfrm>
            <a:off x="619444" y="2179351"/>
            <a:ext cx="490900" cy="3956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767" y="5419"/>
                </a:moveTo>
                <a:cubicBezTo>
                  <a:pt x="4051" y="5419"/>
                  <a:pt x="4271" y="5505"/>
                  <a:pt x="4428" y="5687"/>
                </a:cubicBezTo>
                <a:cubicBezTo>
                  <a:pt x="4586" y="5865"/>
                  <a:pt x="4701" y="6078"/>
                  <a:pt x="4766" y="6326"/>
                </a:cubicBezTo>
                <a:cubicBezTo>
                  <a:pt x="4835" y="6574"/>
                  <a:pt x="4879" y="6836"/>
                  <a:pt x="4893" y="7106"/>
                </a:cubicBezTo>
                <a:cubicBezTo>
                  <a:pt x="4910" y="7377"/>
                  <a:pt x="4917" y="7596"/>
                  <a:pt x="4917" y="7760"/>
                </a:cubicBezTo>
                <a:lnTo>
                  <a:pt x="4917" y="9856"/>
                </a:lnTo>
                <a:cubicBezTo>
                  <a:pt x="4809" y="9928"/>
                  <a:pt x="4720" y="10015"/>
                  <a:pt x="4646" y="10110"/>
                </a:cubicBezTo>
                <a:cubicBezTo>
                  <a:pt x="4574" y="10208"/>
                  <a:pt x="4468" y="10257"/>
                  <a:pt x="4329" y="10257"/>
                </a:cubicBezTo>
                <a:lnTo>
                  <a:pt x="561" y="10257"/>
                </a:lnTo>
                <a:cubicBezTo>
                  <a:pt x="439" y="10257"/>
                  <a:pt x="338" y="10208"/>
                  <a:pt x="256" y="10110"/>
                </a:cubicBezTo>
                <a:cubicBezTo>
                  <a:pt x="177" y="10015"/>
                  <a:pt x="93" y="9928"/>
                  <a:pt x="0" y="9856"/>
                </a:cubicBezTo>
                <a:lnTo>
                  <a:pt x="0" y="7760"/>
                </a:lnTo>
                <a:cubicBezTo>
                  <a:pt x="0" y="7596"/>
                  <a:pt x="4" y="7377"/>
                  <a:pt x="12" y="7106"/>
                </a:cubicBezTo>
                <a:cubicBezTo>
                  <a:pt x="19" y="6836"/>
                  <a:pt x="57" y="6574"/>
                  <a:pt x="124" y="6326"/>
                </a:cubicBezTo>
                <a:cubicBezTo>
                  <a:pt x="196" y="6078"/>
                  <a:pt x="309" y="5865"/>
                  <a:pt x="465" y="5687"/>
                </a:cubicBezTo>
                <a:cubicBezTo>
                  <a:pt x="624" y="5508"/>
                  <a:pt x="842" y="5419"/>
                  <a:pt x="1123" y="5419"/>
                </a:cubicBezTo>
                <a:cubicBezTo>
                  <a:pt x="782" y="5151"/>
                  <a:pt x="508" y="4803"/>
                  <a:pt x="304" y="4377"/>
                </a:cubicBezTo>
                <a:cubicBezTo>
                  <a:pt x="103" y="3950"/>
                  <a:pt x="0" y="3469"/>
                  <a:pt x="0" y="2937"/>
                </a:cubicBezTo>
                <a:cubicBezTo>
                  <a:pt x="0" y="2539"/>
                  <a:pt x="64" y="2162"/>
                  <a:pt x="189" y="1805"/>
                </a:cubicBezTo>
                <a:cubicBezTo>
                  <a:pt x="316" y="1448"/>
                  <a:pt x="491" y="1134"/>
                  <a:pt x="717" y="861"/>
                </a:cubicBezTo>
                <a:cubicBezTo>
                  <a:pt x="943" y="590"/>
                  <a:pt x="1207" y="380"/>
                  <a:pt x="1504" y="227"/>
                </a:cubicBezTo>
                <a:cubicBezTo>
                  <a:pt x="1804" y="77"/>
                  <a:pt x="2119" y="0"/>
                  <a:pt x="2445" y="0"/>
                </a:cubicBezTo>
                <a:cubicBezTo>
                  <a:pt x="2793" y="0"/>
                  <a:pt x="3115" y="77"/>
                  <a:pt x="3412" y="227"/>
                </a:cubicBezTo>
                <a:cubicBezTo>
                  <a:pt x="3712" y="380"/>
                  <a:pt x="3969" y="590"/>
                  <a:pt x="4188" y="861"/>
                </a:cubicBezTo>
                <a:cubicBezTo>
                  <a:pt x="4406" y="1134"/>
                  <a:pt x="4584" y="1448"/>
                  <a:pt x="4716" y="1805"/>
                </a:cubicBezTo>
                <a:cubicBezTo>
                  <a:pt x="4850" y="2162"/>
                  <a:pt x="4917" y="2539"/>
                  <a:pt x="4917" y="2937"/>
                </a:cubicBezTo>
                <a:cubicBezTo>
                  <a:pt x="4917" y="3458"/>
                  <a:pt x="4814" y="3939"/>
                  <a:pt x="4603" y="4371"/>
                </a:cubicBezTo>
                <a:cubicBezTo>
                  <a:pt x="4392" y="4800"/>
                  <a:pt x="4115" y="5151"/>
                  <a:pt x="3767" y="5419"/>
                </a:cubicBezTo>
                <a:moveTo>
                  <a:pt x="18165" y="12062"/>
                </a:moveTo>
                <a:cubicBezTo>
                  <a:pt x="18672" y="12604"/>
                  <a:pt x="19070" y="13142"/>
                  <a:pt x="19356" y="13669"/>
                </a:cubicBezTo>
                <a:cubicBezTo>
                  <a:pt x="19641" y="14196"/>
                  <a:pt x="19788" y="14801"/>
                  <a:pt x="19788" y="15480"/>
                </a:cubicBezTo>
                <a:lnTo>
                  <a:pt x="19788" y="20816"/>
                </a:lnTo>
                <a:cubicBezTo>
                  <a:pt x="19694" y="20868"/>
                  <a:pt x="19620" y="20931"/>
                  <a:pt x="19557" y="20995"/>
                </a:cubicBezTo>
                <a:cubicBezTo>
                  <a:pt x="19497" y="21061"/>
                  <a:pt x="19425" y="21122"/>
                  <a:pt x="19344" y="21191"/>
                </a:cubicBezTo>
                <a:cubicBezTo>
                  <a:pt x="19262" y="21251"/>
                  <a:pt x="19173" y="21317"/>
                  <a:pt x="19075" y="21386"/>
                </a:cubicBezTo>
                <a:cubicBezTo>
                  <a:pt x="18976" y="21455"/>
                  <a:pt x="18835" y="21528"/>
                  <a:pt x="18662" y="21599"/>
                </a:cubicBezTo>
                <a:lnTo>
                  <a:pt x="2942" y="21599"/>
                </a:lnTo>
                <a:cubicBezTo>
                  <a:pt x="2675" y="21599"/>
                  <a:pt x="2467" y="21499"/>
                  <a:pt x="2318" y="21291"/>
                </a:cubicBezTo>
                <a:cubicBezTo>
                  <a:pt x="2167" y="21081"/>
                  <a:pt x="2003" y="20926"/>
                  <a:pt x="1819" y="20816"/>
                </a:cubicBezTo>
                <a:lnTo>
                  <a:pt x="1819" y="15480"/>
                </a:lnTo>
                <a:cubicBezTo>
                  <a:pt x="1819" y="14763"/>
                  <a:pt x="1989" y="14127"/>
                  <a:pt x="2335" y="13571"/>
                </a:cubicBezTo>
                <a:cubicBezTo>
                  <a:pt x="2678" y="13018"/>
                  <a:pt x="3052" y="12511"/>
                  <a:pt x="3460" y="12062"/>
                </a:cubicBezTo>
                <a:cubicBezTo>
                  <a:pt x="3535" y="11970"/>
                  <a:pt x="3633" y="11869"/>
                  <a:pt x="3753" y="11766"/>
                </a:cubicBezTo>
                <a:cubicBezTo>
                  <a:pt x="3873" y="11659"/>
                  <a:pt x="4000" y="11590"/>
                  <a:pt x="4137" y="11553"/>
                </a:cubicBezTo>
                <a:cubicBezTo>
                  <a:pt x="4276" y="11495"/>
                  <a:pt x="4432" y="11466"/>
                  <a:pt x="4610" y="11455"/>
                </a:cubicBezTo>
                <a:cubicBezTo>
                  <a:pt x="4785" y="11446"/>
                  <a:pt x="4956" y="11423"/>
                  <a:pt x="5126" y="11388"/>
                </a:cubicBezTo>
                <a:cubicBezTo>
                  <a:pt x="5594" y="11299"/>
                  <a:pt x="6091" y="11210"/>
                  <a:pt x="6621" y="11121"/>
                </a:cubicBezTo>
                <a:cubicBezTo>
                  <a:pt x="7149" y="11034"/>
                  <a:pt x="7665" y="10945"/>
                  <a:pt x="8172" y="10853"/>
                </a:cubicBezTo>
                <a:cubicBezTo>
                  <a:pt x="7483" y="10326"/>
                  <a:pt x="6928" y="9632"/>
                  <a:pt x="6513" y="8762"/>
                </a:cubicBezTo>
                <a:cubicBezTo>
                  <a:pt x="6093" y="7896"/>
                  <a:pt x="5884" y="6940"/>
                  <a:pt x="5884" y="5903"/>
                </a:cubicBezTo>
                <a:cubicBezTo>
                  <a:pt x="5884" y="5097"/>
                  <a:pt x="6016" y="4331"/>
                  <a:pt x="6275" y="3608"/>
                </a:cubicBezTo>
                <a:cubicBezTo>
                  <a:pt x="6535" y="2885"/>
                  <a:pt x="6887" y="2260"/>
                  <a:pt x="7331" y="1733"/>
                </a:cubicBezTo>
                <a:cubicBezTo>
                  <a:pt x="7778" y="1203"/>
                  <a:pt x="8299" y="786"/>
                  <a:pt x="8894" y="472"/>
                </a:cubicBezTo>
                <a:cubicBezTo>
                  <a:pt x="9494" y="158"/>
                  <a:pt x="10125" y="3"/>
                  <a:pt x="10802" y="3"/>
                </a:cubicBezTo>
                <a:cubicBezTo>
                  <a:pt x="11476" y="3"/>
                  <a:pt x="12112" y="158"/>
                  <a:pt x="12710" y="472"/>
                </a:cubicBezTo>
                <a:cubicBezTo>
                  <a:pt x="13307" y="786"/>
                  <a:pt x="13826" y="1203"/>
                  <a:pt x="14272" y="1733"/>
                </a:cubicBezTo>
                <a:cubicBezTo>
                  <a:pt x="14716" y="2260"/>
                  <a:pt x="15067" y="2885"/>
                  <a:pt x="15328" y="3608"/>
                </a:cubicBezTo>
                <a:cubicBezTo>
                  <a:pt x="15590" y="4331"/>
                  <a:pt x="15719" y="5097"/>
                  <a:pt x="15719" y="5903"/>
                </a:cubicBezTo>
                <a:cubicBezTo>
                  <a:pt x="15719" y="6939"/>
                  <a:pt x="15513" y="7890"/>
                  <a:pt x="15100" y="8757"/>
                </a:cubicBezTo>
                <a:cubicBezTo>
                  <a:pt x="14685" y="9620"/>
                  <a:pt x="14128" y="10320"/>
                  <a:pt x="13432" y="10853"/>
                </a:cubicBezTo>
                <a:cubicBezTo>
                  <a:pt x="13936" y="10945"/>
                  <a:pt x="14452" y="11031"/>
                  <a:pt x="14978" y="11115"/>
                </a:cubicBezTo>
                <a:cubicBezTo>
                  <a:pt x="15504" y="11198"/>
                  <a:pt x="16005" y="11288"/>
                  <a:pt x="16478" y="11388"/>
                </a:cubicBezTo>
                <a:cubicBezTo>
                  <a:pt x="16653" y="11426"/>
                  <a:pt x="16826" y="11449"/>
                  <a:pt x="16994" y="11455"/>
                </a:cubicBezTo>
                <a:cubicBezTo>
                  <a:pt x="17162" y="11466"/>
                  <a:pt x="17323" y="11495"/>
                  <a:pt x="17467" y="11553"/>
                </a:cubicBezTo>
                <a:cubicBezTo>
                  <a:pt x="17603" y="11590"/>
                  <a:pt x="17731" y="11659"/>
                  <a:pt x="17851" y="11766"/>
                </a:cubicBezTo>
                <a:cubicBezTo>
                  <a:pt x="17966" y="11869"/>
                  <a:pt x="18074" y="11970"/>
                  <a:pt x="18165" y="12062"/>
                </a:cubicBezTo>
                <a:moveTo>
                  <a:pt x="20474" y="5419"/>
                </a:moveTo>
                <a:cubicBezTo>
                  <a:pt x="20757" y="5419"/>
                  <a:pt x="20973" y="5505"/>
                  <a:pt x="21124" y="5687"/>
                </a:cubicBezTo>
                <a:cubicBezTo>
                  <a:pt x="21271" y="5865"/>
                  <a:pt x="21381" y="6078"/>
                  <a:pt x="21448" y="6326"/>
                </a:cubicBezTo>
                <a:cubicBezTo>
                  <a:pt x="21520" y="6574"/>
                  <a:pt x="21561" y="6836"/>
                  <a:pt x="21576" y="7106"/>
                </a:cubicBezTo>
                <a:cubicBezTo>
                  <a:pt x="21592" y="7377"/>
                  <a:pt x="21599" y="7596"/>
                  <a:pt x="21599" y="7760"/>
                </a:cubicBezTo>
                <a:lnTo>
                  <a:pt x="21599" y="9856"/>
                </a:lnTo>
                <a:cubicBezTo>
                  <a:pt x="21508" y="9928"/>
                  <a:pt x="21422" y="10015"/>
                  <a:pt x="21340" y="10110"/>
                </a:cubicBezTo>
                <a:cubicBezTo>
                  <a:pt x="21261" y="10208"/>
                  <a:pt x="21158" y="10257"/>
                  <a:pt x="21036" y="10257"/>
                </a:cubicBezTo>
                <a:lnTo>
                  <a:pt x="17268" y="10257"/>
                </a:lnTo>
                <a:cubicBezTo>
                  <a:pt x="17131" y="10257"/>
                  <a:pt x="17023" y="10208"/>
                  <a:pt x="16953" y="10110"/>
                </a:cubicBezTo>
                <a:cubicBezTo>
                  <a:pt x="16879" y="10015"/>
                  <a:pt x="16790" y="9928"/>
                  <a:pt x="16682" y="9856"/>
                </a:cubicBezTo>
                <a:lnTo>
                  <a:pt x="16682" y="7760"/>
                </a:lnTo>
                <a:cubicBezTo>
                  <a:pt x="16682" y="7596"/>
                  <a:pt x="16692" y="7377"/>
                  <a:pt x="16706" y="7106"/>
                </a:cubicBezTo>
                <a:cubicBezTo>
                  <a:pt x="16720" y="6836"/>
                  <a:pt x="16766" y="6574"/>
                  <a:pt x="16836" y="6326"/>
                </a:cubicBezTo>
                <a:cubicBezTo>
                  <a:pt x="16912" y="6078"/>
                  <a:pt x="17023" y="5865"/>
                  <a:pt x="17183" y="5687"/>
                </a:cubicBezTo>
                <a:cubicBezTo>
                  <a:pt x="17337" y="5508"/>
                  <a:pt x="17556" y="5419"/>
                  <a:pt x="17829" y="5419"/>
                </a:cubicBezTo>
                <a:cubicBezTo>
                  <a:pt x="17488" y="5151"/>
                  <a:pt x="17210" y="4803"/>
                  <a:pt x="16999" y="4377"/>
                </a:cubicBezTo>
                <a:cubicBezTo>
                  <a:pt x="16788" y="3950"/>
                  <a:pt x="16682" y="3469"/>
                  <a:pt x="16682" y="2937"/>
                </a:cubicBezTo>
                <a:cubicBezTo>
                  <a:pt x="16682" y="2539"/>
                  <a:pt x="16744" y="2162"/>
                  <a:pt x="16872" y="1805"/>
                </a:cubicBezTo>
                <a:cubicBezTo>
                  <a:pt x="16999" y="1448"/>
                  <a:pt x="17174" y="1134"/>
                  <a:pt x="17400" y="861"/>
                </a:cubicBezTo>
                <a:cubicBezTo>
                  <a:pt x="17625" y="590"/>
                  <a:pt x="17889" y="380"/>
                  <a:pt x="18187" y="227"/>
                </a:cubicBezTo>
                <a:cubicBezTo>
                  <a:pt x="18487" y="77"/>
                  <a:pt x="18808" y="0"/>
                  <a:pt x="19152" y="0"/>
                </a:cubicBezTo>
                <a:cubicBezTo>
                  <a:pt x="19480" y="0"/>
                  <a:pt x="19795" y="77"/>
                  <a:pt x="20095" y="227"/>
                </a:cubicBezTo>
                <a:cubicBezTo>
                  <a:pt x="20395" y="380"/>
                  <a:pt x="20656" y="590"/>
                  <a:pt x="20882" y="861"/>
                </a:cubicBezTo>
                <a:cubicBezTo>
                  <a:pt x="21108" y="1134"/>
                  <a:pt x="21285" y="1448"/>
                  <a:pt x="21412" y="1805"/>
                </a:cubicBezTo>
                <a:cubicBezTo>
                  <a:pt x="21537" y="2162"/>
                  <a:pt x="21599" y="2539"/>
                  <a:pt x="21599" y="2937"/>
                </a:cubicBezTo>
                <a:cubicBezTo>
                  <a:pt x="21599" y="3458"/>
                  <a:pt x="21499" y="3939"/>
                  <a:pt x="21295" y="4371"/>
                </a:cubicBezTo>
                <a:cubicBezTo>
                  <a:pt x="21093" y="4800"/>
                  <a:pt x="20820" y="5151"/>
                  <a:pt x="20474" y="5419"/>
                </a:cubicBezTo>
              </a:path>
            </a:pathLst>
          </a:custGeom>
          <a:solidFill>
            <a:srgbClr val="7A4784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8" name="AutoShape 123">
            <a:extLst>
              <a:ext uri="{FF2B5EF4-FFF2-40B4-BE49-F238E27FC236}">
                <a16:creationId xmlns="" xmlns:a16="http://schemas.microsoft.com/office/drawing/2014/main" id="{5AAED588-7BA6-7A1C-1A9A-756A0921DE9A}"/>
              </a:ext>
            </a:extLst>
          </p:cNvPr>
          <p:cNvSpPr>
            <a:spLocks/>
          </p:cNvSpPr>
          <p:nvPr/>
        </p:nvSpPr>
        <p:spPr bwMode="auto">
          <a:xfrm>
            <a:off x="622345" y="3771822"/>
            <a:ext cx="485096" cy="46272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6949"/>
                </a:moveTo>
                <a:cubicBezTo>
                  <a:pt x="21599" y="7542"/>
                  <a:pt x="21407" y="8153"/>
                  <a:pt x="21017" y="8781"/>
                </a:cubicBezTo>
                <a:cubicBezTo>
                  <a:pt x="20628" y="9416"/>
                  <a:pt x="20109" y="10015"/>
                  <a:pt x="19458" y="10585"/>
                </a:cubicBezTo>
                <a:cubicBezTo>
                  <a:pt x="18806" y="11152"/>
                  <a:pt x="18040" y="11651"/>
                  <a:pt x="17159" y="12083"/>
                </a:cubicBezTo>
                <a:cubicBezTo>
                  <a:pt x="16275" y="12512"/>
                  <a:pt x="15327" y="12820"/>
                  <a:pt x="14315" y="12996"/>
                </a:cubicBezTo>
                <a:cubicBezTo>
                  <a:pt x="13880" y="13090"/>
                  <a:pt x="13492" y="13284"/>
                  <a:pt x="13151" y="13578"/>
                </a:cubicBezTo>
                <a:cubicBezTo>
                  <a:pt x="12809" y="13872"/>
                  <a:pt x="12641" y="14204"/>
                  <a:pt x="12641" y="14571"/>
                </a:cubicBezTo>
                <a:cubicBezTo>
                  <a:pt x="12641" y="14900"/>
                  <a:pt x="12713" y="15140"/>
                  <a:pt x="12865" y="15293"/>
                </a:cubicBezTo>
                <a:cubicBezTo>
                  <a:pt x="13015" y="15449"/>
                  <a:pt x="13177" y="15596"/>
                  <a:pt x="13364" y="15728"/>
                </a:cubicBezTo>
                <a:cubicBezTo>
                  <a:pt x="13546" y="15866"/>
                  <a:pt x="13717" y="16010"/>
                  <a:pt x="13874" y="16169"/>
                </a:cubicBezTo>
                <a:cubicBezTo>
                  <a:pt x="14032" y="16330"/>
                  <a:pt x="14125" y="16574"/>
                  <a:pt x="14160" y="16903"/>
                </a:cubicBezTo>
                <a:cubicBezTo>
                  <a:pt x="14195" y="17117"/>
                  <a:pt x="14187" y="17340"/>
                  <a:pt x="14133" y="17564"/>
                </a:cubicBezTo>
                <a:cubicBezTo>
                  <a:pt x="14099" y="17696"/>
                  <a:pt x="14200" y="17805"/>
                  <a:pt x="14432" y="17893"/>
                </a:cubicBezTo>
                <a:cubicBezTo>
                  <a:pt x="14667" y="17981"/>
                  <a:pt x="14956" y="18069"/>
                  <a:pt x="15295" y="18154"/>
                </a:cubicBezTo>
                <a:cubicBezTo>
                  <a:pt x="15637" y="18236"/>
                  <a:pt x="15987" y="18342"/>
                  <a:pt x="16344" y="18468"/>
                </a:cubicBezTo>
                <a:cubicBezTo>
                  <a:pt x="16705" y="18595"/>
                  <a:pt x="16975" y="18756"/>
                  <a:pt x="17164" y="18953"/>
                </a:cubicBezTo>
                <a:cubicBezTo>
                  <a:pt x="17266" y="19050"/>
                  <a:pt x="17351" y="19232"/>
                  <a:pt x="17415" y="19511"/>
                </a:cubicBezTo>
                <a:cubicBezTo>
                  <a:pt x="17477" y="19790"/>
                  <a:pt x="17519" y="20090"/>
                  <a:pt x="17535" y="20416"/>
                </a:cubicBezTo>
                <a:cubicBezTo>
                  <a:pt x="17554" y="20727"/>
                  <a:pt x="17527" y="21000"/>
                  <a:pt x="17463" y="21241"/>
                </a:cubicBezTo>
                <a:cubicBezTo>
                  <a:pt x="17394" y="21479"/>
                  <a:pt x="17268" y="21599"/>
                  <a:pt x="17089" y="21599"/>
                </a:cubicBezTo>
                <a:lnTo>
                  <a:pt x="4496" y="21599"/>
                </a:lnTo>
                <a:cubicBezTo>
                  <a:pt x="4328" y="21599"/>
                  <a:pt x="4205" y="21479"/>
                  <a:pt x="4130" y="21241"/>
                </a:cubicBezTo>
                <a:cubicBezTo>
                  <a:pt x="4061" y="21000"/>
                  <a:pt x="4032" y="20727"/>
                  <a:pt x="4048" y="20416"/>
                </a:cubicBezTo>
                <a:cubicBezTo>
                  <a:pt x="4066" y="20090"/>
                  <a:pt x="4109" y="19790"/>
                  <a:pt x="4170" y="19511"/>
                </a:cubicBezTo>
                <a:cubicBezTo>
                  <a:pt x="4235" y="19232"/>
                  <a:pt x="4317" y="19050"/>
                  <a:pt x="4421" y="18953"/>
                </a:cubicBezTo>
                <a:cubicBezTo>
                  <a:pt x="4616" y="18768"/>
                  <a:pt x="4889" y="18606"/>
                  <a:pt x="5239" y="18474"/>
                </a:cubicBezTo>
                <a:cubicBezTo>
                  <a:pt x="5588" y="18345"/>
                  <a:pt x="5933" y="18236"/>
                  <a:pt x="6269" y="18154"/>
                </a:cubicBezTo>
                <a:cubicBezTo>
                  <a:pt x="6606" y="18069"/>
                  <a:pt x="6897" y="17984"/>
                  <a:pt x="7145" y="17901"/>
                </a:cubicBezTo>
                <a:cubicBezTo>
                  <a:pt x="7394" y="17816"/>
                  <a:pt x="7498" y="17705"/>
                  <a:pt x="7463" y="17564"/>
                </a:cubicBezTo>
                <a:cubicBezTo>
                  <a:pt x="7428" y="17432"/>
                  <a:pt x="7412" y="17311"/>
                  <a:pt x="7412" y="17205"/>
                </a:cubicBezTo>
                <a:lnTo>
                  <a:pt x="7412" y="16903"/>
                </a:lnTo>
                <a:cubicBezTo>
                  <a:pt x="7428" y="16574"/>
                  <a:pt x="7519" y="16330"/>
                  <a:pt x="7687" y="16169"/>
                </a:cubicBezTo>
                <a:cubicBezTo>
                  <a:pt x="7853" y="16010"/>
                  <a:pt x="8034" y="15866"/>
                  <a:pt x="8224" y="15728"/>
                </a:cubicBezTo>
                <a:cubicBezTo>
                  <a:pt x="8416" y="15593"/>
                  <a:pt x="8584" y="15446"/>
                  <a:pt x="8729" y="15293"/>
                </a:cubicBezTo>
                <a:cubicBezTo>
                  <a:pt x="8873" y="15140"/>
                  <a:pt x="8945" y="14900"/>
                  <a:pt x="8945" y="14571"/>
                </a:cubicBezTo>
                <a:cubicBezTo>
                  <a:pt x="8945" y="14204"/>
                  <a:pt x="8777" y="13875"/>
                  <a:pt x="8440" y="13578"/>
                </a:cubicBezTo>
                <a:cubicBezTo>
                  <a:pt x="8104" y="13281"/>
                  <a:pt x="7706" y="13090"/>
                  <a:pt x="7247" y="12996"/>
                </a:cubicBezTo>
                <a:cubicBezTo>
                  <a:pt x="6251" y="12811"/>
                  <a:pt x="5311" y="12497"/>
                  <a:pt x="4435" y="12062"/>
                </a:cubicBezTo>
                <a:cubicBezTo>
                  <a:pt x="3554" y="11628"/>
                  <a:pt x="2790" y="11128"/>
                  <a:pt x="2133" y="10570"/>
                </a:cubicBezTo>
                <a:cubicBezTo>
                  <a:pt x="1479" y="10012"/>
                  <a:pt x="958" y="9416"/>
                  <a:pt x="574" y="8781"/>
                </a:cubicBezTo>
                <a:cubicBezTo>
                  <a:pt x="189" y="8153"/>
                  <a:pt x="0" y="7542"/>
                  <a:pt x="0" y="6949"/>
                </a:cubicBezTo>
                <a:lnTo>
                  <a:pt x="0" y="4320"/>
                </a:lnTo>
                <a:cubicBezTo>
                  <a:pt x="0" y="4009"/>
                  <a:pt x="93" y="3756"/>
                  <a:pt x="285" y="3553"/>
                </a:cubicBezTo>
                <a:cubicBezTo>
                  <a:pt x="475" y="3354"/>
                  <a:pt x="712" y="3254"/>
                  <a:pt x="998" y="3254"/>
                </a:cubicBezTo>
                <a:lnTo>
                  <a:pt x="5124" y="3254"/>
                </a:lnTo>
                <a:cubicBezTo>
                  <a:pt x="5108" y="3139"/>
                  <a:pt x="5097" y="3025"/>
                  <a:pt x="5097" y="2901"/>
                </a:cubicBezTo>
                <a:lnTo>
                  <a:pt x="5097" y="2564"/>
                </a:lnTo>
                <a:lnTo>
                  <a:pt x="5097" y="2505"/>
                </a:lnTo>
                <a:cubicBezTo>
                  <a:pt x="5097" y="2005"/>
                  <a:pt x="5118" y="1594"/>
                  <a:pt x="5156" y="1265"/>
                </a:cubicBezTo>
                <a:cubicBezTo>
                  <a:pt x="5193" y="939"/>
                  <a:pt x="5260" y="684"/>
                  <a:pt x="5353" y="499"/>
                </a:cubicBezTo>
                <a:cubicBezTo>
                  <a:pt x="5444" y="320"/>
                  <a:pt x="5580" y="187"/>
                  <a:pt x="5754" y="111"/>
                </a:cubicBezTo>
                <a:cubicBezTo>
                  <a:pt x="5928" y="38"/>
                  <a:pt x="6165" y="0"/>
                  <a:pt x="6464" y="0"/>
                </a:cubicBezTo>
                <a:lnTo>
                  <a:pt x="15132" y="0"/>
                </a:lnTo>
                <a:cubicBezTo>
                  <a:pt x="15410" y="0"/>
                  <a:pt x="15645" y="38"/>
                  <a:pt x="15829" y="111"/>
                </a:cubicBezTo>
                <a:cubicBezTo>
                  <a:pt x="16011" y="187"/>
                  <a:pt x="16149" y="320"/>
                  <a:pt x="16243" y="499"/>
                </a:cubicBezTo>
                <a:cubicBezTo>
                  <a:pt x="16336" y="684"/>
                  <a:pt x="16403" y="939"/>
                  <a:pt x="16435" y="1265"/>
                </a:cubicBezTo>
                <a:cubicBezTo>
                  <a:pt x="16470" y="1594"/>
                  <a:pt x="16486" y="2006"/>
                  <a:pt x="16486" y="2505"/>
                </a:cubicBezTo>
                <a:lnTo>
                  <a:pt x="16486" y="2863"/>
                </a:lnTo>
                <a:cubicBezTo>
                  <a:pt x="16486" y="2989"/>
                  <a:pt x="16478" y="3119"/>
                  <a:pt x="16459" y="3251"/>
                </a:cubicBezTo>
                <a:lnTo>
                  <a:pt x="20603" y="3251"/>
                </a:lnTo>
                <a:cubicBezTo>
                  <a:pt x="20884" y="3251"/>
                  <a:pt x="21119" y="3351"/>
                  <a:pt x="21314" y="3550"/>
                </a:cubicBezTo>
                <a:cubicBezTo>
                  <a:pt x="21503" y="3753"/>
                  <a:pt x="21599" y="4006"/>
                  <a:pt x="21599" y="4317"/>
                </a:cubicBezTo>
                <a:lnTo>
                  <a:pt x="21599" y="6949"/>
                </a:lnTo>
                <a:close/>
                <a:moveTo>
                  <a:pt x="6283" y="10550"/>
                </a:moveTo>
                <a:cubicBezTo>
                  <a:pt x="6072" y="9798"/>
                  <a:pt x="5882" y="8978"/>
                  <a:pt x="5714" y="8082"/>
                </a:cubicBezTo>
                <a:cubicBezTo>
                  <a:pt x="5548" y="7189"/>
                  <a:pt x="5407" y="6299"/>
                  <a:pt x="5287" y="5415"/>
                </a:cubicBezTo>
                <a:lnTo>
                  <a:pt x="1962" y="5415"/>
                </a:lnTo>
                <a:lnTo>
                  <a:pt x="1962" y="6949"/>
                </a:lnTo>
                <a:cubicBezTo>
                  <a:pt x="1962" y="7137"/>
                  <a:pt x="2064" y="7389"/>
                  <a:pt x="2264" y="7709"/>
                </a:cubicBezTo>
                <a:cubicBezTo>
                  <a:pt x="2462" y="8029"/>
                  <a:pt x="2753" y="8358"/>
                  <a:pt x="3126" y="8699"/>
                </a:cubicBezTo>
                <a:cubicBezTo>
                  <a:pt x="3500" y="9040"/>
                  <a:pt x="3954" y="9381"/>
                  <a:pt x="4488" y="9707"/>
                </a:cubicBezTo>
                <a:cubicBezTo>
                  <a:pt x="5022" y="10033"/>
                  <a:pt x="5618" y="10315"/>
                  <a:pt x="6283" y="10550"/>
                </a:cubicBezTo>
                <a:moveTo>
                  <a:pt x="19629" y="5415"/>
                </a:moveTo>
                <a:lnTo>
                  <a:pt x="16280" y="5415"/>
                </a:lnTo>
                <a:cubicBezTo>
                  <a:pt x="16179" y="6299"/>
                  <a:pt x="16043" y="7189"/>
                  <a:pt x="15877" y="8082"/>
                </a:cubicBezTo>
                <a:cubicBezTo>
                  <a:pt x="15712" y="8978"/>
                  <a:pt x="15522" y="9798"/>
                  <a:pt x="15308" y="10550"/>
                </a:cubicBezTo>
                <a:cubicBezTo>
                  <a:pt x="15973" y="10315"/>
                  <a:pt x="16574" y="10033"/>
                  <a:pt x="17105" y="9707"/>
                </a:cubicBezTo>
                <a:cubicBezTo>
                  <a:pt x="17637" y="9381"/>
                  <a:pt x="18091" y="9040"/>
                  <a:pt x="18467" y="8699"/>
                </a:cubicBezTo>
                <a:cubicBezTo>
                  <a:pt x="18844" y="8358"/>
                  <a:pt x="19130" y="8029"/>
                  <a:pt x="19330" y="7709"/>
                </a:cubicBezTo>
                <a:cubicBezTo>
                  <a:pt x="19530" y="7389"/>
                  <a:pt x="19629" y="7137"/>
                  <a:pt x="19629" y="6949"/>
                </a:cubicBezTo>
                <a:lnTo>
                  <a:pt x="19629" y="5415"/>
                </a:lnTo>
                <a:close/>
              </a:path>
            </a:pathLst>
          </a:custGeom>
          <a:solidFill>
            <a:srgbClr val="7A4784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9" name="Freeform 226">
            <a:extLst>
              <a:ext uri="{FF2B5EF4-FFF2-40B4-BE49-F238E27FC236}">
                <a16:creationId xmlns="" xmlns:a16="http://schemas.microsoft.com/office/drawing/2014/main" id="{B7226F4B-A135-709A-369C-020EAE139B08}"/>
              </a:ext>
            </a:extLst>
          </p:cNvPr>
          <p:cNvSpPr>
            <a:spLocks noEditPoints="1"/>
          </p:cNvSpPr>
          <p:nvPr/>
        </p:nvSpPr>
        <p:spPr bwMode="auto">
          <a:xfrm>
            <a:off x="565015" y="5524711"/>
            <a:ext cx="599756" cy="401966"/>
          </a:xfrm>
          <a:custGeom>
            <a:avLst/>
            <a:gdLst/>
            <a:ahLst/>
            <a:cxnLst>
              <a:cxn ang="0">
                <a:pos x="86" y="15"/>
              </a:cxn>
              <a:cxn ang="0">
                <a:pos x="44" y="29"/>
              </a:cxn>
              <a:cxn ang="0">
                <a:pos x="43" y="29"/>
              </a:cxn>
              <a:cxn ang="0">
                <a:pos x="43" y="29"/>
              </a:cxn>
              <a:cxn ang="0">
                <a:pos x="18" y="21"/>
              </a:cxn>
              <a:cxn ang="0">
                <a:pos x="14" y="32"/>
              </a:cxn>
              <a:cxn ang="0">
                <a:pos x="17" y="36"/>
              </a:cxn>
              <a:cxn ang="0">
                <a:pos x="15" y="40"/>
              </a:cxn>
              <a:cxn ang="0">
                <a:pos x="17" y="56"/>
              </a:cxn>
              <a:cxn ang="0">
                <a:pos x="16" y="57"/>
              </a:cxn>
              <a:cxn ang="0">
                <a:pos x="16" y="58"/>
              </a:cxn>
              <a:cxn ang="0">
                <a:pos x="8" y="58"/>
              </a:cxn>
              <a:cxn ang="0">
                <a:pos x="7" y="57"/>
              </a:cxn>
              <a:cxn ang="0">
                <a:pos x="7" y="56"/>
              </a:cxn>
              <a:cxn ang="0">
                <a:pos x="9" y="40"/>
              </a:cxn>
              <a:cxn ang="0">
                <a:pos x="7" y="36"/>
              </a:cxn>
              <a:cxn ang="0">
                <a:pos x="10" y="32"/>
              </a:cxn>
              <a:cxn ang="0">
                <a:pos x="13" y="19"/>
              </a:cxn>
              <a:cxn ang="0">
                <a:pos x="1" y="15"/>
              </a:cxn>
              <a:cxn ang="0">
                <a:pos x="0" y="14"/>
              </a:cxn>
              <a:cxn ang="0">
                <a:pos x="1" y="13"/>
              </a:cxn>
              <a:cxn ang="0">
                <a:pos x="43" y="0"/>
              </a:cxn>
              <a:cxn ang="0">
                <a:pos x="43" y="0"/>
              </a:cxn>
              <a:cxn ang="0">
                <a:pos x="44" y="0"/>
              </a:cxn>
              <a:cxn ang="0">
                <a:pos x="86" y="13"/>
              </a:cxn>
              <a:cxn ang="0">
                <a:pos x="87" y="14"/>
              </a:cxn>
              <a:cxn ang="0">
                <a:pos x="86" y="15"/>
              </a:cxn>
              <a:cxn ang="0">
                <a:pos x="68" y="38"/>
              </a:cxn>
              <a:cxn ang="0">
                <a:pos x="43" y="48"/>
              </a:cxn>
              <a:cxn ang="0">
                <a:pos x="19" y="38"/>
              </a:cxn>
              <a:cxn ang="0">
                <a:pos x="20" y="26"/>
              </a:cxn>
              <a:cxn ang="0">
                <a:pos x="42" y="33"/>
              </a:cxn>
              <a:cxn ang="0">
                <a:pos x="43" y="34"/>
              </a:cxn>
              <a:cxn ang="0">
                <a:pos x="45" y="33"/>
              </a:cxn>
              <a:cxn ang="0">
                <a:pos x="67" y="26"/>
              </a:cxn>
              <a:cxn ang="0">
                <a:pos x="68" y="38"/>
              </a:cxn>
            </a:cxnLst>
            <a:rect l="0" t="0" r="r" b="b"/>
            <a:pathLst>
              <a:path w="87" h="58">
                <a:moveTo>
                  <a:pt x="86" y="15"/>
                </a:moveTo>
                <a:cubicBezTo>
                  <a:pt x="44" y="29"/>
                  <a:pt x="44" y="29"/>
                  <a:pt x="44" y="29"/>
                </a:cubicBezTo>
                <a:cubicBezTo>
                  <a:pt x="44" y="29"/>
                  <a:pt x="44" y="29"/>
                  <a:pt x="43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18" y="21"/>
                  <a:pt x="18" y="21"/>
                  <a:pt x="18" y="21"/>
                </a:cubicBezTo>
                <a:cubicBezTo>
                  <a:pt x="16" y="23"/>
                  <a:pt x="15" y="27"/>
                  <a:pt x="14" y="32"/>
                </a:cubicBezTo>
                <a:cubicBezTo>
                  <a:pt x="16" y="33"/>
                  <a:pt x="17" y="34"/>
                  <a:pt x="17" y="36"/>
                </a:cubicBezTo>
                <a:cubicBezTo>
                  <a:pt x="17" y="38"/>
                  <a:pt x="16" y="39"/>
                  <a:pt x="15" y="40"/>
                </a:cubicBezTo>
                <a:cubicBezTo>
                  <a:pt x="17" y="56"/>
                  <a:pt x="17" y="56"/>
                  <a:pt x="17" y="56"/>
                </a:cubicBezTo>
                <a:cubicBezTo>
                  <a:pt x="17" y="57"/>
                  <a:pt x="17" y="57"/>
                  <a:pt x="16" y="57"/>
                </a:cubicBezTo>
                <a:cubicBezTo>
                  <a:pt x="16" y="58"/>
                  <a:pt x="16" y="58"/>
                  <a:pt x="16" y="58"/>
                </a:cubicBezTo>
                <a:cubicBezTo>
                  <a:pt x="8" y="58"/>
                  <a:pt x="8" y="58"/>
                  <a:pt x="8" y="58"/>
                </a:cubicBezTo>
                <a:cubicBezTo>
                  <a:pt x="8" y="58"/>
                  <a:pt x="8" y="58"/>
                  <a:pt x="7" y="57"/>
                </a:cubicBezTo>
                <a:cubicBezTo>
                  <a:pt x="7" y="57"/>
                  <a:pt x="7" y="57"/>
                  <a:pt x="7" y="56"/>
                </a:cubicBezTo>
                <a:cubicBezTo>
                  <a:pt x="9" y="40"/>
                  <a:pt x="9" y="40"/>
                  <a:pt x="9" y="40"/>
                </a:cubicBezTo>
                <a:cubicBezTo>
                  <a:pt x="8" y="39"/>
                  <a:pt x="7" y="38"/>
                  <a:pt x="7" y="36"/>
                </a:cubicBezTo>
                <a:cubicBezTo>
                  <a:pt x="7" y="34"/>
                  <a:pt x="8" y="33"/>
                  <a:pt x="10" y="32"/>
                </a:cubicBezTo>
                <a:cubicBezTo>
                  <a:pt x="10" y="27"/>
                  <a:pt x="11" y="23"/>
                  <a:pt x="13" y="19"/>
                </a:cubicBezTo>
                <a:cubicBezTo>
                  <a:pt x="1" y="15"/>
                  <a:pt x="1" y="15"/>
                  <a:pt x="1" y="15"/>
                </a:cubicBezTo>
                <a:cubicBezTo>
                  <a:pt x="0" y="15"/>
                  <a:pt x="0" y="15"/>
                  <a:pt x="0" y="14"/>
                </a:cubicBezTo>
                <a:cubicBezTo>
                  <a:pt x="0" y="14"/>
                  <a:pt x="0" y="13"/>
                  <a:pt x="1" y="13"/>
                </a:cubicBezTo>
                <a:cubicBezTo>
                  <a:pt x="43" y="0"/>
                  <a:pt x="43" y="0"/>
                  <a:pt x="43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86" y="13"/>
                  <a:pt x="86" y="13"/>
                  <a:pt x="86" y="13"/>
                </a:cubicBezTo>
                <a:cubicBezTo>
                  <a:pt x="87" y="13"/>
                  <a:pt x="87" y="14"/>
                  <a:pt x="87" y="14"/>
                </a:cubicBezTo>
                <a:cubicBezTo>
                  <a:pt x="87" y="15"/>
                  <a:pt x="87" y="15"/>
                  <a:pt x="86" y="15"/>
                </a:cubicBezTo>
                <a:close/>
                <a:moveTo>
                  <a:pt x="68" y="38"/>
                </a:moveTo>
                <a:cubicBezTo>
                  <a:pt x="68" y="44"/>
                  <a:pt x="57" y="48"/>
                  <a:pt x="43" y="48"/>
                </a:cubicBezTo>
                <a:cubicBezTo>
                  <a:pt x="30" y="48"/>
                  <a:pt x="19" y="44"/>
                  <a:pt x="19" y="38"/>
                </a:cubicBezTo>
                <a:cubicBezTo>
                  <a:pt x="20" y="26"/>
                  <a:pt x="20" y="26"/>
                  <a:pt x="20" y="26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3"/>
                  <a:pt x="43" y="34"/>
                  <a:pt x="43" y="34"/>
                </a:cubicBezTo>
                <a:cubicBezTo>
                  <a:pt x="44" y="34"/>
                  <a:pt x="45" y="33"/>
                  <a:pt x="45" y="33"/>
                </a:cubicBezTo>
                <a:cubicBezTo>
                  <a:pt x="67" y="26"/>
                  <a:pt x="67" y="26"/>
                  <a:pt x="67" y="26"/>
                </a:cubicBezTo>
                <a:lnTo>
                  <a:pt x="68" y="38"/>
                </a:lnTo>
                <a:close/>
              </a:path>
            </a:pathLst>
          </a:custGeom>
          <a:solidFill>
            <a:srgbClr val="7A478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0" name="AutoShape 41">
            <a:extLst>
              <a:ext uri="{FF2B5EF4-FFF2-40B4-BE49-F238E27FC236}">
                <a16:creationId xmlns="" xmlns:a16="http://schemas.microsoft.com/office/drawing/2014/main" id="{D247F510-7364-4A83-5EFC-F9EE39FED67D}"/>
              </a:ext>
            </a:extLst>
          </p:cNvPr>
          <p:cNvSpPr>
            <a:spLocks/>
          </p:cNvSpPr>
          <p:nvPr/>
        </p:nvSpPr>
        <p:spPr bwMode="auto">
          <a:xfrm>
            <a:off x="646279" y="2993467"/>
            <a:ext cx="437230" cy="42464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rgbClr val="7A4784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94350" y="5620660"/>
            <a:ext cx="1079086" cy="548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96634" y="1354879"/>
            <a:ext cx="1438781" cy="35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69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69538AAA-312C-6F64-E783-CA33E7BE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02" y="965902"/>
            <a:ext cx="8866540" cy="545083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8DA2F9A-6C66-5ADE-0EB2-2D221F9A8ADC}"/>
              </a:ext>
            </a:extLst>
          </p:cNvPr>
          <p:cNvSpPr/>
          <p:nvPr/>
        </p:nvSpPr>
        <p:spPr>
          <a:xfrm>
            <a:off x="0" y="963591"/>
            <a:ext cx="12192000" cy="5458787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D3EF83C0-8B5A-6336-3FBA-8A992A5D1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77119-2EDC-4BCE-9396-7DD425CBBD8C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62FF9E0D-4311-A72A-1DB4-94AF49775C91}"/>
              </a:ext>
            </a:extLst>
          </p:cNvPr>
          <p:cNvSpPr txBox="1">
            <a:spLocks/>
          </p:cNvSpPr>
          <p:nvPr/>
        </p:nvSpPr>
        <p:spPr>
          <a:xfrm>
            <a:off x="3233708" y="173782"/>
            <a:ext cx="8664378" cy="770258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7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Вклад ВЭШ </a:t>
            </a:r>
            <a:r>
              <a:rPr lang="ru-RU" sz="2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СПбГЭУ</a:t>
            </a: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в развитие </a:t>
            </a:r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российского бизнес-образования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C907761C-7E8C-4FAA-D059-E02289CBA328}"/>
              </a:ext>
            </a:extLst>
          </p:cNvPr>
          <p:cNvCxnSpPr/>
          <p:nvPr/>
        </p:nvCxnSpPr>
        <p:spPr>
          <a:xfrm>
            <a:off x="-370114" y="6422379"/>
            <a:ext cx="12877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ый треугольник 7">
            <a:extLst>
              <a:ext uri="{FF2B5EF4-FFF2-40B4-BE49-F238E27FC236}">
                <a16:creationId xmlns="" xmlns:a16="http://schemas.microsoft.com/office/drawing/2014/main" id="{3085ECE3-B3AC-28CD-5440-6A6900863D4B}"/>
              </a:ext>
            </a:extLst>
          </p:cNvPr>
          <p:cNvSpPr/>
          <p:nvPr/>
        </p:nvSpPr>
        <p:spPr>
          <a:xfrm flipV="1">
            <a:off x="479376" y="969235"/>
            <a:ext cx="648072" cy="5458788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D8820B2-2C45-E00A-D62E-697A9B918677}"/>
              </a:ext>
            </a:extLst>
          </p:cNvPr>
          <p:cNvSpPr/>
          <p:nvPr/>
        </p:nvSpPr>
        <p:spPr>
          <a:xfrm>
            <a:off x="0" y="971550"/>
            <a:ext cx="479376" cy="5450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="" xmlns:a16="http://schemas.microsoft.com/office/drawing/2014/main" id="{DA669704-708B-552D-B635-4CFB913A4638}"/>
              </a:ext>
            </a:extLst>
          </p:cNvPr>
          <p:cNvSpPr/>
          <p:nvPr/>
        </p:nvSpPr>
        <p:spPr>
          <a:xfrm>
            <a:off x="8389752" y="971550"/>
            <a:ext cx="3802248" cy="5456474"/>
          </a:xfrm>
          <a:custGeom>
            <a:avLst/>
            <a:gdLst>
              <a:gd name="connsiteX0" fmla="*/ 643012 w 4007768"/>
              <a:gd name="connsiteY0" fmla="*/ 0 h 5483985"/>
              <a:gd name="connsiteX1" fmla="*/ 4007768 w 4007768"/>
              <a:gd name="connsiteY1" fmla="*/ 0 h 5483985"/>
              <a:gd name="connsiteX2" fmla="*/ 4007768 w 4007768"/>
              <a:gd name="connsiteY2" fmla="*/ 5478339 h 5483985"/>
              <a:gd name="connsiteX3" fmla="*/ 648072 w 4007768"/>
              <a:gd name="connsiteY3" fmla="*/ 5478339 h 5483985"/>
              <a:gd name="connsiteX4" fmla="*/ 648072 w 4007768"/>
              <a:gd name="connsiteY4" fmla="*/ 5483985 h 5483985"/>
              <a:gd name="connsiteX5" fmla="*/ 0 w 4007768"/>
              <a:gd name="connsiteY5" fmla="*/ 5483985 h 5483985"/>
              <a:gd name="connsiteX6" fmla="*/ 643012 w 4007768"/>
              <a:gd name="connsiteY6" fmla="*/ 56611 h 548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07768" h="5483985">
                <a:moveTo>
                  <a:pt x="643012" y="0"/>
                </a:moveTo>
                <a:lnTo>
                  <a:pt x="4007768" y="0"/>
                </a:lnTo>
                <a:lnTo>
                  <a:pt x="4007768" y="5478339"/>
                </a:lnTo>
                <a:lnTo>
                  <a:pt x="648072" y="5478339"/>
                </a:lnTo>
                <a:lnTo>
                  <a:pt x="648072" y="5483985"/>
                </a:lnTo>
                <a:lnTo>
                  <a:pt x="0" y="5483985"/>
                </a:lnTo>
                <a:lnTo>
                  <a:pt x="643012" y="566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E72E9344-8F26-4290-1026-191D495FEBBB}"/>
              </a:ext>
            </a:extLst>
          </p:cNvPr>
          <p:cNvSpPr/>
          <p:nvPr/>
        </p:nvSpPr>
        <p:spPr>
          <a:xfrm>
            <a:off x="9009947" y="2190881"/>
            <a:ext cx="2934402" cy="371704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14000"/>
              </a:lnSpc>
            </a:pPr>
            <a:r>
              <a:rPr lang="ru-RU" altLang="ru-RU" sz="1600" b="1" dirty="0">
                <a:solidFill>
                  <a:srgbClr val="7A4784"/>
                </a:solidFill>
                <a:latin typeface="+mn-lt"/>
              </a:rPr>
              <a:t>МИССИЯ</a:t>
            </a:r>
            <a:r>
              <a:rPr lang="ru-RU" altLang="ru-RU" sz="1600" dirty="0">
                <a:latin typeface="+mn-lt"/>
              </a:rPr>
              <a:t> – развитие 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потенциала</a:t>
            </a:r>
            <a:r>
              <a:rPr lang="ru-RU" altLang="ru-RU" sz="1600" dirty="0">
                <a:latin typeface="+mn-lt"/>
              </a:rPr>
              <a:t> 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руководителей</a:t>
            </a:r>
            <a:r>
              <a:rPr lang="ru-RU" altLang="ru-RU" sz="1600" dirty="0">
                <a:latin typeface="+mn-lt"/>
              </a:rPr>
              <a:t> высшего звена на основе совершенствования ключевых 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компетенций</a:t>
            </a:r>
            <a:r>
              <a:rPr lang="ru-RU" altLang="ru-RU" sz="1600" dirty="0">
                <a:latin typeface="+mn-lt"/>
              </a:rPr>
              <a:t> и управленческих 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навыков</a:t>
            </a:r>
            <a:r>
              <a:rPr lang="ru-RU" altLang="ru-RU" sz="1600" dirty="0">
                <a:latin typeface="+mn-lt"/>
              </a:rPr>
              <a:t> для эффективного 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управления</a:t>
            </a:r>
            <a:r>
              <a:rPr lang="ru-RU" altLang="ru-RU" sz="1600" dirty="0">
                <a:latin typeface="+mn-lt"/>
              </a:rPr>
              <a:t> российским 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бизнесом</a:t>
            </a:r>
            <a:r>
              <a:rPr lang="ru-RU" altLang="ru-RU" sz="1600" dirty="0">
                <a:latin typeface="+mn-lt"/>
              </a:rPr>
              <a:t> с учетом глобальных трендов и международной конкуренции</a:t>
            </a:r>
            <a:endParaRPr lang="ru-RU" sz="1600" dirty="0">
              <a:latin typeface="+mn-lt"/>
            </a:endParaRPr>
          </a:p>
        </p:txBody>
      </p:sp>
      <p:sp>
        <p:nvSpPr>
          <p:cNvPr id="18" name="AutoShape 114">
            <a:extLst>
              <a:ext uri="{FF2B5EF4-FFF2-40B4-BE49-F238E27FC236}">
                <a16:creationId xmlns="" xmlns:a16="http://schemas.microsoft.com/office/drawing/2014/main" id="{713B5AA2-C2B1-BCFB-DC81-A7A90E31FE6D}"/>
              </a:ext>
            </a:extLst>
          </p:cNvPr>
          <p:cNvSpPr>
            <a:spLocks/>
          </p:cNvSpPr>
          <p:nvPr/>
        </p:nvSpPr>
        <p:spPr bwMode="auto">
          <a:xfrm>
            <a:off x="9120336" y="1370608"/>
            <a:ext cx="645964" cy="6502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050" y="9182"/>
                </a:moveTo>
                <a:cubicBezTo>
                  <a:pt x="21200" y="9182"/>
                  <a:pt x="21329" y="9229"/>
                  <a:pt x="21435" y="9326"/>
                </a:cubicBezTo>
                <a:cubicBezTo>
                  <a:pt x="21544" y="9426"/>
                  <a:pt x="21599" y="9549"/>
                  <a:pt x="21599" y="9699"/>
                </a:cubicBezTo>
                <a:lnTo>
                  <a:pt x="21599" y="11867"/>
                </a:lnTo>
                <a:cubicBezTo>
                  <a:pt x="21599" y="12232"/>
                  <a:pt x="21415" y="12414"/>
                  <a:pt x="21050" y="12414"/>
                </a:cubicBezTo>
                <a:lnTo>
                  <a:pt x="18746" y="12414"/>
                </a:lnTo>
                <a:cubicBezTo>
                  <a:pt x="18575" y="13204"/>
                  <a:pt x="18299" y="13947"/>
                  <a:pt x="17915" y="14646"/>
                </a:cubicBezTo>
                <a:cubicBezTo>
                  <a:pt x="17530" y="15342"/>
                  <a:pt x="17066" y="15965"/>
                  <a:pt x="16517" y="16514"/>
                </a:cubicBezTo>
                <a:cubicBezTo>
                  <a:pt x="15968" y="17061"/>
                  <a:pt x="15346" y="17528"/>
                  <a:pt x="14647" y="17913"/>
                </a:cubicBezTo>
                <a:cubicBezTo>
                  <a:pt x="13948" y="18298"/>
                  <a:pt x="13206" y="18577"/>
                  <a:pt x="12419" y="18741"/>
                </a:cubicBezTo>
                <a:lnTo>
                  <a:pt x="12419" y="21050"/>
                </a:lnTo>
                <a:cubicBezTo>
                  <a:pt x="12419" y="21197"/>
                  <a:pt x="12369" y="21329"/>
                  <a:pt x="12269" y="21435"/>
                </a:cubicBezTo>
                <a:cubicBezTo>
                  <a:pt x="12172" y="21544"/>
                  <a:pt x="12049" y="21599"/>
                  <a:pt x="11896" y="21599"/>
                </a:cubicBezTo>
                <a:lnTo>
                  <a:pt x="9732" y="21599"/>
                </a:lnTo>
                <a:cubicBezTo>
                  <a:pt x="9368" y="21599"/>
                  <a:pt x="9183" y="21417"/>
                  <a:pt x="9183" y="21050"/>
                </a:cubicBezTo>
                <a:lnTo>
                  <a:pt x="9183" y="18741"/>
                </a:lnTo>
                <a:cubicBezTo>
                  <a:pt x="8396" y="18577"/>
                  <a:pt x="7654" y="18298"/>
                  <a:pt x="6955" y="17913"/>
                </a:cubicBezTo>
                <a:cubicBezTo>
                  <a:pt x="6259" y="17528"/>
                  <a:pt x="5634" y="17061"/>
                  <a:pt x="5085" y="16514"/>
                </a:cubicBezTo>
                <a:cubicBezTo>
                  <a:pt x="4536" y="15965"/>
                  <a:pt x="4069" y="15342"/>
                  <a:pt x="3687" y="14646"/>
                </a:cubicBezTo>
                <a:cubicBezTo>
                  <a:pt x="3300" y="13947"/>
                  <a:pt x="3024" y="13204"/>
                  <a:pt x="2856" y="12414"/>
                </a:cubicBezTo>
                <a:lnTo>
                  <a:pt x="551" y="12414"/>
                </a:lnTo>
                <a:cubicBezTo>
                  <a:pt x="187" y="12414"/>
                  <a:pt x="0" y="12231"/>
                  <a:pt x="0" y="11867"/>
                </a:cubicBezTo>
                <a:lnTo>
                  <a:pt x="0" y="9699"/>
                </a:lnTo>
                <a:cubicBezTo>
                  <a:pt x="0" y="9549"/>
                  <a:pt x="58" y="9426"/>
                  <a:pt x="167" y="9326"/>
                </a:cubicBezTo>
                <a:cubicBezTo>
                  <a:pt x="273" y="9229"/>
                  <a:pt x="402" y="9182"/>
                  <a:pt x="551" y="9182"/>
                </a:cubicBezTo>
                <a:lnTo>
                  <a:pt x="2856" y="9182"/>
                </a:lnTo>
                <a:cubicBezTo>
                  <a:pt x="3026" y="8392"/>
                  <a:pt x="3300" y="7652"/>
                  <a:pt x="3687" y="6953"/>
                </a:cubicBezTo>
                <a:cubicBezTo>
                  <a:pt x="4069" y="6251"/>
                  <a:pt x="4536" y="5631"/>
                  <a:pt x="5085" y="5081"/>
                </a:cubicBezTo>
                <a:cubicBezTo>
                  <a:pt x="5634" y="4532"/>
                  <a:pt x="6256" y="4065"/>
                  <a:pt x="6955" y="3680"/>
                </a:cubicBezTo>
                <a:cubicBezTo>
                  <a:pt x="7654" y="3298"/>
                  <a:pt x="8396" y="3022"/>
                  <a:pt x="9183" y="2852"/>
                </a:cubicBezTo>
                <a:lnTo>
                  <a:pt x="9183" y="546"/>
                </a:lnTo>
                <a:cubicBezTo>
                  <a:pt x="9183" y="181"/>
                  <a:pt x="9365" y="0"/>
                  <a:pt x="9732" y="0"/>
                </a:cubicBezTo>
                <a:lnTo>
                  <a:pt x="11896" y="0"/>
                </a:lnTo>
                <a:cubicBezTo>
                  <a:pt x="12049" y="0"/>
                  <a:pt x="12172" y="50"/>
                  <a:pt x="12269" y="158"/>
                </a:cubicBezTo>
                <a:cubicBezTo>
                  <a:pt x="12369" y="267"/>
                  <a:pt x="12419" y="396"/>
                  <a:pt x="12419" y="546"/>
                </a:cubicBezTo>
                <a:lnTo>
                  <a:pt x="12419" y="2852"/>
                </a:lnTo>
                <a:cubicBezTo>
                  <a:pt x="13206" y="3022"/>
                  <a:pt x="13948" y="3298"/>
                  <a:pt x="14647" y="3680"/>
                </a:cubicBezTo>
                <a:cubicBezTo>
                  <a:pt x="15343" y="4065"/>
                  <a:pt x="15968" y="4532"/>
                  <a:pt x="16517" y="5082"/>
                </a:cubicBezTo>
                <a:cubicBezTo>
                  <a:pt x="17066" y="5631"/>
                  <a:pt x="17530" y="6251"/>
                  <a:pt x="17915" y="6953"/>
                </a:cubicBezTo>
                <a:cubicBezTo>
                  <a:pt x="18299" y="7652"/>
                  <a:pt x="18578" y="8392"/>
                  <a:pt x="18746" y="9182"/>
                </a:cubicBezTo>
                <a:lnTo>
                  <a:pt x="21050" y="9182"/>
                </a:lnTo>
                <a:close/>
                <a:moveTo>
                  <a:pt x="12419" y="16465"/>
                </a:moveTo>
                <a:cubicBezTo>
                  <a:pt x="13411" y="16194"/>
                  <a:pt x="14268" y="15698"/>
                  <a:pt x="14991" y="14981"/>
                </a:cubicBezTo>
                <a:cubicBezTo>
                  <a:pt x="15710" y="14264"/>
                  <a:pt x="16203" y="13410"/>
                  <a:pt x="16467" y="12414"/>
                </a:cubicBezTo>
                <a:lnTo>
                  <a:pt x="14048" y="12414"/>
                </a:lnTo>
                <a:cubicBezTo>
                  <a:pt x="13684" y="12414"/>
                  <a:pt x="13505" y="12231"/>
                  <a:pt x="13514" y="11867"/>
                </a:cubicBezTo>
                <a:lnTo>
                  <a:pt x="13514" y="9699"/>
                </a:lnTo>
                <a:cubicBezTo>
                  <a:pt x="13514" y="9549"/>
                  <a:pt x="13567" y="9426"/>
                  <a:pt x="13669" y="9326"/>
                </a:cubicBezTo>
                <a:cubicBezTo>
                  <a:pt x="13772" y="9229"/>
                  <a:pt x="13898" y="9182"/>
                  <a:pt x="14048" y="9182"/>
                </a:cubicBezTo>
                <a:lnTo>
                  <a:pt x="16467" y="9182"/>
                </a:lnTo>
                <a:cubicBezTo>
                  <a:pt x="16194" y="8186"/>
                  <a:pt x="15698" y="7332"/>
                  <a:pt x="14982" y="6609"/>
                </a:cubicBezTo>
                <a:cubicBezTo>
                  <a:pt x="14265" y="5883"/>
                  <a:pt x="13411" y="5390"/>
                  <a:pt x="12419" y="5131"/>
                </a:cubicBezTo>
                <a:lnTo>
                  <a:pt x="12419" y="7549"/>
                </a:lnTo>
                <a:cubicBezTo>
                  <a:pt x="12419" y="7699"/>
                  <a:pt x="12369" y="7828"/>
                  <a:pt x="12269" y="7928"/>
                </a:cubicBezTo>
                <a:cubicBezTo>
                  <a:pt x="12172" y="8031"/>
                  <a:pt x="12049" y="8081"/>
                  <a:pt x="11896" y="8081"/>
                </a:cubicBezTo>
                <a:lnTo>
                  <a:pt x="9732" y="8081"/>
                </a:lnTo>
                <a:cubicBezTo>
                  <a:pt x="9368" y="8081"/>
                  <a:pt x="9183" y="7905"/>
                  <a:pt x="9183" y="7549"/>
                </a:cubicBezTo>
                <a:lnTo>
                  <a:pt x="9183" y="5131"/>
                </a:lnTo>
                <a:cubicBezTo>
                  <a:pt x="8191" y="5402"/>
                  <a:pt x="7334" y="5895"/>
                  <a:pt x="6608" y="6612"/>
                </a:cubicBezTo>
                <a:cubicBezTo>
                  <a:pt x="5889" y="7332"/>
                  <a:pt x="5399" y="8187"/>
                  <a:pt x="5135" y="9182"/>
                </a:cubicBezTo>
                <a:lnTo>
                  <a:pt x="7580" y="9182"/>
                </a:lnTo>
                <a:cubicBezTo>
                  <a:pt x="7733" y="9182"/>
                  <a:pt x="7853" y="9229"/>
                  <a:pt x="7947" y="9326"/>
                </a:cubicBezTo>
                <a:cubicBezTo>
                  <a:pt x="8038" y="9426"/>
                  <a:pt x="8088" y="9550"/>
                  <a:pt x="8088" y="9700"/>
                </a:cubicBezTo>
                <a:lnTo>
                  <a:pt x="8088" y="11867"/>
                </a:lnTo>
                <a:cubicBezTo>
                  <a:pt x="8088" y="12017"/>
                  <a:pt x="8038" y="12144"/>
                  <a:pt x="7947" y="12252"/>
                </a:cubicBezTo>
                <a:cubicBezTo>
                  <a:pt x="7853" y="12364"/>
                  <a:pt x="7733" y="12414"/>
                  <a:pt x="7580" y="12414"/>
                </a:cubicBezTo>
                <a:lnTo>
                  <a:pt x="5135" y="12414"/>
                </a:lnTo>
                <a:cubicBezTo>
                  <a:pt x="5408" y="13410"/>
                  <a:pt x="5904" y="14267"/>
                  <a:pt x="6620" y="14990"/>
                </a:cubicBezTo>
                <a:cubicBezTo>
                  <a:pt x="7337" y="15710"/>
                  <a:pt x="8191" y="16203"/>
                  <a:pt x="9183" y="16465"/>
                </a:cubicBezTo>
                <a:lnTo>
                  <a:pt x="9183" y="14018"/>
                </a:lnTo>
                <a:cubicBezTo>
                  <a:pt x="9183" y="13868"/>
                  <a:pt x="9239" y="13744"/>
                  <a:pt x="9348" y="13653"/>
                </a:cubicBezTo>
                <a:cubicBezTo>
                  <a:pt x="9453" y="13559"/>
                  <a:pt x="9583" y="13512"/>
                  <a:pt x="9732" y="13512"/>
                </a:cubicBezTo>
                <a:lnTo>
                  <a:pt x="11896" y="13512"/>
                </a:lnTo>
                <a:cubicBezTo>
                  <a:pt x="12049" y="13512"/>
                  <a:pt x="12172" y="13559"/>
                  <a:pt x="12269" y="13653"/>
                </a:cubicBezTo>
                <a:cubicBezTo>
                  <a:pt x="12369" y="13744"/>
                  <a:pt x="12419" y="13868"/>
                  <a:pt x="12419" y="14018"/>
                </a:cubicBezTo>
                <a:lnTo>
                  <a:pt x="12419" y="16465"/>
                </a:lnTo>
                <a:close/>
              </a:path>
            </a:pathLst>
          </a:custGeom>
          <a:solidFill>
            <a:srgbClr val="00888E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7B7F6216-C3E3-3864-112F-03ACE163A2B6}"/>
              </a:ext>
            </a:extLst>
          </p:cNvPr>
          <p:cNvSpPr/>
          <p:nvPr/>
        </p:nvSpPr>
        <p:spPr>
          <a:xfrm rot="397097">
            <a:off x="2256541" y="1591070"/>
            <a:ext cx="181297" cy="4320000"/>
          </a:xfrm>
          <a:prstGeom prst="rect">
            <a:avLst/>
          </a:prstGeom>
          <a:gradFill>
            <a:gsLst>
              <a:gs pos="89000">
                <a:srgbClr val="7A4784"/>
              </a:gs>
              <a:gs pos="12000">
                <a:srgbClr val="7A4784"/>
              </a:gs>
              <a:gs pos="0">
                <a:srgbClr val="7A4784"/>
              </a:gs>
              <a:gs pos="100000">
                <a:srgbClr val="7A4784">
                  <a:alpha val="0"/>
                </a:srgbClr>
              </a:gs>
            </a:gsLst>
            <a:lin ang="4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3AA748B6-5D2B-3098-C316-B8D1AE1FF656}"/>
              </a:ext>
            </a:extLst>
          </p:cNvPr>
          <p:cNvSpPr/>
          <p:nvPr/>
        </p:nvSpPr>
        <p:spPr>
          <a:xfrm rot="397097">
            <a:off x="2402101" y="1528825"/>
            <a:ext cx="363610" cy="363610"/>
          </a:xfrm>
          <a:prstGeom prst="ellipse">
            <a:avLst/>
          </a:prstGeom>
          <a:solidFill>
            <a:srgbClr val="7A4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C1BAD989-3ABE-D6A2-FB11-E310BB3D3425}"/>
              </a:ext>
            </a:extLst>
          </p:cNvPr>
          <p:cNvSpPr/>
          <p:nvPr/>
        </p:nvSpPr>
        <p:spPr>
          <a:xfrm rot="397097">
            <a:off x="2468458" y="1595182"/>
            <a:ext cx="230896" cy="2308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F051D083-D687-3CCE-CC25-B65019F68841}"/>
              </a:ext>
            </a:extLst>
          </p:cNvPr>
          <p:cNvSpPr/>
          <p:nvPr/>
        </p:nvSpPr>
        <p:spPr>
          <a:xfrm rot="397097">
            <a:off x="2274433" y="2703089"/>
            <a:ext cx="363610" cy="363610"/>
          </a:xfrm>
          <a:prstGeom prst="ellipse">
            <a:avLst/>
          </a:prstGeom>
          <a:solidFill>
            <a:srgbClr val="7A4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FE25E62E-009B-6D3B-849F-3F0451E1FDF2}"/>
              </a:ext>
            </a:extLst>
          </p:cNvPr>
          <p:cNvSpPr/>
          <p:nvPr/>
        </p:nvSpPr>
        <p:spPr>
          <a:xfrm rot="397097">
            <a:off x="2340790" y="2769446"/>
            <a:ext cx="230896" cy="2308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90318425-62E4-9A3E-1EA1-36DA33641F04}"/>
              </a:ext>
            </a:extLst>
          </p:cNvPr>
          <p:cNvSpPr/>
          <p:nvPr/>
        </p:nvSpPr>
        <p:spPr>
          <a:xfrm rot="397097">
            <a:off x="2137241" y="3791627"/>
            <a:ext cx="363610" cy="363610"/>
          </a:xfrm>
          <a:prstGeom prst="ellipse">
            <a:avLst/>
          </a:prstGeom>
          <a:solidFill>
            <a:srgbClr val="7A4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="" xmlns:a16="http://schemas.microsoft.com/office/drawing/2014/main" id="{A8E65586-2850-2462-3689-07AE7007B33D}"/>
              </a:ext>
            </a:extLst>
          </p:cNvPr>
          <p:cNvSpPr/>
          <p:nvPr/>
        </p:nvSpPr>
        <p:spPr>
          <a:xfrm rot="397097">
            <a:off x="2203598" y="3857984"/>
            <a:ext cx="230896" cy="2308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841938FF-FCD6-C094-26B5-2D8C7B4E4BCF}"/>
              </a:ext>
            </a:extLst>
          </p:cNvPr>
          <p:cNvSpPr/>
          <p:nvPr/>
        </p:nvSpPr>
        <p:spPr>
          <a:xfrm rot="397097">
            <a:off x="2066723" y="4451541"/>
            <a:ext cx="363610" cy="363610"/>
          </a:xfrm>
          <a:prstGeom prst="ellipse">
            <a:avLst/>
          </a:prstGeom>
          <a:solidFill>
            <a:srgbClr val="7A4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17F43F5E-9C9F-A8DA-FAE4-0AA5242B2D1B}"/>
              </a:ext>
            </a:extLst>
          </p:cNvPr>
          <p:cNvSpPr/>
          <p:nvPr/>
        </p:nvSpPr>
        <p:spPr>
          <a:xfrm rot="397097">
            <a:off x="2133080" y="4517898"/>
            <a:ext cx="230896" cy="2308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CFA335D7-426C-59E1-1186-627D6BE115AC}"/>
              </a:ext>
            </a:extLst>
          </p:cNvPr>
          <p:cNvSpPr/>
          <p:nvPr/>
        </p:nvSpPr>
        <p:spPr>
          <a:xfrm rot="397097">
            <a:off x="1967630" y="5273378"/>
            <a:ext cx="363610" cy="363610"/>
          </a:xfrm>
          <a:prstGeom prst="ellipse">
            <a:avLst/>
          </a:prstGeom>
          <a:solidFill>
            <a:srgbClr val="7A4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5C951E27-2619-A866-AF1B-60F46A923D8D}"/>
              </a:ext>
            </a:extLst>
          </p:cNvPr>
          <p:cNvSpPr/>
          <p:nvPr/>
        </p:nvSpPr>
        <p:spPr>
          <a:xfrm rot="397097">
            <a:off x="2301271" y="1634224"/>
            <a:ext cx="72000" cy="4392000"/>
          </a:xfrm>
          <a:prstGeom prst="rect">
            <a:avLst/>
          </a:prstGeom>
          <a:gradFill>
            <a:gsLst>
              <a:gs pos="89000">
                <a:schemeClr val="bg1"/>
              </a:gs>
              <a:gs pos="12000">
                <a:schemeClr val="bg1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49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3FDC2EFB-4E62-E217-12B6-3EFC0AD7E574}"/>
              </a:ext>
            </a:extLst>
          </p:cNvPr>
          <p:cNvSpPr/>
          <p:nvPr/>
        </p:nvSpPr>
        <p:spPr>
          <a:xfrm>
            <a:off x="2933137" y="1564802"/>
            <a:ext cx="3596821" cy="3877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GB" altLang="ru-RU" sz="1400" dirty="0">
                <a:latin typeface="+mn-lt"/>
              </a:rPr>
              <a:t>C</a:t>
            </a:r>
            <a:r>
              <a:rPr lang="ru-RU" altLang="ru-RU" sz="1400" dirty="0" err="1">
                <a:latin typeface="+mn-lt"/>
              </a:rPr>
              <a:t>тарт</a:t>
            </a:r>
            <a:r>
              <a:rPr lang="ru-RU" altLang="ru-RU" sz="1400" dirty="0">
                <a:latin typeface="+mn-lt"/>
              </a:rPr>
              <a:t> первых программ бизнес-образования на российском рынке </a:t>
            </a:r>
            <a:endParaRPr lang="ru-RU" sz="1400" dirty="0">
              <a:latin typeface="+mn-lt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0A76E794-2215-62E3-946A-F007D86A0095}"/>
              </a:ext>
            </a:extLst>
          </p:cNvPr>
          <p:cNvSpPr/>
          <p:nvPr/>
        </p:nvSpPr>
        <p:spPr>
          <a:xfrm>
            <a:off x="2771941" y="2401147"/>
            <a:ext cx="5933488" cy="9694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1400" dirty="0">
                <a:latin typeface="+mn-lt"/>
              </a:rPr>
              <a:t>старт программ профессиональной переподготовки  МВА в партнерстве с европейскими университетами и бизнес-школами. Ориентация на европейскую модель. Акцент на финансы и маркетинг, развитие компетенций для адаптации бизнеса к рыночной экономике</a:t>
            </a:r>
            <a:endParaRPr lang="ru-RU" sz="1400" dirty="0">
              <a:latin typeface="+mn-lt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65BA3385-E619-3F0B-F447-55E133640324}"/>
              </a:ext>
            </a:extLst>
          </p:cNvPr>
          <p:cNvSpPr/>
          <p:nvPr/>
        </p:nvSpPr>
        <p:spPr>
          <a:xfrm>
            <a:off x="2657640" y="3877483"/>
            <a:ext cx="6371137" cy="1938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1400" dirty="0">
                <a:latin typeface="+mn-lt"/>
              </a:rPr>
              <a:t>членство в РАБО </a:t>
            </a:r>
            <a:endParaRPr lang="ru-RU" sz="1400" dirty="0">
              <a:latin typeface="+mn-lt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5E9DFA-8D9A-C994-E469-C1025962108C}"/>
              </a:ext>
            </a:extLst>
          </p:cNvPr>
          <p:cNvSpPr/>
          <p:nvPr/>
        </p:nvSpPr>
        <p:spPr>
          <a:xfrm>
            <a:off x="2581440" y="4526871"/>
            <a:ext cx="6371137" cy="1938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spc="-30" dirty="0">
                <a:latin typeface="Century Gothic"/>
              </a:rPr>
              <a:t>представительство в Совете РАБО</a:t>
            </a:r>
            <a:endParaRPr lang="ru-RU" sz="1400" dirty="0">
              <a:latin typeface="+mn-lt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AE7DEB2E-E787-124C-0D0F-CB8B01AB1009}"/>
              </a:ext>
            </a:extLst>
          </p:cNvPr>
          <p:cNvSpPr/>
          <p:nvPr/>
        </p:nvSpPr>
        <p:spPr>
          <a:xfrm>
            <a:off x="1215082" y="1489029"/>
            <a:ext cx="1064727" cy="4431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начало </a:t>
            </a:r>
            <a:r>
              <a:rPr lang="en-GB" altLang="ru-RU" sz="1600" b="1" dirty="0">
                <a:solidFill>
                  <a:srgbClr val="00888E"/>
                </a:solidFill>
                <a:latin typeface="+mn-lt"/>
              </a:rPr>
              <a:t>19</a:t>
            </a: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90-х</a:t>
            </a:r>
            <a:endParaRPr lang="ru-RU" sz="1600" b="1" dirty="0">
              <a:solidFill>
                <a:srgbClr val="00888E"/>
              </a:solidFill>
              <a:latin typeface="+mn-lt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6BA9228C-7468-C186-7EFE-35AE844AFF22}"/>
              </a:ext>
            </a:extLst>
          </p:cNvPr>
          <p:cNvSpPr/>
          <p:nvPr/>
        </p:nvSpPr>
        <p:spPr>
          <a:xfrm>
            <a:off x="1310332" y="2683345"/>
            <a:ext cx="836127" cy="4431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середа 1990-х</a:t>
            </a:r>
            <a:endParaRPr lang="ru-RU" sz="1600" b="1" dirty="0">
              <a:solidFill>
                <a:srgbClr val="00888E"/>
              </a:solidFill>
              <a:latin typeface="+mn-lt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8168CF1D-E6FF-1900-7FAB-38F926123AB3}"/>
              </a:ext>
            </a:extLst>
          </p:cNvPr>
          <p:cNvSpPr/>
          <p:nvPr/>
        </p:nvSpPr>
        <p:spPr>
          <a:xfrm>
            <a:off x="1190625" y="3873158"/>
            <a:ext cx="825983" cy="2215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600" b="1" spc="-30" dirty="0">
                <a:solidFill>
                  <a:srgbClr val="00888E"/>
                </a:solidFill>
                <a:latin typeface="Century Gothic"/>
              </a:rPr>
              <a:t>с 1998 г.</a:t>
            </a:r>
            <a:endParaRPr lang="ru-RU" sz="1600" b="1" dirty="0">
              <a:solidFill>
                <a:srgbClr val="00888E"/>
              </a:solidFill>
              <a:latin typeface="+mn-lt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C7D04C9B-3A90-3193-D8CC-635A5BD2853C}"/>
              </a:ext>
            </a:extLst>
          </p:cNvPr>
          <p:cNvSpPr/>
          <p:nvPr/>
        </p:nvSpPr>
        <p:spPr>
          <a:xfrm>
            <a:off x="1123950" y="4522546"/>
            <a:ext cx="835508" cy="2215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с</a:t>
            </a:r>
            <a:r>
              <a:rPr lang="en-GB" altLang="ru-RU" sz="1600" b="1" dirty="0">
                <a:solidFill>
                  <a:srgbClr val="00888E"/>
                </a:solidFill>
                <a:latin typeface="+mn-lt"/>
              </a:rPr>
              <a:t> </a:t>
            </a:r>
            <a:r>
              <a:rPr lang="ru-RU" sz="1600" b="1" spc="-30" dirty="0">
                <a:solidFill>
                  <a:srgbClr val="00888E"/>
                </a:solidFill>
                <a:latin typeface="Century Gothic"/>
              </a:rPr>
              <a:t>2002 г. </a:t>
            </a:r>
            <a:endParaRPr lang="ru-RU" sz="1600" b="1" dirty="0">
              <a:solidFill>
                <a:srgbClr val="00888E"/>
              </a:solidFill>
              <a:latin typeface="+mn-lt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32DC327A-EE34-80A0-921F-84BB482C3162}"/>
              </a:ext>
            </a:extLst>
          </p:cNvPr>
          <p:cNvSpPr/>
          <p:nvPr/>
        </p:nvSpPr>
        <p:spPr>
          <a:xfrm>
            <a:off x="976958" y="5324333"/>
            <a:ext cx="883752" cy="2215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altLang="ru-RU" sz="1600" b="1" dirty="0">
                <a:solidFill>
                  <a:srgbClr val="00888E"/>
                </a:solidFill>
                <a:latin typeface="+mn-lt"/>
              </a:rPr>
              <a:t>к 2010 г. </a:t>
            </a:r>
            <a:endParaRPr lang="ru-RU" sz="1600" b="1" dirty="0">
              <a:solidFill>
                <a:srgbClr val="00888E"/>
              </a:solidFill>
              <a:latin typeface="+mn-lt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A6DC4FEC-30E6-D8D2-9C79-62D648437672}"/>
              </a:ext>
            </a:extLst>
          </p:cNvPr>
          <p:cNvSpPr/>
          <p:nvPr/>
        </p:nvSpPr>
        <p:spPr>
          <a:xfrm>
            <a:off x="2486191" y="5056263"/>
            <a:ext cx="5909072" cy="7755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spc="-30" dirty="0">
                <a:latin typeface="Century Gothic"/>
              </a:rPr>
              <a:t>накоплен уникальный опыт. Разработаны и апробированы свои подходы, методики и инструменты. Старт уникальных корпоративных программ </a:t>
            </a:r>
            <a:r>
              <a:rPr lang="ru-RU" altLang="ru-RU" sz="1400" spc="-30" dirty="0">
                <a:latin typeface="Century Gothic"/>
              </a:rPr>
              <a:t>опережающей подготовки </a:t>
            </a:r>
            <a:r>
              <a:rPr lang="ru-RU" sz="1400" spc="-30" dirty="0">
                <a:latin typeface="Century Gothic"/>
              </a:rPr>
              <a:t>для российских компаний с акцентом на управленческую культуру</a:t>
            </a:r>
            <a:endParaRPr lang="ru-RU" sz="1400" dirty="0">
              <a:latin typeface="+mn-lt"/>
            </a:endParaRPr>
          </a:p>
        </p:txBody>
      </p:sp>
      <p:sp>
        <p:nvSpPr>
          <p:cNvPr id="48" name="Овал 47">
            <a:extLst>
              <a:ext uri="{FF2B5EF4-FFF2-40B4-BE49-F238E27FC236}">
                <a16:creationId xmlns="" xmlns:a16="http://schemas.microsoft.com/office/drawing/2014/main" id="{70F356FC-D24B-2E5F-5CA4-051C74AC9D05}"/>
              </a:ext>
            </a:extLst>
          </p:cNvPr>
          <p:cNvSpPr/>
          <p:nvPr/>
        </p:nvSpPr>
        <p:spPr>
          <a:xfrm rot="397097">
            <a:off x="2030624" y="5338007"/>
            <a:ext cx="230896" cy="2308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AC7C9CA9-6FD2-3224-5CB8-6959D34EDA62}"/>
              </a:ext>
            </a:extLst>
          </p:cNvPr>
          <p:cNvCxnSpPr/>
          <p:nvPr/>
        </p:nvCxnSpPr>
        <p:spPr>
          <a:xfrm>
            <a:off x="-370114" y="957942"/>
            <a:ext cx="12877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81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b="5751"/>
          <a:stretch/>
        </p:blipFill>
        <p:spPr bwMode="auto">
          <a:xfrm>
            <a:off x="8854396" y="1111889"/>
            <a:ext cx="3317974" cy="2043146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D3EF83C0-8B5A-6336-3FBA-8A992A5D1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77119-2EDC-4BCE-9396-7DD425CBBD8C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62FF9E0D-4311-A72A-1DB4-94AF49775C91}"/>
              </a:ext>
            </a:extLst>
          </p:cNvPr>
          <p:cNvSpPr txBox="1">
            <a:spLocks/>
          </p:cNvSpPr>
          <p:nvPr/>
        </p:nvSpPr>
        <p:spPr>
          <a:xfrm>
            <a:off x="3233708" y="173782"/>
            <a:ext cx="8664378" cy="770258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7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be-BY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Ответственное лидерство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87185755-6CB2-5E97-9807-F6355C014BB9}"/>
              </a:ext>
            </a:extLst>
          </p:cNvPr>
          <p:cNvCxnSpPr/>
          <p:nvPr/>
        </p:nvCxnSpPr>
        <p:spPr>
          <a:xfrm>
            <a:off x="-370114" y="957942"/>
            <a:ext cx="12877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EA7D913-31AB-75A5-88F5-0ED39BA41425}"/>
              </a:ext>
            </a:extLst>
          </p:cNvPr>
          <p:cNvSpPr/>
          <p:nvPr/>
        </p:nvSpPr>
        <p:spPr>
          <a:xfrm>
            <a:off x="-27214" y="3989134"/>
            <a:ext cx="12192000" cy="23939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65A707D-0010-3AA5-83E3-CEA9A8C29CED}"/>
              </a:ext>
            </a:extLst>
          </p:cNvPr>
          <p:cNvSpPr/>
          <p:nvPr/>
        </p:nvSpPr>
        <p:spPr>
          <a:xfrm>
            <a:off x="263352" y="4972897"/>
            <a:ext cx="1755948" cy="78790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1600" dirty="0">
                <a:latin typeface="+mn-lt"/>
              </a:rPr>
              <a:t>ЕМВА  «Управление предприятием» c 1993 г.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87033270-6DF9-307D-67C5-5DACAAB4C884}"/>
              </a:ext>
            </a:extLst>
          </p:cNvPr>
          <p:cNvSpPr/>
          <p:nvPr/>
        </p:nvSpPr>
        <p:spPr>
          <a:xfrm>
            <a:off x="2370777" y="4972897"/>
            <a:ext cx="2124248" cy="137883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1600" dirty="0">
                <a:latin typeface="+mn-lt"/>
              </a:rPr>
              <a:t>Президентская программа подготовки управленческих кадров для организаций н/х РФ с 1998 г.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0F8B59E7-A4A3-511D-1600-1E4D16AFC3EE}"/>
              </a:ext>
            </a:extLst>
          </p:cNvPr>
          <p:cNvSpPr/>
          <p:nvPr/>
        </p:nvSpPr>
        <p:spPr>
          <a:xfrm>
            <a:off x="4846502" y="4972897"/>
            <a:ext cx="2136948" cy="137883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1600" dirty="0">
                <a:latin typeface="+mn-lt"/>
              </a:rPr>
              <a:t>«МВА Газпром – Управление нефтегазовой корпорацией в глобальной среде» с 2012 г. (в формате Executive)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CEEFC509-26F9-998B-CCE5-50D55342D3DA}"/>
              </a:ext>
            </a:extLst>
          </p:cNvPr>
          <p:cNvSpPr/>
          <p:nvPr/>
        </p:nvSpPr>
        <p:spPr>
          <a:xfrm>
            <a:off x="7334927" y="4972897"/>
            <a:ext cx="2033772" cy="118186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1600" dirty="0">
                <a:latin typeface="+mn-lt"/>
              </a:rPr>
              <a:t>МВА «Устойчивое развитие и управление социальной сферой компании» с 2014 г.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6DD804CD-954E-CB20-882C-05CAF6893FCE}"/>
              </a:ext>
            </a:extLst>
          </p:cNvPr>
          <p:cNvSpPr/>
          <p:nvPr/>
        </p:nvSpPr>
        <p:spPr>
          <a:xfrm>
            <a:off x="9720176" y="4972897"/>
            <a:ext cx="2220552" cy="118186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1600" dirty="0">
                <a:latin typeface="+mn-lt"/>
              </a:rPr>
              <a:t>Программа профессиональной переподготовки «Школа управленческого мастерства» с 2016 г.</a:t>
            </a:r>
          </a:p>
        </p:txBody>
      </p:sp>
      <p:sp>
        <p:nvSpPr>
          <p:cNvPr id="19" name="AutoShape 40">
            <a:extLst>
              <a:ext uri="{FF2B5EF4-FFF2-40B4-BE49-F238E27FC236}">
                <a16:creationId xmlns="" xmlns:a16="http://schemas.microsoft.com/office/drawing/2014/main" id="{013462CE-5655-EE99-BD7C-C1E83E8329C8}"/>
              </a:ext>
            </a:extLst>
          </p:cNvPr>
          <p:cNvSpPr>
            <a:spLocks/>
          </p:cNvSpPr>
          <p:nvPr/>
        </p:nvSpPr>
        <p:spPr bwMode="auto">
          <a:xfrm>
            <a:off x="263352" y="4203359"/>
            <a:ext cx="643024" cy="627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6"/>
                  <a:pt x="20201" y="5279"/>
                  <a:pt x="20760" y="6590"/>
                </a:cubicBezTo>
                <a:cubicBezTo>
                  <a:pt x="21317" y="7903"/>
                  <a:pt x="21599" y="9306"/>
                  <a:pt x="21599" y="10800"/>
                </a:cubicBezTo>
                <a:cubicBezTo>
                  <a:pt x="21599" y="12296"/>
                  <a:pt x="21317" y="13699"/>
                  <a:pt x="20760" y="15009"/>
                </a:cubicBezTo>
                <a:cubicBezTo>
                  <a:pt x="20201" y="16322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20"/>
                  <a:pt x="12301" y="21599"/>
                  <a:pt x="10807" y="21599"/>
                </a:cubicBezTo>
                <a:cubicBezTo>
                  <a:pt x="9309" y="21599"/>
                  <a:pt x="7905" y="21320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2"/>
                  <a:pt x="847" y="15009"/>
                </a:cubicBezTo>
                <a:cubicBezTo>
                  <a:pt x="282" y="13699"/>
                  <a:pt x="0" y="12296"/>
                  <a:pt x="0" y="10800"/>
                </a:cubicBezTo>
                <a:cubicBezTo>
                  <a:pt x="0" y="9306"/>
                  <a:pt x="282" y="7903"/>
                  <a:pt x="847" y="6590"/>
                </a:cubicBezTo>
                <a:cubicBezTo>
                  <a:pt x="1409" y="5279"/>
                  <a:pt x="2181" y="4136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0807" y="18355"/>
                </a:moveTo>
                <a:cubicBezTo>
                  <a:pt x="11860" y="18355"/>
                  <a:pt x="12844" y="18158"/>
                  <a:pt x="13756" y="17762"/>
                </a:cubicBezTo>
                <a:cubicBezTo>
                  <a:pt x="14666" y="17364"/>
                  <a:pt x="15463" y="16825"/>
                  <a:pt x="16147" y="16139"/>
                </a:cubicBezTo>
                <a:cubicBezTo>
                  <a:pt x="16836" y="15453"/>
                  <a:pt x="17378" y="14656"/>
                  <a:pt x="17774" y="13747"/>
                </a:cubicBezTo>
                <a:cubicBezTo>
                  <a:pt x="18169" y="12838"/>
                  <a:pt x="18367" y="11853"/>
                  <a:pt x="18367" y="10799"/>
                </a:cubicBezTo>
                <a:cubicBezTo>
                  <a:pt x="18367" y="9746"/>
                  <a:pt x="18169" y="8764"/>
                  <a:pt x="17774" y="7852"/>
                </a:cubicBezTo>
                <a:cubicBezTo>
                  <a:pt x="17376" y="6942"/>
                  <a:pt x="16836" y="6146"/>
                  <a:pt x="16147" y="5460"/>
                </a:cubicBezTo>
                <a:cubicBezTo>
                  <a:pt x="15466" y="4774"/>
                  <a:pt x="14666" y="4235"/>
                  <a:pt x="13748" y="3839"/>
                </a:cubicBezTo>
                <a:cubicBezTo>
                  <a:pt x="12832" y="3444"/>
                  <a:pt x="11852" y="3244"/>
                  <a:pt x="10807" y="3244"/>
                </a:cubicBezTo>
                <a:cubicBezTo>
                  <a:pt x="9753" y="3244"/>
                  <a:pt x="8764" y="3444"/>
                  <a:pt x="7851" y="3839"/>
                </a:cubicBezTo>
                <a:cubicBezTo>
                  <a:pt x="6936" y="4235"/>
                  <a:pt x="6139" y="4774"/>
                  <a:pt x="5455" y="5460"/>
                </a:cubicBezTo>
                <a:cubicBezTo>
                  <a:pt x="4772" y="6146"/>
                  <a:pt x="4235" y="6942"/>
                  <a:pt x="3839" y="7852"/>
                </a:cubicBezTo>
                <a:cubicBezTo>
                  <a:pt x="3444" y="8764"/>
                  <a:pt x="3246" y="9746"/>
                  <a:pt x="3246" y="10799"/>
                </a:cubicBezTo>
                <a:cubicBezTo>
                  <a:pt x="3246" y="11853"/>
                  <a:pt x="3444" y="12838"/>
                  <a:pt x="3839" y="13747"/>
                </a:cubicBezTo>
                <a:cubicBezTo>
                  <a:pt x="4238" y="14656"/>
                  <a:pt x="4774" y="15453"/>
                  <a:pt x="5455" y="16139"/>
                </a:cubicBezTo>
                <a:cubicBezTo>
                  <a:pt x="6136" y="16825"/>
                  <a:pt x="6933" y="17364"/>
                  <a:pt x="7851" y="17762"/>
                </a:cubicBezTo>
                <a:cubicBezTo>
                  <a:pt x="8764" y="18160"/>
                  <a:pt x="9753" y="18355"/>
                  <a:pt x="10807" y="18355"/>
                </a:cubicBezTo>
                <a:moveTo>
                  <a:pt x="14674" y="7397"/>
                </a:moveTo>
                <a:cubicBezTo>
                  <a:pt x="14765" y="7307"/>
                  <a:pt x="14889" y="7262"/>
                  <a:pt x="15047" y="7262"/>
                </a:cubicBezTo>
                <a:cubicBezTo>
                  <a:pt x="15206" y="7262"/>
                  <a:pt x="15333" y="7307"/>
                  <a:pt x="15432" y="7397"/>
                </a:cubicBezTo>
                <a:lnTo>
                  <a:pt x="16972" y="8950"/>
                </a:lnTo>
                <a:cubicBezTo>
                  <a:pt x="17065" y="9040"/>
                  <a:pt x="17113" y="9165"/>
                  <a:pt x="17118" y="9323"/>
                </a:cubicBezTo>
                <a:cubicBezTo>
                  <a:pt x="17121" y="9478"/>
                  <a:pt x="17073" y="9605"/>
                  <a:pt x="16972" y="9693"/>
                </a:cubicBezTo>
                <a:lnTo>
                  <a:pt x="11442" y="15235"/>
                </a:lnTo>
                <a:cubicBezTo>
                  <a:pt x="11335" y="15343"/>
                  <a:pt x="11188" y="15436"/>
                  <a:pt x="11004" y="15506"/>
                </a:cubicBezTo>
                <a:cubicBezTo>
                  <a:pt x="10821" y="15577"/>
                  <a:pt x="10651" y="15614"/>
                  <a:pt x="10496" y="15614"/>
                </a:cubicBezTo>
                <a:lnTo>
                  <a:pt x="8953" y="15614"/>
                </a:lnTo>
                <a:cubicBezTo>
                  <a:pt x="8809" y="15614"/>
                  <a:pt x="8645" y="15577"/>
                  <a:pt x="8453" y="15506"/>
                </a:cubicBezTo>
                <a:cubicBezTo>
                  <a:pt x="8261" y="15436"/>
                  <a:pt x="8114" y="15343"/>
                  <a:pt x="8007" y="15235"/>
                </a:cubicBezTo>
                <a:lnTo>
                  <a:pt x="4627" y="11855"/>
                </a:lnTo>
                <a:cubicBezTo>
                  <a:pt x="4537" y="11768"/>
                  <a:pt x="4492" y="11644"/>
                  <a:pt x="4492" y="11486"/>
                </a:cubicBezTo>
                <a:cubicBezTo>
                  <a:pt x="4492" y="11327"/>
                  <a:pt x="4537" y="11206"/>
                  <a:pt x="4627" y="11113"/>
                </a:cubicBezTo>
                <a:lnTo>
                  <a:pt x="6181" y="9560"/>
                </a:lnTo>
                <a:cubicBezTo>
                  <a:pt x="6272" y="9467"/>
                  <a:pt x="6396" y="9424"/>
                  <a:pt x="6554" y="9424"/>
                </a:cubicBezTo>
                <a:cubicBezTo>
                  <a:pt x="6713" y="9424"/>
                  <a:pt x="6837" y="9467"/>
                  <a:pt x="6927" y="9560"/>
                </a:cubicBezTo>
                <a:lnTo>
                  <a:pt x="9337" y="11994"/>
                </a:lnTo>
                <a:cubicBezTo>
                  <a:pt x="9597" y="12217"/>
                  <a:pt x="9860" y="12217"/>
                  <a:pt x="10120" y="11994"/>
                </a:cubicBezTo>
                <a:lnTo>
                  <a:pt x="14674" y="7397"/>
                </a:lnTo>
                <a:close/>
              </a:path>
            </a:pathLst>
          </a:custGeom>
          <a:solidFill>
            <a:srgbClr val="7A4784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 dirty="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0" name="AutoShape 40">
            <a:extLst>
              <a:ext uri="{FF2B5EF4-FFF2-40B4-BE49-F238E27FC236}">
                <a16:creationId xmlns="" xmlns:a16="http://schemas.microsoft.com/office/drawing/2014/main" id="{64ED5642-56CF-59A9-8542-DB0F68BEB2A1}"/>
              </a:ext>
            </a:extLst>
          </p:cNvPr>
          <p:cNvSpPr>
            <a:spLocks/>
          </p:cNvSpPr>
          <p:nvPr/>
        </p:nvSpPr>
        <p:spPr bwMode="auto">
          <a:xfrm>
            <a:off x="2370777" y="4203359"/>
            <a:ext cx="643024" cy="627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6"/>
                  <a:pt x="20201" y="5279"/>
                  <a:pt x="20760" y="6590"/>
                </a:cubicBezTo>
                <a:cubicBezTo>
                  <a:pt x="21317" y="7903"/>
                  <a:pt x="21599" y="9306"/>
                  <a:pt x="21599" y="10800"/>
                </a:cubicBezTo>
                <a:cubicBezTo>
                  <a:pt x="21599" y="12296"/>
                  <a:pt x="21317" y="13699"/>
                  <a:pt x="20760" y="15009"/>
                </a:cubicBezTo>
                <a:cubicBezTo>
                  <a:pt x="20201" y="16322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20"/>
                  <a:pt x="12301" y="21599"/>
                  <a:pt x="10807" y="21599"/>
                </a:cubicBezTo>
                <a:cubicBezTo>
                  <a:pt x="9309" y="21599"/>
                  <a:pt x="7905" y="21320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2"/>
                  <a:pt x="847" y="15009"/>
                </a:cubicBezTo>
                <a:cubicBezTo>
                  <a:pt x="282" y="13699"/>
                  <a:pt x="0" y="12296"/>
                  <a:pt x="0" y="10800"/>
                </a:cubicBezTo>
                <a:cubicBezTo>
                  <a:pt x="0" y="9306"/>
                  <a:pt x="282" y="7903"/>
                  <a:pt x="847" y="6590"/>
                </a:cubicBezTo>
                <a:cubicBezTo>
                  <a:pt x="1409" y="5279"/>
                  <a:pt x="2181" y="4136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0807" y="18355"/>
                </a:moveTo>
                <a:cubicBezTo>
                  <a:pt x="11860" y="18355"/>
                  <a:pt x="12844" y="18158"/>
                  <a:pt x="13756" y="17762"/>
                </a:cubicBezTo>
                <a:cubicBezTo>
                  <a:pt x="14666" y="17364"/>
                  <a:pt x="15463" y="16825"/>
                  <a:pt x="16147" y="16139"/>
                </a:cubicBezTo>
                <a:cubicBezTo>
                  <a:pt x="16836" y="15453"/>
                  <a:pt x="17378" y="14656"/>
                  <a:pt x="17774" y="13747"/>
                </a:cubicBezTo>
                <a:cubicBezTo>
                  <a:pt x="18169" y="12838"/>
                  <a:pt x="18367" y="11853"/>
                  <a:pt x="18367" y="10799"/>
                </a:cubicBezTo>
                <a:cubicBezTo>
                  <a:pt x="18367" y="9746"/>
                  <a:pt x="18169" y="8764"/>
                  <a:pt x="17774" y="7852"/>
                </a:cubicBezTo>
                <a:cubicBezTo>
                  <a:pt x="17376" y="6942"/>
                  <a:pt x="16836" y="6146"/>
                  <a:pt x="16147" y="5460"/>
                </a:cubicBezTo>
                <a:cubicBezTo>
                  <a:pt x="15466" y="4774"/>
                  <a:pt x="14666" y="4235"/>
                  <a:pt x="13748" y="3839"/>
                </a:cubicBezTo>
                <a:cubicBezTo>
                  <a:pt x="12832" y="3444"/>
                  <a:pt x="11852" y="3244"/>
                  <a:pt x="10807" y="3244"/>
                </a:cubicBezTo>
                <a:cubicBezTo>
                  <a:pt x="9753" y="3244"/>
                  <a:pt x="8764" y="3444"/>
                  <a:pt x="7851" y="3839"/>
                </a:cubicBezTo>
                <a:cubicBezTo>
                  <a:pt x="6936" y="4235"/>
                  <a:pt x="6139" y="4774"/>
                  <a:pt x="5455" y="5460"/>
                </a:cubicBezTo>
                <a:cubicBezTo>
                  <a:pt x="4772" y="6146"/>
                  <a:pt x="4235" y="6942"/>
                  <a:pt x="3839" y="7852"/>
                </a:cubicBezTo>
                <a:cubicBezTo>
                  <a:pt x="3444" y="8764"/>
                  <a:pt x="3246" y="9746"/>
                  <a:pt x="3246" y="10799"/>
                </a:cubicBezTo>
                <a:cubicBezTo>
                  <a:pt x="3246" y="11853"/>
                  <a:pt x="3444" y="12838"/>
                  <a:pt x="3839" y="13747"/>
                </a:cubicBezTo>
                <a:cubicBezTo>
                  <a:pt x="4238" y="14656"/>
                  <a:pt x="4774" y="15453"/>
                  <a:pt x="5455" y="16139"/>
                </a:cubicBezTo>
                <a:cubicBezTo>
                  <a:pt x="6136" y="16825"/>
                  <a:pt x="6933" y="17364"/>
                  <a:pt x="7851" y="17762"/>
                </a:cubicBezTo>
                <a:cubicBezTo>
                  <a:pt x="8764" y="18160"/>
                  <a:pt x="9753" y="18355"/>
                  <a:pt x="10807" y="18355"/>
                </a:cubicBezTo>
                <a:moveTo>
                  <a:pt x="14674" y="7397"/>
                </a:moveTo>
                <a:cubicBezTo>
                  <a:pt x="14765" y="7307"/>
                  <a:pt x="14889" y="7262"/>
                  <a:pt x="15047" y="7262"/>
                </a:cubicBezTo>
                <a:cubicBezTo>
                  <a:pt x="15206" y="7262"/>
                  <a:pt x="15333" y="7307"/>
                  <a:pt x="15432" y="7397"/>
                </a:cubicBezTo>
                <a:lnTo>
                  <a:pt x="16972" y="8950"/>
                </a:lnTo>
                <a:cubicBezTo>
                  <a:pt x="17065" y="9040"/>
                  <a:pt x="17113" y="9165"/>
                  <a:pt x="17118" y="9323"/>
                </a:cubicBezTo>
                <a:cubicBezTo>
                  <a:pt x="17121" y="9478"/>
                  <a:pt x="17073" y="9605"/>
                  <a:pt x="16972" y="9693"/>
                </a:cubicBezTo>
                <a:lnTo>
                  <a:pt x="11442" y="15235"/>
                </a:lnTo>
                <a:cubicBezTo>
                  <a:pt x="11335" y="15343"/>
                  <a:pt x="11188" y="15436"/>
                  <a:pt x="11004" y="15506"/>
                </a:cubicBezTo>
                <a:cubicBezTo>
                  <a:pt x="10821" y="15577"/>
                  <a:pt x="10651" y="15614"/>
                  <a:pt x="10496" y="15614"/>
                </a:cubicBezTo>
                <a:lnTo>
                  <a:pt x="8953" y="15614"/>
                </a:lnTo>
                <a:cubicBezTo>
                  <a:pt x="8809" y="15614"/>
                  <a:pt x="8645" y="15577"/>
                  <a:pt x="8453" y="15506"/>
                </a:cubicBezTo>
                <a:cubicBezTo>
                  <a:pt x="8261" y="15436"/>
                  <a:pt x="8114" y="15343"/>
                  <a:pt x="8007" y="15235"/>
                </a:cubicBezTo>
                <a:lnTo>
                  <a:pt x="4627" y="11855"/>
                </a:lnTo>
                <a:cubicBezTo>
                  <a:pt x="4537" y="11768"/>
                  <a:pt x="4492" y="11644"/>
                  <a:pt x="4492" y="11486"/>
                </a:cubicBezTo>
                <a:cubicBezTo>
                  <a:pt x="4492" y="11327"/>
                  <a:pt x="4537" y="11206"/>
                  <a:pt x="4627" y="11113"/>
                </a:cubicBezTo>
                <a:lnTo>
                  <a:pt x="6181" y="9560"/>
                </a:lnTo>
                <a:cubicBezTo>
                  <a:pt x="6272" y="9467"/>
                  <a:pt x="6396" y="9424"/>
                  <a:pt x="6554" y="9424"/>
                </a:cubicBezTo>
                <a:cubicBezTo>
                  <a:pt x="6713" y="9424"/>
                  <a:pt x="6837" y="9467"/>
                  <a:pt x="6927" y="9560"/>
                </a:cubicBezTo>
                <a:lnTo>
                  <a:pt x="9337" y="11994"/>
                </a:lnTo>
                <a:cubicBezTo>
                  <a:pt x="9597" y="12217"/>
                  <a:pt x="9860" y="12217"/>
                  <a:pt x="10120" y="11994"/>
                </a:cubicBezTo>
                <a:lnTo>
                  <a:pt x="14674" y="7397"/>
                </a:lnTo>
                <a:close/>
              </a:path>
            </a:pathLst>
          </a:custGeom>
          <a:solidFill>
            <a:srgbClr val="00888E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3" name="AutoShape 40">
            <a:extLst>
              <a:ext uri="{FF2B5EF4-FFF2-40B4-BE49-F238E27FC236}">
                <a16:creationId xmlns="" xmlns:a16="http://schemas.microsoft.com/office/drawing/2014/main" id="{BB99955E-E6AA-C61D-6FAA-790F0EA4369B}"/>
              </a:ext>
            </a:extLst>
          </p:cNvPr>
          <p:cNvSpPr>
            <a:spLocks/>
          </p:cNvSpPr>
          <p:nvPr/>
        </p:nvSpPr>
        <p:spPr bwMode="auto">
          <a:xfrm>
            <a:off x="7322227" y="4203359"/>
            <a:ext cx="643024" cy="627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6"/>
                  <a:pt x="20201" y="5279"/>
                  <a:pt x="20760" y="6590"/>
                </a:cubicBezTo>
                <a:cubicBezTo>
                  <a:pt x="21317" y="7903"/>
                  <a:pt x="21599" y="9306"/>
                  <a:pt x="21599" y="10800"/>
                </a:cubicBezTo>
                <a:cubicBezTo>
                  <a:pt x="21599" y="12296"/>
                  <a:pt x="21317" y="13699"/>
                  <a:pt x="20760" y="15009"/>
                </a:cubicBezTo>
                <a:cubicBezTo>
                  <a:pt x="20201" y="16322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20"/>
                  <a:pt x="12301" y="21599"/>
                  <a:pt x="10807" y="21599"/>
                </a:cubicBezTo>
                <a:cubicBezTo>
                  <a:pt x="9309" y="21599"/>
                  <a:pt x="7905" y="21320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2"/>
                  <a:pt x="847" y="15009"/>
                </a:cubicBezTo>
                <a:cubicBezTo>
                  <a:pt x="282" y="13699"/>
                  <a:pt x="0" y="12296"/>
                  <a:pt x="0" y="10800"/>
                </a:cubicBezTo>
                <a:cubicBezTo>
                  <a:pt x="0" y="9306"/>
                  <a:pt x="282" y="7903"/>
                  <a:pt x="847" y="6590"/>
                </a:cubicBezTo>
                <a:cubicBezTo>
                  <a:pt x="1409" y="5279"/>
                  <a:pt x="2181" y="4136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0807" y="18355"/>
                </a:moveTo>
                <a:cubicBezTo>
                  <a:pt x="11860" y="18355"/>
                  <a:pt x="12844" y="18158"/>
                  <a:pt x="13756" y="17762"/>
                </a:cubicBezTo>
                <a:cubicBezTo>
                  <a:pt x="14666" y="17364"/>
                  <a:pt x="15463" y="16825"/>
                  <a:pt x="16147" y="16139"/>
                </a:cubicBezTo>
                <a:cubicBezTo>
                  <a:pt x="16836" y="15453"/>
                  <a:pt x="17378" y="14656"/>
                  <a:pt x="17774" y="13747"/>
                </a:cubicBezTo>
                <a:cubicBezTo>
                  <a:pt x="18169" y="12838"/>
                  <a:pt x="18367" y="11853"/>
                  <a:pt x="18367" y="10799"/>
                </a:cubicBezTo>
                <a:cubicBezTo>
                  <a:pt x="18367" y="9746"/>
                  <a:pt x="18169" y="8764"/>
                  <a:pt x="17774" y="7852"/>
                </a:cubicBezTo>
                <a:cubicBezTo>
                  <a:pt x="17376" y="6942"/>
                  <a:pt x="16836" y="6146"/>
                  <a:pt x="16147" y="5460"/>
                </a:cubicBezTo>
                <a:cubicBezTo>
                  <a:pt x="15466" y="4774"/>
                  <a:pt x="14666" y="4235"/>
                  <a:pt x="13748" y="3839"/>
                </a:cubicBezTo>
                <a:cubicBezTo>
                  <a:pt x="12832" y="3444"/>
                  <a:pt x="11852" y="3244"/>
                  <a:pt x="10807" y="3244"/>
                </a:cubicBezTo>
                <a:cubicBezTo>
                  <a:pt x="9753" y="3244"/>
                  <a:pt x="8764" y="3444"/>
                  <a:pt x="7851" y="3839"/>
                </a:cubicBezTo>
                <a:cubicBezTo>
                  <a:pt x="6936" y="4235"/>
                  <a:pt x="6139" y="4774"/>
                  <a:pt x="5455" y="5460"/>
                </a:cubicBezTo>
                <a:cubicBezTo>
                  <a:pt x="4772" y="6146"/>
                  <a:pt x="4235" y="6942"/>
                  <a:pt x="3839" y="7852"/>
                </a:cubicBezTo>
                <a:cubicBezTo>
                  <a:pt x="3444" y="8764"/>
                  <a:pt x="3246" y="9746"/>
                  <a:pt x="3246" y="10799"/>
                </a:cubicBezTo>
                <a:cubicBezTo>
                  <a:pt x="3246" y="11853"/>
                  <a:pt x="3444" y="12838"/>
                  <a:pt x="3839" y="13747"/>
                </a:cubicBezTo>
                <a:cubicBezTo>
                  <a:pt x="4238" y="14656"/>
                  <a:pt x="4774" y="15453"/>
                  <a:pt x="5455" y="16139"/>
                </a:cubicBezTo>
                <a:cubicBezTo>
                  <a:pt x="6136" y="16825"/>
                  <a:pt x="6933" y="17364"/>
                  <a:pt x="7851" y="17762"/>
                </a:cubicBezTo>
                <a:cubicBezTo>
                  <a:pt x="8764" y="18160"/>
                  <a:pt x="9753" y="18355"/>
                  <a:pt x="10807" y="18355"/>
                </a:cubicBezTo>
                <a:moveTo>
                  <a:pt x="14674" y="7397"/>
                </a:moveTo>
                <a:cubicBezTo>
                  <a:pt x="14765" y="7307"/>
                  <a:pt x="14889" y="7262"/>
                  <a:pt x="15047" y="7262"/>
                </a:cubicBezTo>
                <a:cubicBezTo>
                  <a:pt x="15206" y="7262"/>
                  <a:pt x="15333" y="7307"/>
                  <a:pt x="15432" y="7397"/>
                </a:cubicBezTo>
                <a:lnTo>
                  <a:pt x="16972" y="8950"/>
                </a:lnTo>
                <a:cubicBezTo>
                  <a:pt x="17065" y="9040"/>
                  <a:pt x="17113" y="9165"/>
                  <a:pt x="17118" y="9323"/>
                </a:cubicBezTo>
                <a:cubicBezTo>
                  <a:pt x="17121" y="9478"/>
                  <a:pt x="17073" y="9605"/>
                  <a:pt x="16972" y="9693"/>
                </a:cubicBezTo>
                <a:lnTo>
                  <a:pt x="11442" y="15235"/>
                </a:lnTo>
                <a:cubicBezTo>
                  <a:pt x="11335" y="15343"/>
                  <a:pt x="11188" y="15436"/>
                  <a:pt x="11004" y="15506"/>
                </a:cubicBezTo>
                <a:cubicBezTo>
                  <a:pt x="10821" y="15577"/>
                  <a:pt x="10651" y="15614"/>
                  <a:pt x="10496" y="15614"/>
                </a:cubicBezTo>
                <a:lnTo>
                  <a:pt x="8953" y="15614"/>
                </a:lnTo>
                <a:cubicBezTo>
                  <a:pt x="8809" y="15614"/>
                  <a:pt x="8645" y="15577"/>
                  <a:pt x="8453" y="15506"/>
                </a:cubicBezTo>
                <a:cubicBezTo>
                  <a:pt x="8261" y="15436"/>
                  <a:pt x="8114" y="15343"/>
                  <a:pt x="8007" y="15235"/>
                </a:cubicBezTo>
                <a:lnTo>
                  <a:pt x="4627" y="11855"/>
                </a:lnTo>
                <a:cubicBezTo>
                  <a:pt x="4537" y="11768"/>
                  <a:pt x="4492" y="11644"/>
                  <a:pt x="4492" y="11486"/>
                </a:cubicBezTo>
                <a:cubicBezTo>
                  <a:pt x="4492" y="11327"/>
                  <a:pt x="4537" y="11206"/>
                  <a:pt x="4627" y="11113"/>
                </a:cubicBezTo>
                <a:lnTo>
                  <a:pt x="6181" y="9560"/>
                </a:lnTo>
                <a:cubicBezTo>
                  <a:pt x="6272" y="9467"/>
                  <a:pt x="6396" y="9424"/>
                  <a:pt x="6554" y="9424"/>
                </a:cubicBezTo>
                <a:cubicBezTo>
                  <a:pt x="6713" y="9424"/>
                  <a:pt x="6837" y="9467"/>
                  <a:pt x="6927" y="9560"/>
                </a:cubicBezTo>
                <a:lnTo>
                  <a:pt x="9337" y="11994"/>
                </a:lnTo>
                <a:cubicBezTo>
                  <a:pt x="9597" y="12217"/>
                  <a:pt x="9860" y="12217"/>
                  <a:pt x="10120" y="11994"/>
                </a:cubicBezTo>
                <a:lnTo>
                  <a:pt x="14674" y="7397"/>
                </a:lnTo>
                <a:close/>
              </a:path>
            </a:pathLst>
          </a:custGeom>
          <a:solidFill>
            <a:srgbClr val="CEDE53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4" name="AutoShape 40">
            <a:extLst>
              <a:ext uri="{FF2B5EF4-FFF2-40B4-BE49-F238E27FC236}">
                <a16:creationId xmlns="" xmlns:a16="http://schemas.microsoft.com/office/drawing/2014/main" id="{D257362D-4660-1BC3-1366-01A720853AE1}"/>
              </a:ext>
            </a:extLst>
          </p:cNvPr>
          <p:cNvSpPr>
            <a:spLocks/>
          </p:cNvSpPr>
          <p:nvPr/>
        </p:nvSpPr>
        <p:spPr bwMode="auto">
          <a:xfrm>
            <a:off x="9720176" y="4203359"/>
            <a:ext cx="643024" cy="627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6"/>
                  <a:pt x="20201" y="5279"/>
                  <a:pt x="20760" y="6590"/>
                </a:cubicBezTo>
                <a:cubicBezTo>
                  <a:pt x="21317" y="7903"/>
                  <a:pt x="21599" y="9306"/>
                  <a:pt x="21599" y="10800"/>
                </a:cubicBezTo>
                <a:cubicBezTo>
                  <a:pt x="21599" y="12296"/>
                  <a:pt x="21317" y="13699"/>
                  <a:pt x="20760" y="15009"/>
                </a:cubicBezTo>
                <a:cubicBezTo>
                  <a:pt x="20201" y="16322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20"/>
                  <a:pt x="12301" y="21599"/>
                  <a:pt x="10807" y="21599"/>
                </a:cubicBezTo>
                <a:cubicBezTo>
                  <a:pt x="9309" y="21599"/>
                  <a:pt x="7905" y="21320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2"/>
                  <a:pt x="847" y="15009"/>
                </a:cubicBezTo>
                <a:cubicBezTo>
                  <a:pt x="282" y="13699"/>
                  <a:pt x="0" y="12296"/>
                  <a:pt x="0" y="10800"/>
                </a:cubicBezTo>
                <a:cubicBezTo>
                  <a:pt x="0" y="9306"/>
                  <a:pt x="282" y="7903"/>
                  <a:pt x="847" y="6590"/>
                </a:cubicBezTo>
                <a:cubicBezTo>
                  <a:pt x="1409" y="5279"/>
                  <a:pt x="2181" y="4136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0807" y="18355"/>
                </a:moveTo>
                <a:cubicBezTo>
                  <a:pt x="11860" y="18355"/>
                  <a:pt x="12844" y="18158"/>
                  <a:pt x="13756" y="17762"/>
                </a:cubicBezTo>
                <a:cubicBezTo>
                  <a:pt x="14666" y="17364"/>
                  <a:pt x="15463" y="16825"/>
                  <a:pt x="16147" y="16139"/>
                </a:cubicBezTo>
                <a:cubicBezTo>
                  <a:pt x="16836" y="15453"/>
                  <a:pt x="17378" y="14656"/>
                  <a:pt x="17774" y="13747"/>
                </a:cubicBezTo>
                <a:cubicBezTo>
                  <a:pt x="18169" y="12838"/>
                  <a:pt x="18367" y="11853"/>
                  <a:pt x="18367" y="10799"/>
                </a:cubicBezTo>
                <a:cubicBezTo>
                  <a:pt x="18367" y="9746"/>
                  <a:pt x="18169" y="8764"/>
                  <a:pt x="17774" y="7852"/>
                </a:cubicBezTo>
                <a:cubicBezTo>
                  <a:pt x="17376" y="6942"/>
                  <a:pt x="16836" y="6146"/>
                  <a:pt x="16147" y="5460"/>
                </a:cubicBezTo>
                <a:cubicBezTo>
                  <a:pt x="15466" y="4774"/>
                  <a:pt x="14666" y="4235"/>
                  <a:pt x="13748" y="3839"/>
                </a:cubicBezTo>
                <a:cubicBezTo>
                  <a:pt x="12832" y="3444"/>
                  <a:pt x="11852" y="3244"/>
                  <a:pt x="10807" y="3244"/>
                </a:cubicBezTo>
                <a:cubicBezTo>
                  <a:pt x="9753" y="3244"/>
                  <a:pt x="8764" y="3444"/>
                  <a:pt x="7851" y="3839"/>
                </a:cubicBezTo>
                <a:cubicBezTo>
                  <a:pt x="6936" y="4235"/>
                  <a:pt x="6139" y="4774"/>
                  <a:pt x="5455" y="5460"/>
                </a:cubicBezTo>
                <a:cubicBezTo>
                  <a:pt x="4772" y="6146"/>
                  <a:pt x="4235" y="6942"/>
                  <a:pt x="3839" y="7852"/>
                </a:cubicBezTo>
                <a:cubicBezTo>
                  <a:pt x="3444" y="8764"/>
                  <a:pt x="3246" y="9746"/>
                  <a:pt x="3246" y="10799"/>
                </a:cubicBezTo>
                <a:cubicBezTo>
                  <a:pt x="3246" y="11853"/>
                  <a:pt x="3444" y="12838"/>
                  <a:pt x="3839" y="13747"/>
                </a:cubicBezTo>
                <a:cubicBezTo>
                  <a:pt x="4238" y="14656"/>
                  <a:pt x="4774" y="15453"/>
                  <a:pt x="5455" y="16139"/>
                </a:cubicBezTo>
                <a:cubicBezTo>
                  <a:pt x="6136" y="16825"/>
                  <a:pt x="6933" y="17364"/>
                  <a:pt x="7851" y="17762"/>
                </a:cubicBezTo>
                <a:cubicBezTo>
                  <a:pt x="8764" y="18160"/>
                  <a:pt x="9753" y="18355"/>
                  <a:pt x="10807" y="18355"/>
                </a:cubicBezTo>
                <a:moveTo>
                  <a:pt x="14674" y="7397"/>
                </a:moveTo>
                <a:cubicBezTo>
                  <a:pt x="14765" y="7307"/>
                  <a:pt x="14889" y="7262"/>
                  <a:pt x="15047" y="7262"/>
                </a:cubicBezTo>
                <a:cubicBezTo>
                  <a:pt x="15206" y="7262"/>
                  <a:pt x="15333" y="7307"/>
                  <a:pt x="15432" y="7397"/>
                </a:cubicBezTo>
                <a:lnTo>
                  <a:pt x="16972" y="8950"/>
                </a:lnTo>
                <a:cubicBezTo>
                  <a:pt x="17065" y="9040"/>
                  <a:pt x="17113" y="9165"/>
                  <a:pt x="17118" y="9323"/>
                </a:cubicBezTo>
                <a:cubicBezTo>
                  <a:pt x="17121" y="9478"/>
                  <a:pt x="17073" y="9605"/>
                  <a:pt x="16972" y="9693"/>
                </a:cubicBezTo>
                <a:lnTo>
                  <a:pt x="11442" y="15235"/>
                </a:lnTo>
                <a:cubicBezTo>
                  <a:pt x="11335" y="15343"/>
                  <a:pt x="11188" y="15436"/>
                  <a:pt x="11004" y="15506"/>
                </a:cubicBezTo>
                <a:cubicBezTo>
                  <a:pt x="10821" y="15577"/>
                  <a:pt x="10651" y="15614"/>
                  <a:pt x="10496" y="15614"/>
                </a:cubicBezTo>
                <a:lnTo>
                  <a:pt x="8953" y="15614"/>
                </a:lnTo>
                <a:cubicBezTo>
                  <a:pt x="8809" y="15614"/>
                  <a:pt x="8645" y="15577"/>
                  <a:pt x="8453" y="15506"/>
                </a:cubicBezTo>
                <a:cubicBezTo>
                  <a:pt x="8261" y="15436"/>
                  <a:pt x="8114" y="15343"/>
                  <a:pt x="8007" y="15235"/>
                </a:cubicBezTo>
                <a:lnTo>
                  <a:pt x="4627" y="11855"/>
                </a:lnTo>
                <a:cubicBezTo>
                  <a:pt x="4537" y="11768"/>
                  <a:pt x="4492" y="11644"/>
                  <a:pt x="4492" y="11486"/>
                </a:cubicBezTo>
                <a:cubicBezTo>
                  <a:pt x="4492" y="11327"/>
                  <a:pt x="4537" y="11206"/>
                  <a:pt x="4627" y="11113"/>
                </a:cubicBezTo>
                <a:lnTo>
                  <a:pt x="6181" y="9560"/>
                </a:lnTo>
                <a:cubicBezTo>
                  <a:pt x="6272" y="9467"/>
                  <a:pt x="6396" y="9424"/>
                  <a:pt x="6554" y="9424"/>
                </a:cubicBezTo>
                <a:cubicBezTo>
                  <a:pt x="6713" y="9424"/>
                  <a:pt x="6837" y="9467"/>
                  <a:pt x="6927" y="9560"/>
                </a:cubicBezTo>
                <a:lnTo>
                  <a:pt x="9337" y="11994"/>
                </a:lnTo>
                <a:cubicBezTo>
                  <a:pt x="9597" y="12217"/>
                  <a:pt x="9860" y="12217"/>
                  <a:pt x="10120" y="11994"/>
                </a:cubicBezTo>
                <a:lnTo>
                  <a:pt x="14674" y="739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5" name="AutoShape 40">
            <a:extLst>
              <a:ext uri="{FF2B5EF4-FFF2-40B4-BE49-F238E27FC236}">
                <a16:creationId xmlns="" xmlns:a16="http://schemas.microsoft.com/office/drawing/2014/main" id="{AF196C14-2091-EA82-F9F9-BE89DB8C2312}"/>
              </a:ext>
            </a:extLst>
          </p:cNvPr>
          <p:cNvSpPr>
            <a:spLocks/>
          </p:cNvSpPr>
          <p:nvPr/>
        </p:nvSpPr>
        <p:spPr bwMode="auto">
          <a:xfrm>
            <a:off x="4846502" y="4203359"/>
            <a:ext cx="643024" cy="627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6"/>
                  <a:pt x="20201" y="5279"/>
                  <a:pt x="20760" y="6590"/>
                </a:cubicBezTo>
                <a:cubicBezTo>
                  <a:pt x="21317" y="7903"/>
                  <a:pt x="21599" y="9306"/>
                  <a:pt x="21599" y="10800"/>
                </a:cubicBezTo>
                <a:cubicBezTo>
                  <a:pt x="21599" y="12296"/>
                  <a:pt x="21317" y="13699"/>
                  <a:pt x="20760" y="15009"/>
                </a:cubicBezTo>
                <a:cubicBezTo>
                  <a:pt x="20201" y="16322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20"/>
                  <a:pt x="12301" y="21599"/>
                  <a:pt x="10807" y="21599"/>
                </a:cubicBezTo>
                <a:cubicBezTo>
                  <a:pt x="9309" y="21599"/>
                  <a:pt x="7905" y="21320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2"/>
                  <a:pt x="847" y="15009"/>
                </a:cubicBezTo>
                <a:cubicBezTo>
                  <a:pt x="282" y="13699"/>
                  <a:pt x="0" y="12296"/>
                  <a:pt x="0" y="10800"/>
                </a:cubicBezTo>
                <a:cubicBezTo>
                  <a:pt x="0" y="9306"/>
                  <a:pt x="282" y="7903"/>
                  <a:pt x="847" y="6590"/>
                </a:cubicBezTo>
                <a:cubicBezTo>
                  <a:pt x="1409" y="5279"/>
                  <a:pt x="2181" y="4136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0807" y="18355"/>
                </a:moveTo>
                <a:cubicBezTo>
                  <a:pt x="11860" y="18355"/>
                  <a:pt x="12844" y="18158"/>
                  <a:pt x="13756" y="17762"/>
                </a:cubicBezTo>
                <a:cubicBezTo>
                  <a:pt x="14666" y="17364"/>
                  <a:pt x="15463" y="16825"/>
                  <a:pt x="16147" y="16139"/>
                </a:cubicBezTo>
                <a:cubicBezTo>
                  <a:pt x="16836" y="15453"/>
                  <a:pt x="17378" y="14656"/>
                  <a:pt x="17774" y="13747"/>
                </a:cubicBezTo>
                <a:cubicBezTo>
                  <a:pt x="18169" y="12838"/>
                  <a:pt x="18367" y="11853"/>
                  <a:pt x="18367" y="10799"/>
                </a:cubicBezTo>
                <a:cubicBezTo>
                  <a:pt x="18367" y="9746"/>
                  <a:pt x="18169" y="8764"/>
                  <a:pt x="17774" y="7852"/>
                </a:cubicBezTo>
                <a:cubicBezTo>
                  <a:pt x="17376" y="6942"/>
                  <a:pt x="16836" y="6146"/>
                  <a:pt x="16147" y="5460"/>
                </a:cubicBezTo>
                <a:cubicBezTo>
                  <a:pt x="15466" y="4774"/>
                  <a:pt x="14666" y="4235"/>
                  <a:pt x="13748" y="3839"/>
                </a:cubicBezTo>
                <a:cubicBezTo>
                  <a:pt x="12832" y="3444"/>
                  <a:pt x="11852" y="3244"/>
                  <a:pt x="10807" y="3244"/>
                </a:cubicBezTo>
                <a:cubicBezTo>
                  <a:pt x="9753" y="3244"/>
                  <a:pt x="8764" y="3444"/>
                  <a:pt x="7851" y="3839"/>
                </a:cubicBezTo>
                <a:cubicBezTo>
                  <a:pt x="6936" y="4235"/>
                  <a:pt x="6139" y="4774"/>
                  <a:pt x="5455" y="5460"/>
                </a:cubicBezTo>
                <a:cubicBezTo>
                  <a:pt x="4772" y="6146"/>
                  <a:pt x="4235" y="6942"/>
                  <a:pt x="3839" y="7852"/>
                </a:cubicBezTo>
                <a:cubicBezTo>
                  <a:pt x="3444" y="8764"/>
                  <a:pt x="3246" y="9746"/>
                  <a:pt x="3246" y="10799"/>
                </a:cubicBezTo>
                <a:cubicBezTo>
                  <a:pt x="3246" y="11853"/>
                  <a:pt x="3444" y="12838"/>
                  <a:pt x="3839" y="13747"/>
                </a:cubicBezTo>
                <a:cubicBezTo>
                  <a:pt x="4238" y="14656"/>
                  <a:pt x="4774" y="15453"/>
                  <a:pt x="5455" y="16139"/>
                </a:cubicBezTo>
                <a:cubicBezTo>
                  <a:pt x="6136" y="16825"/>
                  <a:pt x="6933" y="17364"/>
                  <a:pt x="7851" y="17762"/>
                </a:cubicBezTo>
                <a:cubicBezTo>
                  <a:pt x="8764" y="18160"/>
                  <a:pt x="9753" y="18355"/>
                  <a:pt x="10807" y="18355"/>
                </a:cubicBezTo>
                <a:moveTo>
                  <a:pt x="14674" y="7397"/>
                </a:moveTo>
                <a:cubicBezTo>
                  <a:pt x="14765" y="7307"/>
                  <a:pt x="14889" y="7262"/>
                  <a:pt x="15047" y="7262"/>
                </a:cubicBezTo>
                <a:cubicBezTo>
                  <a:pt x="15206" y="7262"/>
                  <a:pt x="15333" y="7307"/>
                  <a:pt x="15432" y="7397"/>
                </a:cubicBezTo>
                <a:lnTo>
                  <a:pt x="16972" y="8950"/>
                </a:lnTo>
                <a:cubicBezTo>
                  <a:pt x="17065" y="9040"/>
                  <a:pt x="17113" y="9165"/>
                  <a:pt x="17118" y="9323"/>
                </a:cubicBezTo>
                <a:cubicBezTo>
                  <a:pt x="17121" y="9478"/>
                  <a:pt x="17073" y="9605"/>
                  <a:pt x="16972" y="9693"/>
                </a:cubicBezTo>
                <a:lnTo>
                  <a:pt x="11442" y="15235"/>
                </a:lnTo>
                <a:cubicBezTo>
                  <a:pt x="11335" y="15343"/>
                  <a:pt x="11188" y="15436"/>
                  <a:pt x="11004" y="15506"/>
                </a:cubicBezTo>
                <a:cubicBezTo>
                  <a:pt x="10821" y="15577"/>
                  <a:pt x="10651" y="15614"/>
                  <a:pt x="10496" y="15614"/>
                </a:cubicBezTo>
                <a:lnTo>
                  <a:pt x="8953" y="15614"/>
                </a:lnTo>
                <a:cubicBezTo>
                  <a:pt x="8809" y="15614"/>
                  <a:pt x="8645" y="15577"/>
                  <a:pt x="8453" y="15506"/>
                </a:cubicBezTo>
                <a:cubicBezTo>
                  <a:pt x="8261" y="15436"/>
                  <a:pt x="8114" y="15343"/>
                  <a:pt x="8007" y="15235"/>
                </a:cubicBezTo>
                <a:lnTo>
                  <a:pt x="4627" y="11855"/>
                </a:lnTo>
                <a:cubicBezTo>
                  <a:pt x="4537" y="11768"/>
                  <a:pt x="4492" y="11644"/>
                  <a:pt x="4492" y="11486"/>
                </a:cubicBezTo>
                <a:cubicBezTo>
                  <a:pt x="4492" y="11327"/>
                  <a:pt x="4537" y="11206"/>
                  <a:pt x="4627" y="11113"/>
                </a:cubicBezTo>
                <a:lnTo>
                  <a:pt x="6181" y="9560"/>
                </a:lnTo>
                <a:cubicBezTo>
                  <a:pt x="6272" y="9467"/>
                  <a:pt x="6396" y="9424"/>
                  <a:pt x="6554" y="9424"/>
                </a:cubicBezTo>
                <a:cubicBezTo>
                  <a:pt x="6713" y="9424"/>
                  <a:pt x="6837" y="9467"/>
                  <a:pt x="6927" y="9560"/>
                </a:cubicBezTo>
                <a:lnTo>
                  <a:pt x="9337" y="11994"/>
                </a:lnTo>
                <a:cubicBezTo>
                  <a:pt x="9597" y="12217"/>
                  <a:pt x="9860" y="12217"/>
                  <a:pt x="10120" y="11994"/>
                </a:cubicBezTo>
                <a:lnTo>
                  <a:pt x="14674" y="739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0455"/>
            <a:ext cx="3438442" cy="21337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590FABF-52FB-B36B-0C65-DA8A4C0D32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377" r="7625" b="30807"/>
          <a:stretch/>
        </p:blipFill>
        <p:spPr>
          <a:xfrm>
            <a:off x="2417216" y="2191242"/>
            <a:ext cx="8263747" cy="178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79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6A0A719D-1840-9EF6-1C57-0D596A34D2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65200"/>
            <a:ext cx="12192000" cy="551685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6ACDD95-4AF7-3B50-CC61-DA9713040AF7}"/>
              </a:ext>
            </a:extLst>
          </p:cNvPr>
          <p:cNvSpPr/>
          <p:nvPr/>
        </p:nvSpPr>
        <p:spPr>
          <a:xfrm>
            <a:off x="0" y="963591"/>
            <a:ext cx="12192000" cy="5495685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D3EF83C0-8B5A-6336-3FBA-8A992A5D1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77119-2EDC-4BCE-9396-7DD425CBBD8C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62FF9E0D-4311-A72A-1DB4-94AF49775C91}"/>
              </a:ext>
            </a:extLst>
          </p:cNvPr>
          <p:cNvSpPr txBox="1">
            <a:spLocks/>
          </p:cNvSpPr>
          <p:nvPr/>
        </p:nvSpPr>
        <p:spPr>
          <a:xfrm>
            <a:off x="3233708" y="173782"/>
            <a:ext cx="8664378" cy="770258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7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be-BY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Потребность в новых лидерах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BB7E2A0-435C-10C8-663C-1202F36759E9}"/>
              </a:ext>
            </a:extLst>
          </p:cNvPr>
          <p:cNvSpPr/>
          <p:nvPr/>
        </p:nvSpPr>
        <p:spPr>
          <a:xfrm>
            <a:off x="2387600" y="1335832"/>
            <a:ext cx="8893100" cy="1495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i="0" u="none" strike="noStrike" dirty="0">
                <a:solidFill>
                  <a:srgbClr val="333333"/>
                </a:solidFill>
                <a:effectLst/>
                <a:latin typeface="Century Gothic" panose="020B0502020202020204" pitchFamily="34" charset="0"/>
              </a:rPr>
              <a:t>Сегодня многим организациям нужен совершенно другой тип лидера: </a:t>
            </a:r>
          </a:p>
          <a:p>
            <a:pPr algn="just">
              <a:lnSpc>
                <a:spcPct val="90000"/>
              </a:lnSpc>
            </a:pPr>
            <a:r>
              <a:rPr lang="ru-RU" b="1" i="1" u="none" strike="noStrike" dirty="0">
                <a:solidFill>
                  <a:srgbClr val="7030A0"/>
                </a:solidFill>
                <a:effectLst/>
                <a:latin typeface="Century Gothic" panose="020B0502020202020204" pitchFamily="34" charset="0"/>
              </a:rPr>
              <a:t>«цифровой лидер»</a:t>
            </a:r>
            <a:r>
              <a:rPr lang="ru-RU" i="1" u="none" strike="noStrike" dirty="0">
                <a:solidFill>
                  <a:srgbClr val="333333"/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ru-RU" i="0" u="none" strike="noStrike" dirty="0">
                <a:solidFill>
                  <a:srgbClr val="333333"/>
                </a:solidFill>
                <a:effectLst/>
                <a:latin typeface="Century Gothic" panose="020B0502020202020204" pitchFamily="34" charset="0"/>
              </a:rPr>
              <a:t>который может создавать команды, поддерживать связи между людьми и их вовлеченность, а также развивать культуру инноваций, устойчивость к риску и постоянное совершенствование.</a:t>
            </a:r>
            <a:r>
              <a:rPr lang="ru-RU" dirty="0">
                <a:solidFill>
                  <a:srgbClr val="333333"/>
                </a:solidFill>
                <a:latin typeface="Century Gothic" panose="020B0502020202020204" pitchFamily="34" charset="0"/>
              </a:rPr>
              <a:t> Модели лидерства, созданные для более традиционных и стабильных эпох, потеряли свою актуальность.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D411867-87CA-57D4-942C-46EC823E5C12}"/>
              </a:ext>
            </a:extLst>
          </p:cNvPr>
          <p:cNvSpPr/>
          <p:nvPr/>
        </p:nvSpPr>
        <p:spPr>
          <a:xfrm>
            <a:off x="2387600" y="5118283"/>
            <a:ext cx="8915400" cy="997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dirty="0">
                <a:solidFill>
                  <a:srgbClr val="333333"/>
                </a:solidFill>
                <a:latin typeface="Century Gothic" panose="020B0502020202020204" pitchFamily="34" charset="0"/>
              </a:rPr>
              <a:t>В глобальном сообществе с его множеством заинтересованных сторон чисто </a:t>
            </a:r>
            <a:r>
              <a:rPr lang="ru-RU" b="1" dirty="0">
                <a:solidFill>
                  <a:srgbClr val="7A4784"/>
                </a:solidFill>
                <a:latin typeface="Century Gothic" panose="020B0502020202020204" pitchFamily="34" charset="0"/>
              </a:rPr>
              <a:t>финансовых показателей </a:t>
            </a:r>
            <a:r>
              <a:rPr lang="ru-RU" dirty="0">
                <a:solidFill>
                  <a:srgbClr val="333333"/>
                </a:solidFill>
                <a:latin typeface="Century Gothic" panose="020B0502020202020204" pitchFamily="34" charset="0"/>
              </a:rPr>
              <a:t>в виде полученной прибыли </a:t>
            </a:r>
            <a:r>
              <a:rPr lang="ru-RU" b="1" dirty="0">
                <a:solidFill>
                  <a:srgbClr val="7A4784"/>
                </a:solidFill>
                <a:latin typeface="Century Gothic" panose="020B0502020202020204" pitchFamily="34" charset="0"/>
              </a:rPr>
              <a:t>недостаточно</a:t>
            </a:r>
            <a:r>
              <a:rPr lang="ru-RU" dirty="0">
                <a:solidFill>
                  <a:srgbClr val="333333"/>
                </a:solidFill>
                <a:latin typeface="Century Gothic" panose="020B0502020202020204" pitchFamily="34" charset="0"/>
              </a:rPr>
              <a:t>, чтобы отразить качество руководства и предсказать успех организации в долгосрочном плане.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F3F8DC5-6964-F8FE-E387-05F928C26E33}"/>
              </a:ext>
            </a:extLst>
          </p:cNvPr>
          <p:cNvSpPr/>
          <p:nvPr/>
        </p:nvSpPr>
        <p:spPr>
          <a:xfrm>
            <a:off x="2396232" y="3476357"/>
            <a:ext cx="6862068" cy="997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rgbClr val="333333"/>
                </a:solidFill>
                <a:latin typeface="Century Gothic" panose="020B0502020202020204" pitchFamily="34" charset="0"/>
              </a:rPr>
              <a:t>Быть </a:t>
            </a:r>
            <a:r>
              <a:rPr lang="ru-RU" b="1" i="1" dirty="0">
                <a:solidFill>
                  <a:srgbClr val="7030A0"/>
                </a:solidFill>
                <a:latin typeface="Century Gothic" panose="020B0502020202020204" pitchFamily="34" charset="0"/>
              </a:rPr>
              <a:t>ответственным корпоративным лидером </a:t>
            </a:r>
            <a:r>
              <a:rPr lang="ru-RU" dirty="0">
                <a:solidFill>
                  <a:srgbClr val="333333"/>
                </a:solidFill>
                <a:latin typeface="Century Gothic" panose="020B0502020202020204" pitchFamily="34" charset="0"/>
              </a:rPr>
              <a:t>в современном мире – значит решать множество дилемм, которые диктует современный бизнес: цели организации или долгосрочные нужды общества.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0929B70-4E4C-5879-CA06-3D14031901EA}"/>
              </a:ext>
            </a:extLst>
          </p:cNvPr>
          <p:cNvSpPr/>
          <p:nvPr/>
        </p:nvSpPr>
        <p:spPr>
          <a:xfrm>
            <a:off x="330200" y="965200"/>
            <a:ext cx="1727200" cy="5499100"/>
          </a:xfrm>
          <a:prstGeom prst="rect">
            <a:avLst/>
          </a:prstGeom>
          <a:gradFill>
            <a:gsLst>
              <a:gs pos="16000">
                <a:srgbClr val="128C91"/>
              </a:gs>
              <a:gs pos="100000">
                <a:srgbClr val="CEDE53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569FE960-B89E-C090-D789-3D8C82B7767C}"/>
              </a:ext>
            </a:extLst>
          </p:cNvPr>
          <p:cNvCxnSpPr/>
          <p:nvPr/>
        </p:nvCxnSpPr>
        <p:spPr>
          <a:xfrm>
            <a:off x="-420914" y="6473179"/>
            <a:ext cx="12877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FA7A3001-6BF5-B03E-0DA0-0B590D50DA83}"/>
              </a:ext>
            </a:extLst>
          </p:cNvPr>
          <p:cNvCxnSpPr/>
          <p:nvPr/>
        </p:nvCxnSpPr>
        <p:spPr>
          <a:xfrm>
            <a:off x="-370114" y="957942"/>
            <a:ext cx="12877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2">
            <a:extLst>
              <a:ext uri="{FF2B5EF4-FFF2-40B4-BE49-F238E27FC236}">
                <a16:creationId xmlns="" xmlns:a16="http://schemas.microsoft.com/office/drawing/2014/main" id="{B43C8EB8-A8B7-32FC-3CB1-BC20AAEEE943}"/>
              </a:ext>
            </a:extLst>
          </p:cNvPr>
          <p:cNvSpPr>
            <a:spLocks/>
          </p:cNvSpPr>
          <p:nvPr/>
        </p:nvSpPr>
        <p:spPr bwMode="auto">
          <a:xfrm>
            <a:off x="774700" y="1676690"/>
            <a:ext cx="838200" cy="81407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708" y="14020"/>
                </a:moveTo>
                <a:cubicBezTo>
                  <a:pt x="20951" y="14020"/>
                  <a:pt x="21161" y="14125"/>
                  <a:pt x="21335" y="14334"/>
                </a:cubicBezTo>
                <a:cubicBezTo>
                  <a:pt x="21511" y="14548"/>
                  <a:pt x="21599" y="14810"/>
                  <a:pt x="21599" y="15115"/>
                </a:cubicBezTo>
                <a:lnTo>
                  <a:pt x="21599" y="20504"/>
                </a:lnTo>
                <a:cubicBezTo>
                  <a:pt x="21599" y="20815"/>
                  <a:pt x="21511" y="21071"/>
                  <a:pt x="21335" y="21285"/>
                </a:cubicBezTo>
                <a:cubicBezTo>
                  <a:pt x="21161" y="21494"/>
                  <a:pt x="20951" y="21599"/>
                  <a:pt x="20708" y="21599"/>
                </a:cubicBezTo>
                <a:lnTo>
                  <a:pt x="16197" y="21599"/>
                </a:lnTo>
                <a:cubicBezTo>
                  <a:pt x="15940" y="21599"/>
                  <a:pt x="15729" y="21494"/>
                  <a:pt x="15563" y="21285"/>
                </a:cubicBezTo>
                <a:cubicBezTo>
                  <a:pt x="15399" y="21071"/>
                  <a:pt x="15316" y="20815"/>
                  <a:pt x="15316" y="20504"/>
                </a:cubicBezTo>
                <a:lnTo>
                  <a:pt x="15316" y="15115"/>
                </a:lnTo>
                <a:cubicBezTo>
                  <a:pt x="15316" y="14810"/>
                  <a:pt x="15399" y="14548"/>
                  <a:pt x="15570" y="14334"/>
                </a:cubicBezTo>
                <a:cubicBezTo>
                  <a:pt x="15737" y="14125"/>
                  <a:pt x="15945" y="14020"/>
                  <a:pt x="16197" y="14020"/>
                </a:cubicBezTo>
                <a:lnTo>
                  <a:pt x="17788" y="14020"/>
                </a:lnTo>
                <a:lnTo>
                  <a:pt x="17788" y="11869"/>
                </a:lnTo>
                <a:cubicBezTo>
                  <a:pt x="17788" y="11699"/>
                  <a:pt x="17707" y="11610"/>
                  <a:pt x="17543" y="11602"/>
                </a:cubicBezTo>
                <a:lnTo>
                  <a:pt x="11473" y="11602"/>
                </a:lnTo>
                <a:lnTo>
                  <a:pt x="11473" y="14019"/>
                </a:lnTo>
                <a:lnTo>
                  <a:pt x="13054" y="14019"/>
                </a:lnTo>
                <a:cubicBezTo>
                  <a:pt x="13296" y="14019"/>
                  <a:pt x="13507" y="14125"/>
                  <a:pt x="13681" y="14334"/>
                </a:cubicBezTo>
                <a:cubicBezTo>
                  <a:pt x="13857" y="14548"/>
                  <a:pt x="13945" y="14810"/>
                  <a:pt x="13945" y="15115"/>
                </a:cubicBezTo>
                <a:lnTo>
                  <a:pt x="13945" y="20504"/>
                </a:lnTo>
                <a:cubicBezTo>
                  <a:pt x="13945" y="20815"/>
                  <a:pt x="13857" y="21071"/>
                  <a:pt x="13681" y="21285"/>
                </a:cubicBezTo>
                <a:cubicBezTo>
                  <a:pt x="13507" y="21494"/>
                  <a:pt x="13296" y="21599"/>
                  <a:pt x="13054" y="21599"/>
                </a:cubicBezTo>
                <a:lnTo>
                  <a:pt x="8543" y="21599"/>
                </a:lnTo>
                <a:cubicBezTo>
                  <a:pt x="8298" y="21599"/>
                  <a:pt x="8090" y="21494"/>
                  <a:pt x="7913" y="21285"/>
                </a:cubicBezTo>
                <a:cubicBezTo>
                  <a:pt x="7740" y="21071"/>
                  <a:pt x="7651" y="20815"/>
                  <a:pt x="7651" y="20504"/>
                </a:cubicBezTo>
                <a:lnTo>
                  <a:pt x="7651" y="15115"/>
                </a:lnTo>
                <a:cubicBezTo>
                  <a:pt x="7651" y="14810"/>
                  <a:pt x="7740" y="14548"/>
                  <a:pt x="7913" y="14334"/>
                </a:cubicBezTo>
                <a:cubicBezTo>
                  <a:pt x="8090" y="14125"/>
                  <a:pt x="8298" y="14019"/>
                  <a:pt x="8543" y="14019"/>
                </a:cubicBezTo>
                <a:lnTo>
                  <a:pt x="10124" y="14019"/>
                </a:lnTo>
                <a:lnTo>
                  <a:pt x="10124" y="11602"/>
                </a:lnTo>
                <a:lnTo>
                  <a:pt x="4056" y="11602"/>
                </a:lnTo>
                <a:cubicBezTo>
                  <a:pt x="3901" y="11602"/>
                  <a:pt x="3821" y="11690"/>
                  <a:pt x="3821" y="11869"/>
                </a:cubicBezTo>
                <a:lnTo>
                  <a:pt x="3821" y="14020"/>
                </a:lnTo>
                <a:lnTo>
                  <a:pt x="5402" y="14020"/>
                </a:lnTo>
                <a:cubicBezTo>
                  <a:pt x="5661" y="14020"/>
                  <a:pt x="5874" y="14125"/>
                  <a:pt x="6053" y="14334"/>
                </a:cubicBezTo>
                <a:cubicBezTo>
                  <a:pt x="6229" y="14548"/>
                  <a:pt x="6315" y="14810"/>
                  <a:pt x="6315" y="15115"/>
                </a:cubicBezTo>
                <a:lnTo>
                  <a:pt x="6315" y="20504"/>
                </a:lnTo>
                <a:cubicBezTo>
                  <a:pt x="6315" y="20815"/>
                  <a:pt x="6229" y="21071"/>
                  <a:pt x="6053" y="21285"/>
                </a:cubicBezTo>
                <a:cubicBezTo>
                  <a:pt x="5877" y="21494"/>
                  <a:pt x="5664" y="21599"/>
                  <a:pt x="5402" y="21599"/>
                </a:cubicBezTo>
                <a:lnTo>
                  <a:pt x="913" y="21599"/>
                </a:lnTo>
                <a:cubicBezTo>
                  <a:pt x="658" y="21599"/>
                  <a:pt x="440" y="21494"/>
                  <a:pt x="261" y="21285"/>
                </a:cubicBezTo>
                <a:cubicBezTo>
                  <a:pt x="88" y="21071"/>
                  <a:pt x="0" y="20815"/>
                  <a:pt x="0" y="20504"/>
                </a:cubicBezTo>
                <a:lnTo>
                  <a:pt x="0" y="15115"/>
                </a:lnTo>
                <a:cubicBezTo>
                  <a:pt x="0" y="14810"/>
                  <a:pt x="88" y="14548"/>
                  <a:pt x="261" y="14334"/>
                </a:cubicBezTo>
                <a:cubicBezTo>
                  <a:pt x="438" y="14125"/>
                  <a:pt x="656" y="14020"/>
                  <a:pt x="913" y="14020"/>
                </a:cubicBezTo>
                <a:lnTo>
                  <a:pt x="2472" y="14020"/>
                </a:lnTo>
                <a:lnTo>
                  <a:pt x="2472" y="11869"/>
                </a:lnTo>
                <a:cubicBezTo>
                  <a:pt x="2472" y="11352"/>
                  <a:pt x="2629" y="10911"/>
                  <a:pt x="2942" y="10544"/>
                </a:cubicBezTo>
                <a:cubicBezTo>
                  <a:pt x="3253" y="10180"/>
                  <a:pt x="3622" y="9997"/>
                  <a:pt x="4053" y="9997"/>
                </a:cubicBezTo>
                <a:lnTo>
                  <a:pt x="10121" y="9997"/>
                </a:lnTo>
                <a:lnTo>
                  <a:pt x="10121" y="7550"/>
                </a:lnTo>
                <a:lnTo>
                  <a:pt x="8540" y="7550"/>
                </a:lnTo>
                <a:cubicBezTo>
                  <a:pt x="8295" y="7550"/>
                  <a:pt x="8087" y="7450"/>
                  <a:pt x="7911" y="7248"/>
                </a:cubicBezTo>
                <a:cubicBezTo>
                  <a:pt x="7737" y="7045"/>
                  <a:pt x="7649" y="6789"/>
                  <a:pt x="7649" y="6484"/>
                </a:cubicBezTo>
                <a:lnTo>
                  <a:pt x="7649" y="1066"/>
                </a:lnTo>
                <a:cubicBezTo>
                  <a:pt x="7649" y="775"/>
                  <a:pt x="7737" y="522"/>
                  <a:pt x="7911" y="314"/>
                </a:cubicBezTo>
                <a:cubicBezTo>
                  <a:pt x="8087" y="102"/>
                  <a:pt x="8295" y="0"/>
                  <a:pt x="8540" y="0"/>
                </a:cubicBezTo>
                <a:lnTo>
                  <a:pt x="13052" y="0"/>
                </a:lnTo>
                <a:cubicBezTo>
                  <a:pt x="13294" y="0"/>
                  <a:pt x="13504" y="102"/>
                  <a:pt x="13678" y="314"/>
                </a:cubicBezTo>
                <a:cubicBezTo>
                  <a:pt x="13854" y="522"/>
                  <a:pt x="13943" y="775"/>
                  <a:pt x="13943" y="1066"/>
                </a:cubicBezTo>
                <a:lnTo>
                  <a:pt x="13943" y="6484"/>
                </a:lnTo>
                <a:cubicBezTo>
                  <a:pt x="13943" y="6789"/>
                  <a:pt x="13854" y="7045"/>
                  <a:pt x="13678" y="7248"/>
                </a:cubicBezTo>
                <a:cubicBezTo>
                  <a:pt x="13504" y="7450"/>
                  <a:pt x="13294" y="7550"/>
                  <a:pt x="13052" y="7550"/>
                </a:cubicBezTo>
                <a:lnTo>
                  <a:pt x="11470" y="7550"/>
                </a:lnTo>
                <a:lnTo>
                  <a:pt x="11470" y="9997"/>
                </a:lnTo>
                <a:lnTo>
                  <a:pt x="17541" y="9997"/>
                </a:lnTo>
                <a:cubicBezTo>
                  <a:pt x="17969" y="9997"/>
                  <a:pt x="18339" y="10177"/>
                  <a:pt x="18652" y="10538"/>
                </a:cubicBezTo>
                <a:cubicBezTo>
                  <a:pt x="18966" y="10899"/>
                  <a:pt x="19122" y="11343"/>
                  <a:pt x="19122" y="11869"/>
                </a:cubicBezTo>
                <a:lnTo>
                  <a:pt x="19122" y="14020"/>
                </a:lnTo>
                <a:lnTo>
                  <a:pt x="20708" y="140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5" name="AutoShape 18">
            <a:extLst>
              <a:ext uri="{FF2B5EF4-FFF2-40B4-BE49-F238E27FC236}">
                <a16:creationId xmlns="" xmlns:a16="http://schemas.microsoft.com/office/drawing/2014/main" id="{283E7B39-6277-B394-A612-7F2FCD9178CE}"/>
              </a:ext>
            </a:extLst>
          </p:cNvPr>
          <p:cNvSpPr>
            <a:spLocks/>
          </p:cNvSpPr>
          <p:nvPr/>
        </p:nvSpPr>
        <p:spPr bwMode="auto">
          <a:xfrm>
            <a:off x="800099" y="3627347"/>
            <a:ext cx="787402" cy="69521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11152"/>
                </a:moveTo>
                <a:lnTo>
                  <a:pt x="0" y="5936"/>
                </a:lnTo>
                <a:cubicBezTo>
                  <a:pt x="0" y="5498"/>
                  <a:pt x="132" y="5116"/>
                  <a:pt x="396" y="4796"/>
                </a:cubicBezTo>
                <a:cubicBezTo>
                  <a:pt x="663" y="4479"/>
                  <a:pt x="979" y="4317"/>
                  <a:pt x="1346" y="4317"/>
                </a:cubicBezTo>
                <a:lnTo>
                  <a:pt x="6316" y="4317"/>
                </a:lnTo>
                <a:lnTo>
                  <a:pt x="6316" y="1072"/>
                </a:lnTo>
                <a:cubicBezTo>
                  <a:pt x="6316" y="781"/>
                  <a:pt x="6399" y="528"/>
                  <a:pt x="6568" y="320"/>
                </a:cubicBezTo>
                <a:cubicBezTo>
                  <a:pt x="6737" y="108"/>
                  <a:pt x="6945" y="0"/>
                  <a:pt x="7195" y="0"/>
                </a:cubicBezTo>
                <a:lnTo>
                  <a:pt x="14402" y="0"/>
                </a:lnTo>
                <a:cubicBezTo>
                  <a:pt x="14661" y="0"/>
                  <a:pt x="14877" y="108"/>
                  <a:pt x="15053" y="320"/>
                </a:cubicBezTo>
                <a:cubicBezTo>
                  <a:pt x="15227" y="528"/>
                  <a:pt x="15318" y="781"/>
                  <a:pt x="15318" y="1072"/>
                </a:cubicBezTo>
                <a:lnTo>
                  <a:pt x="15318" y="4317"/>
                </a:lnTo>
                <a:lnTo>
                  <a:pt x="20263" y="4317"/>
                </a:lnTo>
                <a:cubicBezTo>
                  <a:pt x="20630" y="4317"/>
                  <a:pt x="20943" y="4479"/>
                  <a:pt x="21205" y="4796"/>
                </a:cubicBezTo>
                <a:cubicBezTo>
                  <a:pt x="21467" y="5116"/>
                  <a:pt x="21599" y="5498"/>
                  <a:pt x="21599" y="5936"/>
                </a:cubicBezTo>
                <a:lnTo>
                  <a:pt x="21599" y="11152"/>
                </a:lnTo>
                <a:lnTo>
                  <a:pt x="0" y="11152"/>
                </a:lnTo>
                <a:close/>
                <a:moveTo>
                  <a:pt x="21599" y="12782"/>
                </a:moveTo>
                <a:lnTo>
                  <a:pt x="21599" y="19981"/>
                </a:lnTo>
                <a:cubicBezTo>
                  <a:pt x="21599" y="20425"/>
                  <a:pt x="21467" y="20801"/>
                  <a:pt x="21205" y="21121"/>
                </a:cubicBezTo>
                <a:cubicBezTo>
                  <a:pt x="20943" y="21438"/>
                  <a:pt x="20630" y="21599"/>
                  <a:pt x="20263" y="21599"/>
                </a:cubicBezTo>
                <a:lnTo>
                  <a:pt x="1346" y="21599"/>
                </a:lnTo>
                <a:cubicBezTo>
                  <a:pt x="979" y="21599"/>
                  <a:pt x="663" y="21438"/>
                  <a:pt x="396" y="21121"/>
                </a:cubicBezTo>
                <a:cubicBezTo>
                  <a:pt x="132" y="20801"/>
                  <a:pt x="0" y="20425"/>
                  <a:pt x="0" y="19981"/>
                </a:cubicBezTo>
                <a:lnTo>
                  <a:pt x="0" y="12782"/>
                </a:lnTo>
                <a:lnTo>
                  <a:pt x="8355" y="12782"/>
                </a:lnTo>
                <a:cubicBezTo>
                  <a:pt x="8340" y="12841"/>
                  <a:pt x="8333" y="12929"/>
                  <a:pt x="8333" y="13052"/>
                </a:cubicBezTo>
                <a:lnTo>
                  <a:pt x="8333" y="15199"/>
                </a:lnTo>
                <a:cubicBezTo>
                  <a:pt x="8333" y="15713"/>
                  <a:pt x="8482" y="16160"/>
                  <a:pt x="8783" y="16542"/>
                </a:cubicBezTo>
                <a:cubicBezTo>
                  <a:pt x="9085" y="16921"/>
                  <a:pt x="9462" y="17112"/>
                  <a:pt x="9914" y="17112"/>
                </a:cubicBezTo>
                <a:lnTo>
                  <a:pt x="11707" y="17112"/>
                </a:lnTo>
                <a:cubicBezTo>
                  <a:pt x="12137" y="17112"/>
                  <a:pt x="12507" y="16924"/>
                  <a:pt x="12816" y="16548"/>
                </a:cubicBezTo>
                <a:cubicBezTo>
                  <a:pt x="13124" y="16175"/>
                  <a:pt x="13278" y="15725"/>
                  <a:pt x="13278" y="15199"/>
                </a:cubicBezTo>
                <a:lnTo>
                  <a:pt x="13278" y="13052"/>
                </a:lnTo>
                <a:cubicBezTo>
                  <a:pt x="13278" y="12938"/>
                  <a:pt x="13266" y="12847"/>
                  <a:pt x="13242" y="12782"/>
                </a:cubicBezTo>
                <a:lnTo>
                  <a:pt x="21599" y="12782"/>
                </a:lnTo>
                <a:close/>
                <a:moveTo>
                  <a:pt x="8108" y="4320"/>
                </a:moveTo>
                <a:lnTo>
                  <a:pt x="13511" y="4320"/>
                </a:lnTo>
                <a:lnTo>
                  <a:pt x="13511" y="2170"/>
                </a:lnTo>
                <a:lnTo>
                  <a:pt x="8108" y="2170"/>
                </a:lnTo>
                <a:lnTo>
                  <a:pt x="8108" y="4320"/>
                </a:lnTo>
                <a:close/>
                <a:moveTo>
                  <a:pt x="11707" y="12782"/>
                </a:moveTo>
                <a:cubicBezTo>
                  <a:pt x="11849" y="12782"/>
                  <a:pt x="11922" y="12873"/>
                  <a:pt x="11929" y="13052"/>
                </a:cubicBezTo>
                <a:lnTo>
                  <a:pt x="11929" y="15199"/>
                </a:lnTo>
                <a:cubicBezTo>
                  <a:pt x="11929" y="15367"/>
                  <a:pt x="11856" y="15455"/>
                  <a:pt x="11707" y="15467"/>
                </a:cubicBezTo>
                <a:lnTo>
                  <a:pt x="9914" y="15467"/>
                </a:lnTo>
                <a:cubicBezTo>
                  <a:pt x="9758" y="15467"/>
                  <a:pt x="9675" y="15379"/>
                  <a:pt x="9667" y="15199"/>
                </a:cubicBezTo>
                <a:lnTo>
                  <a:pt x="9667" y="13052"/>
                </a:lnTo>
                <a:cubicBezTo>
                  <a:pt x="9667" y="12882"/>
                  <a:pt x="9750" y="12794"/>
                  <a:pt x="9914" y="12782"/>
                </a:cubicBezTo>
                <a:lnTo>
                  <a:pt x="11707" y="127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6" name="AutoShape 10">
            <a:extLst>
              <a:ext uri="{FF2B5EF4-FFF2-40B4-BE49-F238E27FC236}">
                <a16:creationId xmlns="" xmlns:a16="http://schemas.microsoft.com/office/drawing/2014/main" id="{A8ADED7D-949E-EE7B-6ABA-66D69F44AF52}"/>
              </a:ext>
            </a:extLst>
          </p:cNvPr>
          <p:cNvSpPr>
            <a:spLocks/>
          </p:cNvSpPr>
          <p:nvPr/>
        </p:nvSpPr>
        <p:spPr bwMode="auto">
          <a:xfrm>
            <a:off x="779231" y="5300484"/>
            <a:ext cx="829138" cy="60501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263" y="0"/>
                </a:moveTo>
                <a:cubicBezTo>
                  <a:pt x="20630" y="0"/>
                  <a:pt x="20946" y="158"/>
                  <a:pt x="21208" y="475"/>
                </a:cubicBezTo>
                <a:cubicBezTo>
                  <a:pt x="21470" y="796"/>
                  <a:pt x="21599" y="1175"/>
                  <a:pt x="21599" y="1615"/>
                </a:cubicBezTo>
                <a:lnTo>
                  <a:pt x="21599" y="19984"/>
                </a:lnTo>
                <a:cubicBezTo>
                  <a:pt x="21599" y="20419"/>
                  <a:pt x="21470" y="20803"/>
                  <a:pt x="21208" y="21121"/>
                </a:cubicBezTo>
                <a:cubicBezTo>
                  <a:pt x="20946" y="21441"/>
                  <a:pt x="20630" y="21599"/>
                  <a:pt x="20263" y="21599"/>
                </a:cubicBezTo>
                <a:lnTo>
                  <a:pt x="1370" y="21599"/>
                </a:lnTo>
                <a:cubicBezTo>
                  <a:pt x="1003" y="21599"/>
                  <a:pt x="683" y="21441"/>
                  <a:pt x="411" y="21121"/>
                </a:cubicBezTo>
                <a:cubicBezTo>
                  <a:pt x="137" y="20803"/>
                  <a:pt x="0" y="20422"/>
                  <a:pt x="0" y="19984"/>
                </a:cubicBezTo>
                <a:lnTo>
                  <a:pt x="0" y="1615"/>
                </a:lnTo>
                <a:cubicBezTo>
                  <a:pt x="0" y="1175"/>
                  <a:pt x="137" y="796"/>
                  <a:pt x="411" y="475"/>
                </a:cubicBezTo>
                <a:cubicBezTo>
                  <a:pt x="683" y="158"/>
                  <a:pt x="1003" y="0"/>
                  <a:pt x="1370" y="0"/>
                </a:cubicBezTo>
                <a:lnTo>
                  <a:pt x="20263" y="0"/>
                </a:lnTo>
                <a:close/>
                <a:moveTo>
                  <a:pt x="19805" y="2162"/>
                </a:moveTo>
                <a:lnTo>
                  <a:pt x="1804" y="2162"/>
                </a:lnTo>
                <a:lnTo>
                  <a:pt x="1804" y="19432"/>
                </a:lnTo>
                <a:lnTo>
                  <a:pt x="19805" y="19432"/>
                </a:lnTo>
                <a:lnTo>
                  <a:pt x="19805" y="2162"/>
                </a:lnTo>
                <a:close/>
                <a:moveTo>
                  <a:pt x="5978" y="17886"/>
                </a:moveTo>
                <a:lnTo>
                  <a:pt x="3598" y="17886"/>
                </a:lnTo>
                <a:lnTo>
                  <a:pt x="3598" y="12784"/>
                </a:lnTo>
                <a:lnTo>
                  <a:pt x="5978" y="12784"/>
                </a:lnTo>
                <a:lnTo>
                  <a:pt x="5978" y="17886"/>
                </a:lnTo>
                <a:close/>
                <a:moveTo>
                  <a:pt x="9961" y="17886"/>
                </a:moveTo>
                <a:lnTo>
                  <a:pt x="7606" y="17886"/>
                </a:lnTo>
                <a:lnTo>
                  <a:pt x="7606" y="6973"/>
                </a:lnTo>
                <a:lnTo>
                  <a:pt x="9961" y="6973"/>
                </a:lnTo>
                <a:lnTo>
                  <a:pt x="9961" y="17886"/>
                </a:lnTo>
                <a:close/>
                <a:moveTo>
                  <a:pt x="14018" y="17886"/>
                </a:moveTo>
                <a:lnTo>
                  <a:pt x="11638" y="17886"/>
                </a:lnTo>
                <a:lnTo>
                  <a:pt x="11638" y="9561"/>
                </a:lnTo>
                <a:lnTo>
                  <a:pt x="14018" y="9561"/>
                </a:lnTo>
                <a:lnTo>
                  <a:pt x="14018" y="17886"/>
                </a:lnTo>
                <a:close/>
                <a:moveTo>
                  <a:pt x="18001" y="17886"/>
                </a:moveTo>
                <a:lnTo>
                  <a:pt x="15621" y="17886"/>
                </a:lnTo>
                <a:lnTo>
                  <a:pt x="15621" y="4920"/>
                </a:lnTo>
                <a:lnTo>
                  <a:pt x="18001" y="4920"/>
                </a:lnTo>
                <a:lnTo>
                  <a:pt x="18001" y="17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358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0F919B2-60B7-E6FB-39C5-B04F02D8BFA2}"/>
              </a:ext>
            </a:extLst>
          </p:cNvPr>
          <p:cNvSpPr/>
          <p:nvPr/>
        </p:nvSpPr>
        <p:spPr>
          <a:xfrm>
            <a:off x="0" y="963591"/>
            <a:ext cx="12192000" cy="5458787"/>
          </a:xfrm>
          <a:prstGeom prst="rect">
            <a:avLst/>
          </a:prstGeom>
          <a:solidFill>
            <a:schemeClr val="bg1">
              <a:lumMod val="95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D2270334-0FCE-9F87-3451-2B4597B4EC52}"/>
              </a:ext>
            </a:extLst>
          </p:cNvPr>
          <p:cNvSpPr/>
          <p:nvPr/>
        </p:nvSpPr>
        <p:spPr>
          <a:xfrm>
            <a:off x="36218" y="4500012"/>
            <a:ext cx="12173890" cy="1656184"/>
          </a:xfrm>
          <a:prstGeom prst="rect">
            <a:avLst/>
          </a:prstGeom>
          <a:solidFill>
            <a:srgbClr val="CEDE53"/>
          </a:solidFill>
          <a:ln>
            <a:noFill/>
          </a:ln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2E749CEE-BAC1-E86F-38B6-E71423CC5D34}"/>
              </a:ext>
            </a:extLst>
          </p:cNvPr>
          <p:cNvCxnSpPr/>
          <p:nvPr/>
        </p:nvCxnSpPr>
        <p:spPr>
          <a:xfrm>
            <a:off x="-370114" y="6422379"/>
            <a:ext cx="12877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9E06D108-4F93-7BE5-618A-2F32B59962B0}"/>
              </a:ext>
            </a:extLst>
          </p:cNvPr>
          <p:cNvCxnSpPr/>
          <p:nvPr/>
        </p:nvCxnSpPr>
        <p:spPr>
          <a:xfrm>
            <a:off x="-370114" y="957942"/>
            <a:ext cx="12877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D3EF83C0-8B5A-6336-3FBA-8A992A5D1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77119-2EDC-4BCE-9396-7DD425CBBD8C}" type="slidenum">
              <a:rPr lang="ru-RU" altLang="ru-RU" smtClean="0"/>
              <a:pPr>
                <a:defRPr/>
              </a:pPr>
              <a:t>6</a:t>
            </a:fld>
            <a:endParaRPr lang="ru-RU" alt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62FF9E0D-4311-A72A-1DB4-94AF49775C91}"/>
              </a:ext>
            </a:extLst>
          </p:cNvPr>
          <p:cNvSpPr txBox="1">
            <a:spLocks/>
          </p:cNvSpPr>
          <p:nvPr/>
        </p:nvSpPr>
        <p:spPr>
          <a:xfrm>
            <a:off x="3233708" y="173782"/>
            <a:ext cx="8664378" cy="770258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7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600" b="1" dirty="0">
                <a:latin typeface="Century Gothic" panose="020B0502020202020204" pitchFamily="34" charset="0"/>
              </a:rPr>
              <a:t>Новые компетенции и векторы развития</a:t>
            </a:r>
            <a:endParaRPr lang="ru-RU" sz="26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="" xmlns:a16="http://schemas.microsoft.com/office/drawing/2014/main" id="{B78AED1C-CCCE-94DD-07C6-1EA6FA8C0697}"/>
              </a:ext>
            </a:extLst>
          </p:cNvPr>
          <p:cNvSpPr/>
          <p:nvPr/>
        </p:nvSpPr>
        <p:spPr>
          <a:xfrm>
            <a:off x="-18108" y="4489126"/>
            <a:ext cx="1539504" cy="1656184"/>
          </a:xfrm>
          <a:custGeom>
            <a:avLst/>
            <a:gdLst>
              <a:gd name="connsiteX0" fmla="*/ 0 w 1656184"/>
              <a:gd name="connsiteY0" fmla="*/ 0 h 1656184"/>
              <a:gd name="connsiteX1" fmla="*/ 522058 w 1656184"/>
              <a:gd name="connsiteY1" fmla="*/ 0 h 1656184"/>
              <a:gd name="connsiteX2" fmla="*/ 720080 w 1656184"/>
              <a:gd name="connsiteY2" fmla="*/ 0 h 1656184"/>
              <a:gd name="connsiteX3" fmla="*/ 1656184 w 1656184"/>
              <a:gd name="connsiteY3" fmla="*/ 0 h 1656184"/>
              <a:gd name="connsiteX4" fmla="*/ 1278142 w 1656184"/>
              <a:gd name="connsiteY4" fmla="*/ 1656184 h 1656184"/>
              <a:gd name="connsiteX5" fmla="*/ 720080 w 1656184"/>
              <a:gd name="connsiteY5" fmla="*/ 1656184 h 1656184"/>
              <a:gd name="connsiteX6" fmla="*/ 144016 w 1656184"/>
              <a:gd name="connsiteY6" fmla="*/ 1656184 h 1656184"/>
              <a:gd name="connsiteX7" fmla="*/ 0 w 1656184"/>
              <a:gd name="connsiteY7" fmla="*/ 1656184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184" h="1656184">
                <a:moveTo>
                  <a:pt x="0" y="0"/>
                </a:moveTo>
                <a:lnTo>
                  <a:pt x="522058" y="0"/>
                </a:lnTo>
                <a:lnTo>
                  <a:pt x="720080" y="0"/>
                </a:lnTo>
                <a:lnTo>
                  <a:pt x="1656184" y="0"/>
                </a:lnTo>
                <a:lnTo>
                  <a:pt x="1278142" y="1656184"/>
                </a:lnTo>
                <a:lnTo>
                  <a:pt x="720080" y="1656184"/>
                </a:lnTo>
                <a:lnTo>
                  <a:pt x="144016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8" name="Полилиния: фигура 47">
            <a:extLst>
              <a:ext uri="{FF2B5EF4-FFF2-40B4-BE49-F238E27FC236}">
                <a16:creationId xmlns="" xmlns:a16="http://schemas.microsoft.com/office/drawing/2014/main" id="{9CDD53AE-41F8-6BC8-32F2-D0F5C832F00A}"/>
              </a:ext>
            </a:extLst>
          </p:cNvPr>
          <p:cNvSpPr/>
          <p:nvPr/>
        </p:nvSpPr>
        <p:spPr>
          <a:xfrm flipH="1" flipV="1">
            <a:off x="2711624" y="4489126"/>
            <a:ext cx="9480376" cy="1656184"/>
          </a:xfrm>
          <a:custGeom>
            <a:avLst/>
            <a:gdLst>
              <a:gd name="connsiteX0" fmla="*/ 9117238 w 9480376"/>
              <a:gd name="connsiteY0" fmla="*/ 1656184 h 1656184"/>
              <a:gd name="connsiteX1" fmla="*/ 8581177 w 9480376"/>
              <a:gd name="connsiteY1" fmla="*/ 1656184 h 1656184"/>
              <a:gd name="connsiteX2" fmla="*/ 8027822 w 9480376"/>
              <a:gd name="connsiteY2" fmla="*/ 1656184 h 1656184"/>
              <a:gd name="connsiteX3" fmla="*/ 927100 w 9480376"/>
              <a:gd name="connsiteY3" fmla="*/ 1656184 h 1656184"/>
              <a:gd name="connsiteX4" fmla="*/ 0 w 9480376"/>
              <a:gd name="connsiteY4" fmla="*/ 1656184 h 1656184"/>
              <a:gd name="connsiteX5" fmla="*/ 0 w 9480376"/>
              <a:gd name="connsiteY5" fmla="*/ 0 h 1656184"/>
              <a:gd name="connsiteX6" fmla="*/ 927100 w 9480376"/>
              <a:gd name="connsiteY6" fmla="*/ 0 h 1656184"/>
              <a:gd name="connsiteX7" fmla="*/ 8390960 w 9480376"/>
              <a:gd name="connsiteY7" fmla="*/ 0 h 1656184"/>
              <a:gd name="connsiteX8" fmla="*/ 8581177 w 9480376"/>
              <a:gd name="connsiteY8" fmla="*/ 0 h 1656184"/>
              <a:gd name="connsiteX9" fmla="*/ 9480376 w 9480376"/>
              <a:gd name="connsiteY9" fmla="*/ 0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80376" h="1656184">
                <a:moveTo>
                  <a:pt x="9117238" y="1656184"/>
                </a:moveTo>
                <a:lnTo>
                  <a:pt x="8581177" y="1656184"/>
                </a:lnTo>
                <a:lnTo>
                  <a:pt x="8027822" y="1656184"/>
                </a:lnTo>
                <a:lnTo>
                  <a:pt x="927100" y="1656184"/>
                </a:lnTo>
                <a:lnTo>
                  <a:pt x="0" y="1656184"/>
                </a:lnTo>
                <a:lnTo>
                  <a:pt x="0" y="0"/>
                </a:lnTo>
                <a:lnTo>
                  <a:pt x="927100" y="0"/>
                </a:lnTo>
                <a:lnTo>
                  <a:pt x="8390960" y="0"/>
                </a:lnTo>
                <a:lnTo>
                  <a:pt x="8581177" y="0"/>
                </a:lnTo>
                <a:lnTo>
                  <a:pt x="94803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8EE79B2F-B8C5-4070-2569-101E23172007}"/>
              </a:ext>
            </a:extLst>
          </p:cNvPr>
          <p:cNvSpPr/>
          <p:nvPr/>
        </p:nvSpPr>
        <p:spPr>
          <a:xfrm>
            <a:off x="36218" y="2872955"/>
            <a:ext cx="12173890" cy="1644616"/>
          </a:xfrm>
          <a:prstGeom prst="rect">
            <a:avLst/>
          </a:prstGeom>
          <a:solidFill>
            <a:srgbClr val="7A4784"/>
          </a:solidFill>
          <a:ln>
            <a:noFill/>
          </a:ln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8" name="Полилиния: фигура 27">
            <a:extLst>
              <a:ext uri="{FF2B5EF4-FFF2-40B4-BE49-F238E27FC236}">
                <a16:creationId xmlns="" xmlns:a16="http://schemas.microsoft.com/office/drawing/2014/main" id="{5ADD5E08-77BC-B20A-6EFC-EEB633B37969}"/>
              </a:ext>
            </a:extLst>
          </p:cNvPr>
          <p:cNvSpPr/>
          <p:nvPr/>
        </p:nvSpPr>
        <p:spPr>
          <a:xfrm>
            <a:off x="-18108" y="2864163"/>
            <a:ext cx="1539504" cy="1656184"/>
          </a:xfrm>
          <a:custGeom>
            <a:avLst/>
            <a:gdLst>
              <a:gd name="connsiteX0" fmla="*/ 0 w 1656184"/>
              <a:gd name="connsiteY0" fmla="*/ 0 h 1656184"/>
              <a:gd name="connsiteX1" fmla="*/ 522058 w 1656184"/>
              <a:gd name="connsiteY1" fmla="*/ 0 h 1656184"/>
              <a:gd name="connsiteX2" fmla="*/ 720080 w 1656184"/>
              <a:gd name="connsiteY2" fmla="*/ 0 h 1656184"/>
              <a:gd name="connsiteX3" fmla="*/ 1656184 w 1656184"/>
              <a:gd name="connsiteY3" fmla="*/ 0 h 1656184"/>
              <a:gd name="connsiteX4" fmla="*/ 1278142 w 1656184"/>
              <a:gd name="connsiteY4" fmla="*/ 1656184 h 1656184"/>
              <a:gd name="connsiteX5" fmla="*/ 720080 w 1656184"/>
              <a:gd name="connsiteY5" fmla="*/ 1656184 h 1656184"/>
              <a:gd name="connsiteX6" fmla="*/ 144016 w 1656184"/>
              <a:gd name="connsiteY6" fmla="*/ 1656184 h 1656184"/>
              <a:gd name="connsiteX7" fmla="*/ 0 w 1656184"/>
              <a:gd name="connsiteY7" fmla="*/ 1656184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184" h="1656184">
                <a:moveTo>
                  <a:pt x="0" y="0"/>
                </a:moveTo>
                <a:lnTo>
                  <a:pt x="522058" y="0"/>
                </a:lnTo>
                <a:lnTo>
                  <a:pt x="720080" y="0"/>
                </a:lnTo>
                <a:lnTo>
                  <a:pt x="1656184" y="0"/>
                </a:lnTo>
                <a:lnTo>
                  <a:pt x="1278142" y="1656184"/>
                </a:lnTo>
                <a:lnTo>
                  <a:pt x="720080" y="1656184"/>
                </a:lnTo>
                <a:lnTo>
                  <a:pt x="144016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6" name="Полилиния: фигура 45">
            <a:extLst>
              <a:ext uri="{FF2B5EF4-FFF2-40B4-BE49-F238E27FC236}">
                <a16:creationId xmlns="" xmlns:a16="http://schemas.microsoft.com/office/drawing/2014/main" id="{70125B68-DE55-D429-A319-33592A526EBD}"/>
              </a:ext>
            </a:extLst>
          </p:cNvPr>
          <p:cNvSpPr/>
          <p:nvPr/>
        </p:nvSpPr>
        <p:spPr>
          <a:xfrm flipH="1" flipV="1">
            <a:off x="2711624" y="2864163"/>
            <a:ext cx="9480376" cy="1656184"/>
          </a:xfrm>
          <a:custGeom>
            <a:avLst/>
            <a:gdLst>
              <a:gd name="connsiteX0" fmla="*/ 9117238 w 9480376"/>
              <a:gd name="connsiteY0" fmla="*/ 1656184 h 1656184"/>
              <a:gd name="connsiteX1" fmla="*/ 8581177 w 9480376"/>
              <a:gd name="connsiteY1" fmla="*/ 1656184 h 1656184"/>
              <a:gd name="connsiteX2" fmla="*/ 8027822 w 9480376"/>
              <a:gd name="connsiteY2" fmla="*/ 1656184 h 1656184"/>
              <a:gd name="connsiteX3" fmla="*/ 927100 w 9480376"/>
              <a:gd name="connsiteY3" fmla="*/ 1656184 h 1656184"/>
              <a:gd name="connsiteX4" fmla="*/ 0 w 9480376"/>
              <a:gd name="connsiteY4" fmla="*/ 1656184 h 1656184"/>
              <a:gd name="connsiteX5" fmla="*/ 0 w 9480376"/>
              <a:gd name="connsiteY5" fmla="*/ 184 h 1656184"/>
              <a:gd name="connsiteX6" fmla="*/ 927100 w 9480376"/>
              <a:gd name="connsiteY6" fmla="*/ 184 h 1656184"/>
              <a:gd name="connsiteX7" fmla="*/ 927100 w 9480376"/>
              <a:gd name="connsiteY7" fmla="*/ 0 h 1656184"/>
              <a:gd name="connsiteX8" fmla="*/ 8390960 w 9480376"/>
              <a:gd name="connsiteY8" fmla="*/ 0 h 1656184"/>
              <a:gd name="connsiteX9" fmla="*/ 8581177 w 9480376"/>
              <a:gd name="connsiteY9" fmla="*/ 0 h 1656184"/>
              <a:gd name="connsiteX10" fmla="*/ 9480376 w 9480376"/>
              <a:gd name="connsiteY10" fmla="*/ 0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480376" h="1656184">
                <a:moveTo>
                  <a:pt x="9117238" y="1656184"/>
                </a:moveTo>
                <a:lnTo>
                  <a:pt x="8581177" y="1656184"/>
                </a:lnTo>
                <a:lnTo>
                  <a:pt x="8027822" y="1656184"/>
                </a:lnTo>
                <a:lnTo>
                  <a:pt x="927100" y="1656184"/>
                </a:lnTo>
                <a:lnTo>
                  <a:pt x="0" y="1656184"/>
                </a:lnTo>
                <a:lnTo>
                  <a:pt x="0" y="184"/>
                </a:lnTo>
                <a:lnTo>
                  <a:pt x="927100" y="184"/>
                </a:lnTo>
                <a:lnTo>
                  <a:pt x="927100" y="0"/>
                </a:lnTo>
                <a:lnTo>
                  <a:pt x="8390960" y="0"/>
                </a:lnTo>
                <a:lnTo>
                  <a:pt x="8581177" y="0"/>
                </a:lnTo>
                <a:lnTo>
                  <a:pt x="94803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52ABC3F7-424D-EC17-C14D-8AB8E09C0333}"/>
              </a:ext>
            </a:extLst>
          </p:cNvPr>
          <p:cNvSpPr/>
          <p:nvPr/>
        </p:nvSpPr>
        <p:spPr>
          <a:xfrm>
            <a:off x="36218" y="1210223"/>
            <a:ext cx="12173890" cy="1656184"/>
          </a:xfrm>
          <a:prstGeom prst="rect">
            <a:avLst/>
          </a:prstGeom>
          <a:solidFill>
            <a:srgbClr val="00888E"/>
          </a:solidFill>
          <a:ln>
            <a:noFill/>
          </a:ln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2" name="Полилиния: фигура 31">
            <a:extLst>
              <a:ext uri="{FF2B5EF4-FFF2-40B4-BE49-F238E27FC236}">
                <a16:creationId xmlns="" xmlns:a16="http://schemas.microsoft.com/office/drawing/2014/main" id="{B2CBFCD0-B6AC-FE9A-4209-BFD3F016767D}"/>
              </a:ext>
            </a:extLst>
          </p:cNvPr>
          <p:cNvSpPr/>
          <p:nvPr/>
        </p:nvSpPr>
        <p:spPr>
          <a:xfrm>
            <a:off x="-18108" y="1210223"/>
            <a:ext cx="1539504" cy="1656184"/>
          </a:xfrm>
          <a:custGeom>
            <a:avLst/>
            <a:gdLst>
              <a:gd name="connsiteX0" fmla="*/ 0 w 1656184"/>
              <a:gd name="connsiteY0" fmla="*/ 0 h 1656184"/>
              <a:gd name="connsiteX1" fmla="*/ 522058 w 1656184"/>
              <a:gd name="connsiteY1" fmla="*/ 0 h 1656184"/>
              <a:gd name="connsiteX2" fmla="*/ 720080 w 1656184"/>
              <a:gd name="connsiteY2" fmla="*/ 0 h 1656184"/>
              <a:gd name="connsiteX3" fmla="*/ 1656184 w 1656184"/>
              <a:gd name="connsiteY3" fmla="*/ 0 h 1656184"/>
              <a:gd name="connsiteX4" fmla="*/ 1278142 w 1656184"/>
              <a:gd name="connsiteY4" fmla="*/ 1656184 h 1656184"/>
              <a:gd name="connsiteX5" fmla="*/ 720080 w 1656184"/>
              <a:gd name="connsiteY5" fmla="*/ 1656184 h 1656184"/>
              <a:gd name="connsiteX6" fmla="*/ 144016 w 1656184"/>
              <a:gd name="connsiteY6" fmla="*/ 1656184 h 1656184"/>
              <a:gd name="connsiteX7" fmla="*/ 0 w 1656184"/>
              <a:gd name="connsiteY7" fmla="*/ 1656184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184" h="1656184">
                <a:moveTo>
                  <a:pt x="0" y="0"/>
                </a:moveTo>
                <a:lnTo>
                  <a:pt x="522058" y="0"/>
                </a:lnTo>
                <a:lnTo>
                  <a:pt x="720080" y="0"/>
                </a:lnTo>
                <a:lnTo>
                  <a:pt x="1656184" y="0"/>
                </a:lnTo>
                <a:lnTo>
                  <a:pt x="1278142" y="1656184"/>
                </a:lnTo>
                <a:lnTo>
                  <a:pt x="720080" y="1656184"/>
                </a:lnTo>
                <a:lnTo>
                  <a:pt x="144016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4" name="Полилиния: фигура 43">
            <a:extLst>
              <a:ext uri="{FF2B5EF4-FFF2-40B4-BE49-F238E27FC236}">
                <a16:creationId xmlns="" xmlns:a16="http://schemas.microsoft.com/office/drawing/2014/main" id="{F9CC4D6E-7BD0-9445-6D99-CEC928F722C8}"/>
              </a:ext>
            </a:extLst>
          </p:cNvPr>
          <p:cNvSpPr/>
          <p:nvPr/>
        </p:nvSpPr>
        <p:spPr>
          <a:xfrm flipH="1" flipV="1">
            <a:off x="2711624" y="1210223"/>
            <a:ext cx="9480376" cy="1656184"/>
          </a:xfrm>
          <a:custGeom>
            <a:avLst/>
            <a:gdLst>
              <a:gd name="connsiteX0" fmla="*/ 9117238 w 9480376"/>
              <a:gd name="connsiteY0" fmla="*/ 1656184 h 1656184"/>
              <a:gd name="connsiteX1" fmla="*/ 8581177 w 9480376"/>
              <a:gd name="connsiteY1" fmla="*/ 1656184 h 1656184"/>
              <a:gd name="connsiteX2" fmla="*/ 8027822 w 9480376"/>
              <a:gd name="connsiteY2" fmla="*/ 1656184 h 1656184"/>
              <a:gd name="connsiteX3" fmla="*/ 927100 w 9480376"/>
              <a:gd name="connsiteY3" fmla="*/ 1656184 h 1656184"/>
              <a:gd name="connsiteX4" fmla="*/ 927100 w 9480376"/>
              <a:gd name="connsiteY4" fmla="*/ 1656092 h 1656184"/>
              <a:gd name="connsiteX5" fmla="*/ 0 w 9480376"/>
              <a:gd name="connsiteY5" fmla="*/ 1656092 h 1656184"/>
              <a:gd name="connsiteX6" fmla="*/ 0 w 9480376"/>
              <a:gd name="connsiteY6" fmla="*/ 92 h 1656184"/>
              <a:gd name="connsiteX7" fmla="*/ 927100 w 9480376"/>
              <a:gd name="connsiteY7" fmla="*/ 92 h 1656184"/>
              <a:gd name="connsiteX8" fmla="*/ 927100 w 9480376"/>
              <a:gd name="connsiteY8" fmla="*/ 0 h 1656184"/>
              <a:gd name="connsiteX9" fmla="*/ 8390960 w 9480376"/>
              <a:gd name="connsiteY9" fmla="*/ 0 h 1656184"/>
              <a:gd name="connsiteX10" fmla="*/ 8581177 w 9480376"/>
              <a:gd name="connsiteY10" fmla="*/ 0 h 1656184"/>
              <a:gd name="connsiteX11" fmla="*/ 9480376 w 9480376"/>
              <a:gd name="connsiteY11" fmla="*/ 0 h 165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80376" h="1656184">
                <a:moveTo>
                  <a:pt x="9117238" y="1656184"/>
                </a:moveTo>
                <a:lnTo>
                  <a:pt x="8581177" y="1656184"/>
                </a:lnTo>
                <a:lnTo>
                  <a:pt x="8027822" y="1656184"/>
                </a:lnTo>
                <a:lnTo>
                  <a:pt x="927100" y="1656184"/>
                </a:lnTo>
                <a:lnTo>
                  <a:pt x="927100" y="1656092"/>
                </a:lnTo>
                <a:lnTo>
                  <a:pt x="0" y="1656092"/>
                </a:lnTo>
                <a:lnTo>
                  <a:pt x="0" y="92"/>
                </a:lnTo>
                <a:lnTo>
                  <a:pt x="927100" y="92"/>
                </a:lnTo>
                <a:lnTo>
                  <a:pt x="927100" y="0"/>
                </a:lnTo>
                <a:lnTo>
                  <a:pt x="8390960" y="0"/>
                </a:lnTo>
                <a:lnTo>
                  <a:pt x="8581177" y="0"/>
                </a:lnTo>
                <a:lnTo>
                  <a:pt x="94803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0AC7F895-8112-7C1D-E443-156D20EF2D62}"/>
              </a:ext>
            </a:extLst>
          </p:cNvPr>
          <p:cNvSpPr/>
          <p:nvPr/>
        </p:nvSpPr>
        <p:spPr>
          <a:xfrm>
            <a:off x="326558" y="1767308"/>
            <a:ext cx="943442" cy="59093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GB" altLang="ru-RU" sz="48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01</a:t>
            </a:r>
            <a:endParaRPr lang="ru-RU" altLang="ru-RU" sz="48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A3BCB8D2-AF4B-182B-5F06-2243286A69C3}"/>
              </a:ext>
            </a:extLst>
          </p:cNvPr>
          <p:cNvSpPr/>
          <p:nvPr/>
        </p:nvSpPr>
        <p:spPr>
          <a:xfrm>
            <a:off x="326558" y="3469108"/>
            <a:ext cx="943442" cy="59093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GB" altLang="ru-RU" sz="48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02</a:t>
            </a:r>
            <a:endParaRPr lang="ru-RU" altLang="ru-RU" sz="48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1ABEC98-F219-F217-58B8-0E5F725A7606}"/>
              </a:ext>
            </a:extLst>
          </p:cNvPr>
          <p:cNvSpPr/>
          <p:nvPr/>
        </p:nvSpPr>
        <p:spPr>
          <a:xfrm>
            <a:off x="326558" y="5123682"/>
            <a:ext cx="943442" cy="59093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GB" altLang="ru-RU" sz="48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03</a:t>
            </a:r>
            <a:endParaRPr lang="ru-RU" altLang="ru-RU" sz="48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B6F1E43D-8280-93D9-BB3F-AD42658D76F2}"/>
              </a:ext>
            </a:extLst>
          </p:cNvPr>
          <p:cNvSpPr/>
          <p:nvPr/>
        </p:nvSpPr>
        <p:spPr>
          <a:xfrm>
            <a:off x="3212355" y="1315040"/>
            <a:ext cx="8928845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888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</a:t>
            </a:r>
            <a:endParaRPr lang="en-GB" sz="1400" b="1" dirty="0">
              <a:solidFill>
                <a:srgbClr val="00888E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Clr>
                <a:srgbClr val="00888E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образовательных программ по инженерно-экономическим направлениям </a:t>
            </a:r>
          </a:p>
          <a:p>
            <a:pPr marL="285750" indent="-285750">
              <a:spcAft>
                <a:spcPts val="600"/>
              </a:spcAft>
              <a:buClr>
                <a:srgbClr val="00888E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программ в сетевом взаимодействии с техническими вузами-партнёрами</a:t>
            </a:r>
          </a:p>
          <a:p>
            <a:pPr marL="285750" indent="-285750">
              <a:spcAft>
                <a:spcPts val="600"/>
              </a:spcAft>
              <a:buClr>
                <a:srgbClr val="00888E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Расширение отраслевой специализации образовательных программ </a:t>
            </a:r>
          </a:p>
          <a:p>
            <a:pPr marL="285750" indent="-285750">
              <a:spcAft>
                <a:spcPts val="600"/>
              </a:spcAft>
              <a:buClr>
                <a:srgbClr val="00888E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программ бизнес-акселерации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0DF84B1F-7CDA-A774-B366-004E140D0205}"/>
              </a:ext>
            </a:extLst>
          </p:cNvPr>
          <p:cNvSpPr/>
          <p:nvPr/>
        </p:nvSpPr>
        <p:spPr>
          <a:xfrm>
            <a:off x="3212354" y="2992194"/>
            <a:ext cx="8789145" cy="1508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b="1" dirty="0">
                <a:solidFill>
                  <a:srgbClr val="7A4784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ПАРТНЁРСТВО</a:t>
            </a:r>
            <a:endParaRPr lang="ru-RU" sz="1400" b="1" dirty="0">
              <a:solidFill>
                <a:srgbClr val="7A4784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300"/>
              </a:spcAft>
              <a:buClr>
                <a:srgbClr val="7A4784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сетевого взаимодействия с региональными университетами и НОЦ</a:t>
            </a:r>
          </a:p>
          <a:p>
            <a:pPr marL="285750" indent="-285750">
              <a:spcAft>
                <a:spcPts val="300"/>
              </a:spcAft>
              <a:buClr>
                <a:srgbClr val="7A4784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Расширение взаимодействия с бизнес-сообществами: союзами, ассоциациями, кластерами</a:t>
            </a:r>
          </a:p>
          <a:p>
            <a:pPr marL="285750" indent="-285750">
              <a:spcAft>
                <a:spcPts val="300"/>
              </a:spcAft>
              <a:buClr>
                <a:srgbClr val="7A4784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вовлеченности стратегических партнеров – корпораций, предприятий, государственных органов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7DA4868D-70C7-F6AD-4F52-3C0E6B99E0A1}"/>
              </a:ext>
            </a:extLst>
          </p:cNvPr>
          <p:cNvSpPr/>
          <p:nvPr/>
        </p:nvSpPr>
        <p:spPr>
          <a:xfrm>
            <a:off x="3233708" y="4667071"/>
            <a:ext cx="8602692" cy="13696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marL="0" lvl="1">
              <a:spcAft>
                <a:spcPts val="60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НИР, КОНСАЛТИНГ</a:t>
            </a:r>
          </a:p>
          <a:p>
            <a:pPr marL="285750" lvl="1" indent="-285750">
              <a:spcAft>
                <a:spcPts val="600"/>
              </a:spcAft>
              <a:buClr>
                <a:srgbClr val="CEDE53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Совместное выполнение научно-исследовательских работ и  НИОКР для крупнейших российских корпораций по актуальным темам</a:t>
            </a:r>
          </a:p>
          <a:p>
            <a:pPr marL="285750" lvl="1" indent="-285750">
              <a:spcAft>
                <a:spcPts val="600"/>
              </a:spcAft>
              <a:buClr>
                <a:srgbClr val="CEDE53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Прогнозирование, моделирование</a:t>
            </a:r>
          </a:p>
          <a:p>
            <a:pPr marL="285750" lvl="1" indent="-285750">
              <a:spcAft>
                <a:spcPts val="600"/>
              </a:spcAft>
              <a:buClr>
                <a:srgbClr val="CEDE53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консалтинговых проектов</a:t>
            </a:r>
          </a:p>
        </p:txBody>
      </p:sp>
      <p:sp>
        <p:nvSpPr>
          <p:cNvPr id="53" name="AutoShape 31">
            <a:extLst>
              <a:ext uri="{FF2B5EF4-FFF2-40B4-BE49-F238E27FC236}">
                <a16:creationId xmlns="" xmlns:a16="http://schemas.microsoft.com/office/drawing/2014/main" id="{04DD6370-A5D3-67BD-375D-BE0736A30707}"/>
              </a:ext>
            </a:extLst>
          </p:cNvPr>
          <p:cNvSpPr>
            <a:spLocks/>
          </p:cNvSpPr>
          <p:nvPr/>
        </p:nvSpPr>
        <p:spPr bwMode="auto">
          <a:xfrm>
            <a:off x="1843650" y="3452798"/>
            <a:ext cx="555598" cy="49055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4276" y="7975"/>
                </a:moveTo>
                <a:cubicBezTo>
                  <a:pt x="3988" y="7975"/>
                  <a:pt x="3706" y="8031"/>
                  <a:pt x="3434" y="8148"/>
                </a:cubicBezTo>
                <a:cubicBezTo>
                  <a:pt x="3160" y="8266"/>
                  <a:pt x="2903" y="8427"/>
                  <a:pt x="2666" y="8627"/>
                </a:cubicBezTo>
                <a:cubicBezTo>
                  <a:pt x="2428" y="8830"/>
                  <a:pt x="2220" y="9071"/>
                  <a:pt x="2044" y="9344"/>
                </a:cubicBezTo>
                <a:cubicBezTo>
                  <a:pt x="1867" y="9620"/>
                  <a:pt x="1730" y="9926"/>
                  <a:pt x="1628" y="10252"/>
                </a:cubicBezTo>
                <a:lnTo>
                  <a:pt x="0" y="16271"/>
                </a:lnTo>
                <a:lnTo>
                  <a:pt x="0" y="1618"/>
                </a:lnTo>
                <a:cubicBezTo>
                  <a:pt x="0" y="1177"/>
                  <a:pt x="132" y="796"/>
                  <a:pt x="399" y="478"/>
                </a:cubicBezTo>
                <a:cubicBezTo>
                  <a:pt x="663" y="161"/>
                  <a:pt x="981" y="0"/>
                  <a:pt x="1348" y="0"/>
                </a:cubicBezTo>
                <a:lnTo>
                  <a:pt x="9459" y="0"/>
                </a:lnTo>
                <a:cubicBezTo>
                  <a:pt x="9824" y="0"/>
                  <a:pt x="10140" y="161"/>
                  <a:pt x="10407" y="478"/>
                </a:cubicBezTo>
                <a:cubicBezTo>
                  <a:pt x="10673" y="796"/>
                  <a:pt x="10806" y="1177"/>
                  <a:pt x="10806" y="1618"/>
                </a:cubicBezTo>
                <a:cubicBezTo>
                  <a:pt x="10806" y="2059"/>
                  <a:pt x="10938" y="2438"/>
                  <a:pt x="11197" y="2749"/>
                </a:cubicBezTo>
                <a:cubicBezTo>
                  <a:pt x="11459" y="3063"/>
                  <a:pt x="11773" y="3222"/>
                  <a:pt x="12142" y="3222"/>
                </a:cubicBezTo>
                <a:lnTo>
                  <a:pt x="17332" y="3222"/>
                </a:lnTo>
                <a:cubicBezTo>
                  <a:pt x="17700" y="3222"/>
                  <a:pt x="18015" y="3384"/>
                  <a:pt x="18277" y="3713"/>
                </a:cubicBezTo>
                <a:cubicBezTo>
                  <a:pt x="18539" y="4042"/>
                  <a:pt x="18669" y="4426"/>
                  <a:pt x="18669" y="4867"/>
                </a:cubicBezTo>
                <a:lnTo>
                  <a:pt x="18669" y="7975"/>
                </a:lnTo>
                <a:lnTo>
                  <a:pt x="4276" y="7975"/>
                </a:lnTo>
                <a:close/>
                <a:moveTo>
                  <a:pt x="21599" y="10140"/>
                </a:moveTo>
                <a:lnTo>
                  <a:pt x="18552" y="20800"/>
                </a:lnTo>
                <a:cubicBezTo>
                  <a:pt x="18505" y="21015"/>
                  <a:pt x="18385" y="21203"/>
                  <a:pt x="18194" y="21362"/>
                </a:cubicBezTo>
                <a:cubicBezTo>
                  <a:pt x="18003" y="21520"/>
                  <a:pt x="17817" y="21599"/>
                  <a:pt x="17638" y="21599"/>
                </a:cubicBezTo>
                <a:lnTo>
                  <a:pt x="504" y="21599"/>
                </a:lnTo>
                <a:lnTo>
                  <a:pt x="3388" y="10913"/>
                </a:lnTo>
                <a:cubicBezTo>
                  <a:pt x="3434" y="10698"/>
                  <a:pt x="3552" y="10516"/>
                  <a:pt x="3745" y="10363"/>
                </a:cubicBezTo>
                <a:cubicBezTo>
                  <a:pt x="3936" y="10213"/>
                  <a:pt x="4120" y="10140"/>
                  <a:pt x="4301" y="10140"/>
                </a:cubicBezTo>
                <a:lnTo>
                  <a:pt x="21599" y="101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4" name="Freeform 226">
            <a:extLst>
              <a:ext uri="{FF2B5EF4-FFF2-40B4-BE49-F238E27FC236}">
                <a16:creationId xmlns="" xmlns:a16="http://schemas.microsoft.com/office/drawing/2014/main" id="{9FB9125B-EB1A-ECE8-8573-F496F89639DB}"/>
              </a:ext>
            </a:extLst>
          </p:cNvPr>
          <p:cNvSpPr>
            <a:spLocks noEditPoints="1"/>
          </p:cNvSpPr>
          <p:nvPr/>
        </p:nvSpPr>
        <p:spPr bwMode="auto">
          <a:xfrm>
            <a:off x="1745381" y="1781286"/>
            <a:ext cx="767006" cy="514058"/>
          </a:xfrm>
          <a:custGeom>
            <a:avLst/>
            <a:gdLst/>
            <a:ahLst/>
            <a:cxnLst>
              <a:cxn ang="0">
                <a:pos x="86" y="15"/>
              </a:cxn>
              <a:cxn ang="0">
                <a:pos x="44" y="29"/>
              </a:cxn>
              <a:cxn ang="0">
                <a:pos x="43" y="29"/>
              </a:cxn>
              <a:cxn ang="0">
                <a:pos x="43" y="29"/>
              </a:cxn>
              <a:cxn ang="0">
                <a:pos x="18" y="21"/>
              </a:cxn>
              <a:cxn ang="0">
                <a:pos x="14" y="32"/>
              </a:cxn>
              <a:cxn ang="0">
                <a:pos x="17" y="36"/>
              </a:cxn>
              <a:cxn ang="0">
                <a:pos x="15" y="40"/>
              </a:cxn>
              <a:cxn ang="0">
                <a:pos x="17" y="56"/>
              </a:cxn>
              <a:cxn ang="0">
                <a:pos x="16" y="57"/>
              </a:cxn>
              <a:cxn ang="0">
                <a:pos x="16" y="58"/>
              </a:cxn>
              <a:cxn ang="0">
                <a:pos x="8" y="58"/>
              </a:cxn>
              <a:cxn ang="0">
                <a:pos x="7" y="57"/>
              </a:cxn>
              <a:cxn ang="0">
                <a:pos x="7" y="56"/>
              </a:cxn>
              <a:cxn ang="0">
                <a:pos x="9" y="40"/>
              </a:cxn>
              <a:cxn ang="0">
                <a:pos x="7" y="36"/>
              </a:cxn>
              <a:cxn ang="0">
                <a:pos x="10" y="32"/>
              </a:cxn>
              <a:cxn ang="0">
                <a:pos x="13" y="19"/>
              </a:cxn>
              <a:cxn ang="0">
                <a:pos x="1" y="15"/>
              </a:cxn>
              <a:cxn ang="0">
                <a:pos x="0" y="14"/>
              </a:cxn>
              <a:cxn ang="0">
                <a:pos x="1" y="13"/>
              </a:cxn>
              <a:cxn ang="0">
                <a:pos x="43" y="0"/>
              </a:cxn>
              <a:cxn ang="0">
                <a:pos x="43" y="0"/>
              </a:cxn>
              <a:cxn ang="0">
                <a:pos x="44" y="0"/>
              </a:cxn>
              <a:cxn ang="0">
                <a:pos x="86" y="13"/>
              </a:cxn>
              <a:cxn ang="0">
                <a:pos x="87" y="14"/>
              </a:cxn>
              <a:cxn ang="0">
                <a:pos x="86" y="15"/>
              </a:cxn>
              <a:cxn ang="0">
                <a:pos x="68" y="38"/>
              </a:cxn>
              <a:cxn ang="0">
                <a:pos x="43" y="48"/>
              </a:cxn>
              <a:cxn ang="0">
                <a:pos x="19" y="38"/>
              </a:cxn>
              <a:cxn ang="0">
                <a:pos x="20" y="26"/>
              </a:cxn>
              <a:cxn ang="0">
                <a:pos x="42" y="33"/>
              </a:cxn>
              <a:cxn ang="0">
                <a:pos x="43" y="34"/>
              </a:cxn>
              <a:cxn ang="0">
                <a:pos x="45" y="33"/>
              </a:cxn>
              <a:cxn ang="0">
                <a:pos x="67" y="26"/>
              </a:cxn>
              <a:cxn ang="0">
                <a:pos x="68" y="38"/>
              </a:cxn>
            </a:cxnLst>
            <a:rect l="0" t="0" r="r" b="b"/>
            <a:pathLst>
              <a:path w="87" h="58">
                <a:moveTo>
                  <a:pt x="86" y="15"/>
                </a:moveTo>
                <a:cubicBezTo>
                  <a:pt x="44" y="29"/>
                  <a:pt x="44" y="29"/>
                  <a:pt x="44" y="29"/>
                </a:cubicBezTo>
                <a:cubicBezTo>
                  <a:pt x="44" y="29"/>
                  <a:pt x="44" y="29"/>
                  <a:pt x="43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18" y="21"/>
                  <a:pt x="18" y="21"/>
                  <a:pt x="18" y="21"/>
                </a:cubicBezTo>
                <a:cubicBezTo>
                  <a:pt x="16" y="23"/>
                  <a:pt x="15" y="27"/>
                  <a:pt x="14" y="32"/>
                </a:cubicBezTo>
                <a:cubicBezTo>
                  <a:pt x="16" y="33"/>
                  <a:pt x="17" y="34"/>
                  <a:pt x="17" y="36"/>
                </a:cubicBezTo>
                <a:cubicBezTo>
                  <a:pt x="17" y="38"/>
                  <a:pt x="16" y="39"/>
                  <a:pt x="15" y="40"/>
                </a:cubicBezTo>
                <a:cubicBezTo>
                  <a:pt x="17" y="56"/>
                  <a:pt x="17" y="56"/>
                  <a:pt x="17" y="56"/>
                </a:cubicBezTo>
                <a:cubicBezTo>
                  <a:pt x="17" y="57"/>
                  <a:pt x="17" y="57"/>
                  <a:pt x="16" y="57"/>
                </a:cubicBezTo>
                <a:cubicBezTo>
                  <a:pt x="16" y="58"/>
                  <a:pt x="16" y="58"/>
                  <a:pt x="16" y="58"/>
                </a:cubicBezTo>
                <a:cubicBezTo>
                  <a:pt x="8" y="58"/>
                  <a:pt x="8" y="58"/>
                  <a:pt x="8" y="58"/>
                </a:cubicBezTo>
                <a:cubicBezTo>
                  <a:pt x="8" y="58"/>
                  <a:pt x="8" y="58"/>
                  <a:pt x="7" y="57"/>
                </a:cubicBezTo>
                <a:cubicBezTo>
                  <a:pt x="7" y="57"/>
                  <a:pt x="7" y="57"/>
                  <a:pt x="7" y="56"/>
                </a:cubicBezTo>
                <a:cubicBezTo>
                  <a:pt x="9" y="40"/>
                  <a:pt x="9" y="40"/>
                  <a:pt x="9" y="40"/>
                </a:cubicBezTo>
                <a:cubicBezTo>
                  <a:pt x="8" y="39"/>
                  <a:pt x="7" y="38"/>
                  <a:pt x="7" y="36"/>
                </a:cubicBezTo>
                <a:cubicBezTo>
                  <a:pt x="7" y="34"/>
                  <a:pt x="8" y="33"/>
                  <a:pt x="10" y="32"/>
                </a:cubicBezTo>
                <a:cubicBezTo>
                  <a:pt x="10" y="27"/>
                  <a:pt x="11" y="23"/>
                  <a:pt x="13" y="19"/>
                </a:cubicBezTo>
                <a:cubicBezTo>
                  <a:pt x="1" y="15"/>
                  <a:pt x="1" y="15"/>
                  <a:pt x="1" y="15"/>
                </a:cubicBezTo>
                <a:cubicBezTo>
                  <a:pt x="0" y="15"/>
                  <a:pt x="0" y="15"/>
                  <a:pt x="0" y="14"/>
                </a:cubicBezTo>
                <a:cubicBezTo>
                  <a:pt x="0" y="14"/>
                  <a:pt x="0" y="13"/>
                  <a:pt x="1" y="13"/>
                </a:cubicBezTo>
                <a:cubicBezTo>
                  <a:pt x="43" y="0"/>
                  <a:pt x="43" y="0"/>
                  <a:pt x="43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86" y="13"/>
                  <a:pt x="86" y="13"/>
                  <a:pt x="86" y="13"/>
                </a:cubicBezTo>
                <a:cubicBezTo>
                  <a:pt x="87" y="13"/>
                  <a:pt x="87" y="14"/>
                  <a:pt x="87" y="14"/>
                </a:cubicBezTo>
                <a:cubicBezTo>
                  <a:pt x="87" y="15"/>
                  <a:pt x="87" y="15"/>
                  <a:pt x="86" y="15"/>
                </a:cubicBezTo>
                <a:close/>
                <a:moveTo>
                  <a:pt x="68" y="38"/>
                </a:moveTo>
                <a:cubicBezTo>
                  <a:pt x="68" y="44"/>
                  <a:pt x="57" y="48"/>
                  <a:pt x="43" y="48"/>
                </a:cubicBezTo>
                <a:cubicBezTo>
                  <a:pt x="30" y="48"/>
                  <a:pt x="19" y="44"/>
                  <a:pt x="19" y="38"/>
                </a:cubicBezTo>
                <a:cubicBezTo>
                  <a:pt x="20" y="26"/>
                  <a:pt x="20" y="26"/>
                  <a:pt x="20" y="26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3"/>
                  <a:pt x="43" y="34"/>
                  <a:pt x="43" y="34"/>
                </a:cubicBezTo>
                <a:cubicBezTo>
                  <a:pt x="44" y="34"/>
                  <a:pt x="45" y="33"/>
                  <a:pt x="45" y="33"/>
                </a:cubicBezTo>
                <a:cubicBezTo>
                  <a:pt x="67" y="26"/>
                  <a:pt x="67" y="26"/>
                  <a:pt x="67" y="26"/>
                </a:cubicBezTo>
                <a:lnTo>
                  <a:pt x="68" y="3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6" name="AutoShape 135">
            <a:extLst>
              <a:ext uri="{FF2B5EF4-FFF2-40B4-BE49-F238E27FC236}">
                <a16:creationId xmlns="" xmlns:a16="http://schemas.microsoft.com/office/drawing/2014/main" id="{75CEB1B8-4FC8-30C2-F74B-C08ED752750D}"/>
              </a:ext>
            </a:extLst>
          </p:cNvPr>
          <p:cNvSpPr>
            <a:spLocks/>
          </p:cNvSpPr>
          <p:nvPr/>
        </p:nvSpPr>
        <p:spPr bwMode="auto">
          <a:xfrm>
            <a:off x="1834066" y="5072476"/>
            <a:ext cx="582564" cy="565796"/>
          </a:xfrm>
          <a:custGeom>
            <a:avLst/>
            <a:gdLst>
              <a:gd name="T0" fmla="*/ 10800 w 21600"/>
              <a:gd name="T1" fmla="*/ 10797 h 21595"/>
              <a:gd name="T2" fmla="*/ 10800 w 21600"/>
              <a:gd name="T3" fmla="*/ 10797 h 21595"/>
              <a:gd name="T4" fmla="*/ 10800 w 21600"/>
              <a:gd name="T5" fmla="*/ 10797 h 21595"/>
              <a:gd name="T6" fmla="*/ 10800 w 21600"/>
              <a:gd name="T7" fmla="*/ 10797 h 21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95">
                <a:moveTo>
                  <a:pt x="21357" y="18804"/>
                </a:moveTo>
                <a:cubicBezTo>
                  <a:pt x="21523" y="18971"/>
                  <a:pt x="21599" y="19174"/>
                  <a:pt x="21599" y="19428"/>
                </a:cubicBezTo>
                <a:cubicBezTo>
                  <a:pt x="21599" y="19682"/>
                  <a:pt x="21523" y="19897"/>
                  <a:pt x="21357" y="20077"/>
                </a:cubicBezTo>
                <a:lnTo>
                  <a:pt x="20085" y="21345"/>
                </a:lnTo>
                <a:cubicBezTo>
                  <a:pt x="19907" y="21512"/>
                  <a:pt x="19687" y="21594"/>
                  <a:pt x="19438" y="21594"/>
                </a:cubicBezTo>
                <a:cubicBezTo>
                  <a:pt x="19184" y="21600"/>
                  <a:pt x="18978" y="21518"/>
                  <a:pt x="18814" y="21345"/>
                </a:cubicBezTo>
                <a:lnTo>
                  <a:pt x="13960" y="16508"/>
                </a:lnTo>
                <a:cubicBezTo>
                  <a:pt x="13256" y="16982"/>
                  <a:pt x="12485" y="17347"/>
                  <a:pt x="11646" y="17606"/>
                </a:cubicBezTo>
                <a:cubicBezTo>
                  <a:pt x="10809" y="17866"/>
                  <a:pt x="9931" y="17993"/>
                  <a:pt x="9007" y="17993"/>
                </a:cubicBezTo>
                <a:cubicBezTo>
                  <a:pt x="7772" y="17993"/>
                  <a:pt x="6608" y="17762"/>
                  <a:pt x="5520" y="17293"/>
                </a:cubicBezTo>
                <a:cubicBezTo>
                  <a:pt x="4427" y="16824"/>
                  <a:pt x="3469" y="16183"/>
                  <a:pt x="2644" y="15373"/>
                </a:cubicBezTo>
                <a:cubicBezTo>
                  <a:pt x="1819" y="14562"/>
                  <a:pt x="1172" y="13608"/>
                  <a:pt x="700" y="12521"/>
                </a:cubicBezTo>
                <a:cubicBezTo>
                  <a:pt x="231" y="11428"/>
                  <a:pt x="0" y="10253"/>
                  <a:pt x="0" y="9002"/>
                </a:cubicBezTo>
                <a:cubicBezTo>
                  <a:pt x="0" y="7765"/>
                  <a:pt x="231" y="6607"/>
                  <a:pt x="700" y="5517"/>
                </a:cubicBezTo>
                <a:cubicBezTo>
                  <a:pt x="1169" y="4427"/>
                  <a:pt x="1819" y="3470"/>
                  <a:pt x="2644" y="2648"/>
                </a:cubicBezTo>
                <a:cubicBezTo>
                  <a:pt x="3469" y="1832"/>
                  <a:pt x="4424" y="1180"/>
                  <a:pt x="5512" y="711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4" y="0"/>
                  <a:pt x="11411" y="237"/>
                  <a:pt x="12510" y="711"/>
                </a:cubicBezTo>
                <a:cubicBezTo>
                  <a:pt x="13612" y="1180"/>
                  <a:pt x="14567" y="1829"/>
                  <a:pt x="15378" y="2648"/>
                </a:cubicBezTo>
                <a:cubicBezTo>
                  <a:pt x="16189" y="3470"/>
                  <a:pt x="16830" y="4425"/>
                  <a:pt x="17299" y="5517"/>
                </a:cubicBezTo>
                <a:cubicBezTo>
                  <a:pt x="17768" y="6610"/>
                  <a:pt x="18003" y="7768"/>
                  <a:pt x="18003" y="9002"/>
                </a:cubicBezTo>
                <a:cubicBezTo>
                  <a:pt x="18003" y="9923"/>
                  <a:pt x="17876" y="10806"/>
                  <a:pt x="17619" y="11645"/>
                </a:cubicBezTo>
                <a:cubicBezTo>
                  <a:pt x="17359" y="12490"/>
                  <a:pt x="16991" y="13261"/>
                  <a:pt x="16514" y="13949"/>
                </a:cubicBezTo>
                <a:lnTo>
                  <a:pt x="21357" y="18804"/>
                </a:lnTo>
                <a:close/>
                <a:moveTo>
                  <a:pt x="3596" y="9005"/>
                </a:moveTo>
                <a:cubicBezTo>
                  <a:pt x="3596" y="9768"/>
                  <a:pt x="3746" y="10468"/>
                  <a:pt x="4028" y="11123"/>
                </a:cubicBezTo>
                <a:cubicBezTo>
                  <a:pt x="4319" y="11772"/>
                  <a:pt x="4704" y="12343"/>
                  <a:pt x="5193" y="12829"/>
                </a:cubicBezTo>
                <a:cubicBezTo>
                  <a:pt x="5678" y="13309"/>
                  <a:pt x="6252" y="13696"/>
                  <a:pt x="6910" y="13975"/>
                </a:cubicBezTo>
                <a:cubicBezTo>
                  <a:pt x="7566" y="14263"/>
                  <a:pt x="8264" y="14399"/>
                  <a:pt x="9004" y="14399"/>
                </a:cubicBezTo>
                <a:cubicBezTo>
                  <a:pt x="9747" y="14399"/>
                  <a:pt x="10448" y="14260"/>
                  <a:pt x="11109" y="13975"/>
                </a:cubicBezTo>
                <a:cubicBezTo>
                  <a:pt x="11770" y="13693"/>
                  <a:pt x="12341" y="13309"/>
                  <a:pt x="12818" y="12829"/>
                </a:cubicBezTo>
                <a:cubicBezTo>
                  <a:pt x="13296" y="12343"/>
                  <a:pt x="13680" y="11775"/>
                  <a:pt x="13965" y="11123"/>
                </a:cubicBezTo>
                <a:cubicBezTo>
                  <a:pt x="14256" y="10468"/>
                  <a:pt x="14398" y="9768"/>
                  <a:pt x="14398" y="9005"/>
                </a:cubicBezTo>
                <a:cubicBezTo>
                  <a:pt x="14398" y="8265"/>
                  <a:pt x="14254" y="7570"/>
                  <a:pt x="13965" y="6921"/>
                </a:cubicBezTo>
                <a:cubicBezTo>
                  <a:pt x="13677" y="6266"/>
                  <a:pt x="13296" y="5690"/>
                  <a:pt x="12818" y="5201"/>
                </a:cubicBezTo>
                <a:cubicBezTo>
                  <a:pt x="12338" y="4710"/>
                  <a:pt x="11770" y="4323"/>
                  <a:pt x="11109" y="4044"/>
                </a:cubicBezTo>
                <a:cubicBezTo>
                  <a:pt x="10448" y="3756"/>
                  <a:pt x="9747" y="3614"/>
                  <a:pt x="9004" y="3614"/>
                </a:cubicBezTo>
                <a:cubicBezTo>
                  <a:pt x="8264" y="3614"/>
                  <a:pt x="7566" y="3758"/>
                  <a:pt x="6910" y="4044"/>
                </a:cubicBezTo>
                <a:cubicBezTo>
                  <a:pt x="6252" y="4326"/>
                  <a:pt x="5676" y="4710"/>
                  <a:pt x="5193" y="5201"/>
                </a:cubicBezTo>
                <a:cubicBezTo>
                  <a:pt x="4704" y="5693"/>
                  <a:pt x="4317" y="6266"/>
                  <a:pt x="4028" y="6921"/>
                </a:cubicBezTo>
                <a:cubicBezTo>
                  <a:pt x="3746" y="7570"/>
                  <a:pt x="3596" y="8265"/>
                  <a:pt x="3596" y="9005"/>
                </a:cubicBezTo>
                <a:moveTo>
                  <a:pt x="12160" y="8115"/>
                </a:moveTo>
                <a:cubicBezTo>
                  <a:pt x="12454" y="8115"/>
                  <a:pt x="12604" y="8260"/>
                  <a:pt x="12604" y="8556"/>
                </a:cubicBezTo>
                <a:lnTo>
                  <a:pt x="12604" y="9448"/>
                </a:lnTo>
                <a:cubicBezTo>
                  <a:pt x="12604" y="9575"/>
                  <a:pt x="12561" y="9685"/>
                  <a:pt x="12476" y="9773"/>
                </a:cubicBezTo>
                <a:cubicBezTo>
                  <a:pt x="12392" y="9861"/>
                  <a:pt x="12284" y="9911"/>
                  <a:pt x="12160" y="9911"/>
                </a:cubicBezTo>
                <a:lnTo>
                  <a:pt x="9914" y="9911"/>
                </a:lnTo>
                <a:lnTo>
                  <a:pt x="9914" y="12151"/>
                </a:lnTo>
                <a:cubicBezTo>
                  <a:pt x="9914" y="12278"/>
                  <a:pt x="9866" y="12388"/>
                  <a:pt x="9778" y="12470"/>
                </a:cubicBezTo>
                <a:cubicBezTo>
                  <a:pt x="9688" y="12557"/>
                  <a:pt x="9575" y="12597"/>
                  <a:pt x="9439" y="12597"/>
                </a:cubicBezTo>
                <a:lnTo>
                  <a:pt x="8560" y="12597"/>
                </a:lnTo>
                <a:cubicBezTo>
                  <a:pt x="8264" y="12597"/>
                  <a:pt x="8114" y="12447"/>
                  <a:pt x="8114" y="12151"/>
                </a:cubicBezTo>
                <a:lnTo>
                  <a:pt x="8114" y="9911"/>
                </a:lnTo>
                <a:lnTo>
                  <a:pt x="5840" y="9911"/>
                </a:lnTo>
                <a:cubicBezTo>
                  <a:pt x="5712" y="9911"/>
                  <a:pt x="5608" y="9860"/>
                  <a:pt x="5523" y="9773"/>
                </a:cubicBezTo>
                <a:cubicBezTo>
                  <a:pt x="5438" y="9685"/>
                  <a:pt x="5393" y="9575"/>
                  <a:pt x="5393" y="9448"/>
                </a:cubicBezTo>
                <a:lnTo>
                  <a:pt x="5393" y="8556"/>
                </a:lnTo>
                <a:cubicBezTo>
                  <a:pt x="5393" y="8259"/>
                  <a:pt x="5543" y="8115"/>
                  <a:pt x="5840" y="8115"/>
                </a:cubicBezTo>
                <a:lnTo>
                  <a:pt x="8114" y="8115"/>
                </a:lnTo>
                <a:lnTo>
                  <a:pt x="8114" y="5842"/>
                </a:lnTo>
                <a:cubicBezTo>
                  <a:pt x="8114" y="5546"/>
                  <a:pt x="8264" y="5402"/>
                  <a:pt x="8560" y="5407"/>
                </a:cubicBezTo>
                <a:lnTo>
                  <a:pt x="9439" y="5407"/>
                </a:lnTo>
                <a:cubicBezTo>
                  <a:pt x="9566" y="5407"/>
                  <a:pt x="9676" y="5452"/>
                  <a:pt x="9770" y="5529"/>
                </a:cubicBezTo>
                <a:cubicBezTo>
                  <a:pt x="9866" y="5611"/>
                  <a:pt x="9914" y="5715"/>
                  <a:pt x="9914" y="5842"/>
                </a:cubicBezTo>
                <a:lnTo>
                  <a:pt x="9914" y="8115"/>
                </a:lnTo>
                <a:lnTo>
                  <a:pt x="12160" y="81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defTabSz="342528"/>
            <a:endParaRPr lang="es-ES" sz="21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35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83432" y="2924944"/>
            <a:ext cx="10118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БЛАГОДАРЮ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632A19-F267-4BB4-A0BB-F099E3C16762}" type="slidenum">
              <a:rPr lang="ru-RU" altLang="ru-RU" smtClean="0">
                <a:latin typeface="+mn-lt"/>
              </a:rPr>
              <a:pPr>
                <a:defRPr/>
              </a:pPr>
              <a:t>7</a:t>
            </a:fld>
            <a:endParaRPr lang="ru-RU" altLang="ru-RU" dirty="0">
              <a:latin typeface="+mn-l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A01C388-7F78-903D-23EA-AFB935910AFA}"/>
              </a:ext>
            </a:extLst>
          </p:cNvPr>
          <p:cNvSpPr/>
          <p:nvPr/>
        </p:nvSpPr>
        <p:spPr>
          <a:xfrm>
            <a:off x="6960096" y="5157192"/>
            <a:ext cx="54981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Клементовичус Я.Я. </a:t>
            </a:r>
            <a:endParaRPr lang="en-US" sz="28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проректор по ДПО СПбГЭУ, </a:t>
            </a: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директор ВЭШ, д.э.н., 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PhD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3155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128C91"/>
            </a:gs>
            <a:gs pos="100000">
              <a:srgbClr val="51A65D"/>
            </a:gs>
          </a:gsLst>
          <a:lin ang="4980000" scaled="0"/>
        </a:gradFill>
        <a:ln>
          <a:noFill/>
        </a:ln>
      </a:spPr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17453</TotalTime>
  <Words>773</Words>
  <Application>Microsoft Office PowerPoint</Application>
  <PresentationFormat>Широкоэкранный</PresentationFormat>
  <Paragraphs>81</Paragraphs>
  <Slides>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Calibri</vt:lpstr>
      <vt:lpstr>Century Gothic</vt:lpstr>
      <vt:lpstr>Gill Sans</vt:lpstr>
      <vt:lpstr>Times New Roman</vt:lpstr>
      <vt:lpstr>Arial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</dc:creator>
  <cp:lastModifiedBy>Анна Владим. Арбузова</cp:lastModifiedBy>
  <cp:revision>839</cp:revision>
  <cp:lastPrinted>2021-10-01T09:29:53Z</cp:lastPrinted>
  <dcterms:created xsi:type="dcterms:W3CDTF">2016-07-14T12:34:36Z</dcterms:created>
  <dcterms:modified xsi:type="dcterms:W3CDTF">2022-06-14T12:39:41Z</dcterms:modified>
</cp:coreProperties>
</file>