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  <p:sldMasterId id="2147483763" r:id="rId2"/>
  </p:sldMasterIdLst>
  <p:notesMasterIdLst>
    <p:notesMasterId r:id="rId19"/>
  </p:notesMasterIdLst>
  <p:sldIdLst>
    <p:sldId id="305" r:id="rId3"/>
    <p:sldId id="8425" r:id="rId4"/>
    <p:sldId id="8429" r:id="rId5"/>
    <p:sldId id="8431" r:id="rId6"/>
    <p:sldId id="8430" r:id="rId7"/>
    <p:sldId id="8447" r:id="rId8"/>
    <p:sldId id="8434" r:id="rId9"/>
    <p:sldId id="8428" r:id="rId10"/>
    <p:sldId id="8435" r:id="rId11"/>
    <p:sldId id="8448" r:id="rId12"/>
    <p:sldId id="8438" r:id="rId13"/>
    <p:sldId id="8437" r:id="rId14"/>
    <p:sldId id="8440" r:id="rId15"/>
    <p:sldId id="8441" r:id="rId16"/>
    <p:sldId id="8442" r:id="rId17"/>
    <p:sldId id="25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LkUVQhDoXxKxBqj11rbDMQ==" hashData="+m0Z6dYF+Tzd4PbGPkfDCG+5nQ0femjmL8WWPBBeE0y9bmb5C12HhT3S5BUipxvTf9rG3SAUjdKzj5NpxjuiFA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F6"/>
    <a:srgbClr val="2D6EE2"/>
    <a:srgbClr val="0077FF"/>
    <a:srgbClr val="8362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41"/>
    <p:restoredTop sz="95694"/>
  </p:normalViewPr>
  <p:slideViewPr>
    <p:cSldViewPr snapToGrid="0" snapToObjects="1" showGuides="1">
      <p:cViewPr>
        <p:scale>
          <a:sx n="108" d="100"/>
          <a:sy n="108" d="100"/>
        </p:scale>
        <p:origin x="119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0751034890597283E-2"/>
          <c:y val="0.05"/>
          <c:w val="0.93849793021880556"/>
          <c:h val="0.9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E52243"/>
            </a:solidFill>
            <a:ln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397ECC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56B0-F447-BF49-2E9BE6773ED6}"/>
              </c:ext>
            </c:extLst>
          </c:dPt>
          <c:dPt>
            <c:idx val="1"/>
            <c:invertIfNegative val="0"/>
            <c:bubble3D val="0"/>
            <c:spPr>
              <a:solidFill>
                <a:srgbClr val="EB4250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6B0-F447-BF49-2E9BE6773ED6}"/>
              </c:ext>
            </c:extLst>
          </c:dPt>
          <c:dPt>
            <c:idx val="2"/>
            <c:invertIfNegative val="0"/>
            <c:bubble3D val="0"/>
            <c:spPr>
              <a:solidFill>
                <a:srgbClr val="F8C24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56B0-F447-BF49-2E9BE6773ED6}"/>
              </c:ext>
            </c:extLst>
          </c:dPt>
          <c:dLbls>
            <c:dLbl>
              <c:idx val="0"/>
              <c:layout>
                <c:manualLayout>
                  <c:x val="0"/>
                  <c:y val="0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56B0-F447-BF49-2E9BE6773ED6}"/>
                </c:ext>
              </c:extLst>
            </c:dLbl>
            <c:dLbl>
              <c:idx val="1"/>
              <c:layout>
                <c:manualLayout>
                  <c:x val="0"/>
                  <c:y val="0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6B0-F447-BF49-2E9BE6773ED6}"/>
                </c:ext>
              </c:extLst>
            </c:dLbl>
            <c:dLbl>
              <c:idx val="2"/>
              <c:layout>
                <c:manualLayout>
                  <c:x val="0"/>
                  <c:y val="-9.6153846153846159E-4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56B0-F447-BF49-2E9BE6773E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Sheet1!$A$1:$C$1</c:f>
              <c:numCache>
                <c:formatCode>General</c:formatCode>
                <c:ptCount val="3"/>
                <c:pt idx="0">
                  <c:v>2.4500000000000002</c:v>
                </c:pt>
                <c:pt idx="1">
                  <c:v>2.0499999999999998</c:v>
                </c:pt>
                <c:pt idx="2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6B0-F447-BF49-2E9BE6773E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551465464"/>
        <c:axId val="1"/>
      </c:barChart>
      <c:catAx>
        <c:axId val="55146546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solidFill>
            <a:srgbClr val="FFE5E5"/>
          </a:solidFill>
          <a:ln w="9525" algn="ctr">
            <a:solidFill>
              <a:srgbClr val="E9E9EB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2.4500000000000002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55146546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1935788479697834E-2"/>
          <c:y val="0.05"/>
          <c:w val="0.88385269121813037"/>
          <c:h val="0.9"/>
        </c:manualLayout>
      </c:layout>
      <c:doughnutChart>
        <c:varyColors val="0"/>
        <c:ser>
          <c:idx val="0"/>
          <c:order val="0"/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52B34B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25D-9540-85BA-44C14C09A4DA}"/>
              </c:ext>
            </c:extLst>
          </c:dPt>
          <c:dPt>
            <c:idx val="1"/>
            <c:bubble3D val="0"/>
            <c:spPr>
              <a:solidFill>
                <a:srgbClr val="8362D7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B25D-9540-85BA-44C14C09A4DA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B25D-9540-85BA-44C14C09A4DA}"/>
              </c:ext>
            </c:extLst>
          </c:dPt>
          <c:dLbls>
            <c:dLbl>
              <c:idx val="0"/>
              <c:layout>
                <c:manualLayout>
                  <c:x val="1.6052880075542966E-2"/>
                  <c:y val="-9.6153846153846159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B25D-9540-85BA-44C14C09A4DA}"/>
                </c:ext>
              </c:extLst>
            </c:dLbl>
            <c:dLbl>
              <c:idx val="1"/>
              <c:layout>
                <c:manualLayout>
                  <c:x val="0"/>
                  <c:y val="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B25D-9540-85BA-44C14C09A4DA}"/>
                </c:ext>
              </c:extLst>
            </c:dLbl>
            <c:dLbl>
              <c:idx val="2"/>
              <c:layout>
                <c:manualLayout>
                  <c:x val="0"/>
                  <c:y val="0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  <a:sym typeface="+mn-lt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B25D-9540-85BA-44C14C09A4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Sheet1!$A$1:$A$3</c:f>
              <c:numCache>
                <c:formatCode>General</c:formatCode>
                <c:ptCount val="3"/>
                <c:pt idx="0">
                  <c:v>27.1</c:v>
                </c:pt>
                <c:pt idx="1">
                  <c:v>19.900000000000002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5D-9540-85BA-44C14C09A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0751040618194631E-2"/>
          <c:y val="0.05"/>
          <c:w val="0.93849793021880556"/>
          <c:h val="0.9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E52243"/>
            </a:solidFill>
            <a:ln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BEE-4A41-9587-E4964E44B48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BEE-4A41-9587-E4964E44B489}"/>
              </c:ext>
            </c:extLst>
          </c:dPt>
          <c:dPt>
            <c:idx val="2"/>
            <c:invertIfNegative val="0"/>
            <c:bubble3D val="0"/>
            <c:spPr>
              <a:solidFill>
                <a:srgbClr val="63B9BA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ABEE-4A41-9587-E4964E44B489}"/>
              </c:ext>
            </c:extLst>
          </c:dPt>
          <c:val>
            <c:numRef>
              <c:f>Sheet1!$A$1:$C$1</c:f>
              <c:numCache>
                <c:formatCode>General</c:formatCode>
                <c:ptCount val="3"/>
                <c:pt idx="0">
                  <c:v>63</c:v>
                </c:pt>
                <c:pt idx="1">
                  <c:v>56.000000000000007</c:v>
                </c:pt>
                <c:pt idx="2">
                  <c:v>55.000000000000007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BEE-4A41-9587-E4964E44B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419406072"/>
        <c:axId val="1"/>
      </c:barChart>
      <c:catAx>
        <c:axId val="41940607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algn="ctr">
            <a:solidFill>
              <a:srgbClr val="E3EEF9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63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419406072"/>
        <c:crosses val="min"/>
        <c:crossBetween val="between"/>
      </c:valAx>
      <c:spPr>
        <a:ln w="12700">
          <a:noFill/>
        </a:ln>
      </c:spPr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5"/>
          <c:y val="0.05"/>
          <c:w val="0.9"/>
          <c:h val="0.9"/>
        </c:manualLayout>
      </c:layout>
      <c:doughnutChart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7ED-804B-A324-AC8E0DF145B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67ED-804B-A324-AC8E0DF145BF}"/>
              </c:ext>
            </c:extLst>
          </c:dPt>
          <c:val>
            <c:numRef>
              <c:f>Sheet1!$A$1:$A$2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ED-804B-A324-AC8E0DF145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</c:plotArea>
    <c:plotVisOnly val="0"/>
    <c:dispBlanksAs val="gap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C727B-68B7-6148-93A0-F6B6EA8E8875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3F7D6-CB3D-674B-937F-620C52CD61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595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 16">
            <a:extLst>
              <a:ext uri="{FF2B5EF4-FFF2-40B4-BE49-F238E27FC236}">
                <a16:creationId xmlns:a16="http://schemas.microsoft.com/office/drawing/2014/main" id="{ED15D482-1BD1-954E-B95B-0ED11A3CEC69}"/>
              </a:ext>
            </a:extLst>
          </p:cNvPr>
          <p:cNvSpPr/>
          <p:nvPr/>
        </p:nvSpPr>
        <p:spPr>
          <a:xfrm>
            <a:off x="3066460" y="0"/>
            <a:ext cx="9141306" cy="6857984"/>
          </a:xfrm>
          <a:custGeom>
            <a:avLst/>
            <a:gdLst>
              <a:gd name="connsiteX0" fmla="*/ 0 w 9141306"/>
              <a:gd name="connsiteY0" fmla="*/ 0 h 6857984"/>
              <a:gd name="connsiteX1" fmla="*/ 2220627 w 9141306"/>
              <a:gd name="connsiteY1" fmla="*/ 0 h 6857984"/>
              <a:gd name="connsiteX2" fmla="*/ 2227664 w 9141306"/>
              <a:gd name="connsiteY2" fmla="*/ 71102 h 6857984"/>
              <a:gd name="connsiteX3" fmla="*/ 5269599 w 9141306"/>
              <a:gd name="connsiteY3" fmla="*/ 4980435 h 6857984"/>
              <a:gd name="connsiteX4" fmla="*/ 5269599 w 9141306"/>
              <a:gd name="connsiteY4" fmla="*/ 0 h 6857984"/>
              <a:gd name="connsiteX5" fmla="*/ 7482942 w 9141306"/>
              <a:gd name="connsiteY5" fmla="*/ 0 h 6857984"/>
              <a:gd name="connsiteX6" fmla="*/ 7482942 w 9141306"/>
              <a:gd name="connsiteY6" fmla="*/ 2561872 h 6857984"/>
              <a:gd name="connsiteX7" fmla="*/ 9008436 w 9141306"/>
              <a:gd name="connsiteY7" fmla="*/ 1827258 h 6857984"/>
              <a:gd name="connsiteX8" fmla="*/ 9141306 w 9141306"/>
              <a:gd name="connsiteY8" fmla="*/ 1710545 h 6857984"/>
              <a:gd name="connsiteX9" fmla="*/ 9141306 w 9141306"/>
              <a:gd name="connsiteY9" fmla="*/ 5220992 h 6857984"/>
              <a:gd name="connsiteX10" fmla="*/ 9053277 w 9141306"/>
              <a:gd name="connsiteY10" fmla="*/ 5161765 h 6857984"/>
              <a:gd name="connsiteX11" fmla="*/ 7482942 w 9141306"/>
              <a:gd name="connsiteY11" fmla="*/ 4623280 h 6857984"/>
              <a:gd name="connsiteX12" fmla="*/ 7482942 w 9141306"/>
              <a:gd name="connsiteY12" fmla="*/ 6857984 h 6857984"/>
              <a:gd name="connsiteX13" fmla="*/ 3958880 w 9141306"/>
              <a:gd name="connsiteY13" fmla="*/ 6857984 h 6857984"/>
              <a:gd name="connsiteX14" fmla="*/ 3937392 w 9141306"/>
              <a:gd name="connsiteY14" fmla="*/ 6847097 h 6857984"/>
              <a:gd name="connsiteX15" fmla="*/ 53599 w 9141306"/>
              <a:gd name="connsiteY15" fmla="*/ 394338 h 6857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141306" h="6857984">
                <a:moveTo>
                  <a:pt x="0" y="0"/>
                </a:moveTo>
                <a:lnTo>
                  <a:pt x="2220627" y="0"/>
                </a:lnTo>
                <a:lnTo>
                  <a:pt x="2227664" y="71102"/>
                </a:lnTo>
                <a:cubicBezTo>
                  <a:pt x="2553673" y="2682585"/>
                  <a:pt x="3819226" y="4693753"/>
                  <a:pt x="5269599" y="4980435"/>
                </a:cubicBezTo>
                <a:lnTo>
                  <a:pt x="5269599" y="0"/>
                </a:lnTo>
                <a:lnTo>
                  <a:pt x="7482942" y="0"/>
                </a:lnTo>
                <a:lnTo>
                  <a:pt x="7482942" y="2561872"/>
                </a:lnTo>
                <a:cubicBezTo>
                  <a:pt x="8043875" y="2462017"/>
                  <a:pt x="8561096" y="2193961"/>
                  <a:pt x="9008436" y="1827258"/>
                </a:cubicBezTo>
                <a:lnTo>
                  <a:pt x="9141306" y="1710545"/>
                </a:lnTo>
                <a:lnTo>
                  <a:pt x="9141306" y="5220992"/>
                </a:lnTo>
                <a:lnTo>
                  <a:pt x="9053277" y="5161765"/>
                </a:lnTo>
                <a:cubicBezTo>
                  <a:pt x="8633864" y="4904410"/>
                  <a:pt x="8120266" y="4711796"/>
                  <a:pt x="7482942" y="4623280"/>
                </a:cubicBezTo>
                <a:lnTo>
                  <a:pt x="7482942" y="6857984"/>
                </a:lnTo>
                <a:lnTo>
                  <a:pt x="3958880" y="6857984"/>
                </a:lnTo>
                <a:lnTo>
                  <a:pt x="3937392" y="6847097"/>
                </a:lnTo>
                <a:cubicBezTo>
                  <a:pt x="1772771" y="5668291"/>
                  <a:pt x="481691" y="3223920"/>
                  <a:pt x="53599" y="394338"/>
                </a:cubicBezTo>
                <a:close/>
              </a:path>
            </a:pathLst>
          </a:custGeom>
          <a:solidFill>
            <a:schemeClr val="accent4"/>
          </a:solidFill>
          <a:ln w="6403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7" name="Текст 34">
            <a:extLst>
              <a:ext uri="{FF2B5EF4-FFF2-40B4-BE49-F238E27FC236}">
                <a16:creationId xmlns:a16="http://schemas.microsoft.com/office/drawing/2014/main" id="{8A270FA7-C498-CB4A-B93B-68BF44D6B3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8813" y="3307439"/>
            <a:ext cx="10224000" cy="276999"/>
          </a:xfrm>
          <a:prstGeom prst="rect">
            <a:avLst/>
          </a:prstGeom>
        </p:spPr>
        <p:txBody>
          <a:bodyPr l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Добавьте подзаголовок — раскройте детали вашей темы</a:t>
            </a:r>
          </a:p>
        </p:txBody>
      </p:sp>
      <p:sp>
        <p:nvSpPr>
          <p:cNvPr id="9" name="Заголовок 7">
            <a:extLst>
              <a:ext uri="{FF2B5EF4-FFF2-40B4-BE49-F238E27FC236}">
                <a16:creationId xmlns:a16="http://schemas.microsoft.com/office/drawing/2014/main" id="{083D9462-612F-9C48-836D-B9594353DA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61" y="1052209"/>
            <a:ext cx="10220325" cy="1834990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Напишите тему презентации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C235667C-BDD8-D942-A75A-566688C9F367}"/>
              </a:ext>
            </a:extLst>
          </p:cNvPr>
          <p:cNvGrpSpPr/>
          <p:nvPr userDrawn="1"/>
        </p:nvGrpSpPr>
        <p:grpSpPr>
          <a:xfrm>
            <a:off x="658071" y="5503765"/>
            <a:ext cx="697010" cy="697010"/>
            <a:chOff x="658071" y="5503765"/>
            <a:chExt cx="697010" cy="697010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1EC1D78B-670B-7642-BA5B-F4AC8C8747C5}"/>
                </a:ext>
              </a:extLst>
            </p:cNvPr>
            <p:cNvGrpSpPr/>
            <p:nvPr userDrawn="1"/>
          </p:nvGrpSpPr>
          <p:grpSpPr>
            <a:xfrm>
              <a:off x="658071" y="5503765"/>
              <a:ext cx="697010" cy="697010"/>
              <a:chOff x="5619750" y="2952750"/>
              <a:chExt cx="952500" cy="952500"/>
            </a:xfrm>
          </p:grpSpPr>
          <p:sp>
            <p:nvSpPr>
              <p:cNvPr id="5" name="Полилиния 4">
                <a:extLst>
                  <a:ext uri="{FF2B5EF4-FFF2-40B4-BE49-F238E27FC236}">
                    <a16:creationId xmlns:a16="http://schemas.microsoft.com/office/drawing/2014/main" id="{579BFD20-AECE-2849-828B-59A1905806F7}"/>
                  </a:ext>
                </a:extLst>
              </p:cNvPr>
              <p:cNvSpPr/>
              <p:nvPr/>
            </p:nvSpPr>
            <p:spPr>
              <a:xfrm>
                <a:off x="5619750" y="2952750"/>
                <a:ext cx="952500" cy="952500"/>
              </a:xfrm>
              <a:custGeom>
                <a:avLst/>
                <a:gdLst>
                  <a:gd name="connsiteX0" fmla="*/ 0 w 952500"/>
                  <a:gd name="connsiteY0" fmla="*/ 457200 h 952500"/>
                  <a:gd name="connsiteX1" fmla="*/ 66955 w 952500"/>
                  <a:gd name="connsiteY1" fmla="*/ 66955 h 952500"/>
                  <a:gd name="connsiteX2" fmla="*/ 457200 w 952500"/>
                  <a:gd name="connsiteY2" fmla="*/ 0 h 952500"/>
                  <a:gd name="connsiteX3" fmla="*/ 495300 w 952500"/>
                  <a:gd name="connsiteY3" fmla="*/ 0 h 952500"/>
                  <a:gd name="connsiteX4" fmla="*/ 885545 w 952500"/>
                  <a:gd name="connsiteY4" fmla="*/ 66955 h 952500"/>
                  <a:gd name="connsiteX5" fmla="*/ 952500 w 952500"/>
                  <a:gd name="connsiteY5" fmla="*/ 457200 h 952500"/>
                  <a:gd name="connsiteX6" fmla="*/ 952500 w 952500"/>
                  <a:gd name="connsiteY6" fmla="*/ 495300 h 952500"/>
                  <a:gd name="connsiteX7" fmla="*/ 885545 w 952500"/>
                  <a:gd name="connsiteY7" fmla="*/ 885545 h 952500"/>
                  <a:gd name="connsiteX8" fmla="*/ 495300 w 952500"/>
                  <a:gd name="connsiteY8" fmla="*/ 952500 h 952500"/>
                  <a:gd name="connsiteX9" fmla="*/ 457200 w 952500"/>
                  <a:gd name="connsiteY9" fmla="*/ 952500 h 952500"/>
                  <a:gd name="connsiteX10" fmla="*/ 66955 w 952500"/>
                  <a:gd name="connsiteY10" fmla="*/ 885545 h 952500"/>
                  <a:gd name="connsiteX11" fmla="*/ 0 w 952500"/>
                  <a:gd name="connsiteY11" fmla="*/ 495300 h 952500"/>
                  <a:gd name="connsiteX12" fmla="*/ 0 w 952500"/>
                  <a:gd name="connsiteY12" fmla="*/ 457200 h 9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0" h="952500">
                    <a:moveTo>
                      <a:pt x="0" y="457200"/>
                    </a:moveTo>
                    <a:cubicBezTo>
                      <a:pt x="0" y="241674"/>
                      <a:pt x="0" y="133911"/>
                      <a:pt x="66955" y="66955"/>
                    </a:cubicBezTo>
                    <a:cubicBezTo>
                      <a:pt x="133911" y="0"/>
                      <a:pt x="241674" y="0"/>
                      <a:pt x="457200" y="0"/>
                    </a:cubicBezTo>
                    <a:lnTo>
                      <a:pt x="495300" y="0"/>
                    </a:lnTo>
                    <a:cubicBezTo>
                      <a:pt x="710826" y="0"/>
                      <a:pt x="818589" y="0"/>
                      <a:pt x="885545" y="66955"/>
                    </a:cubicBezTo>
                    <a:cubicBezTo>
                      <a:pt x="952500" y="133911"/>
                      <a:pt x="952500" y="241674"/>
                      <a:pt x="952500" y="457200"/>
                    </a:cubicBezTo>
                    <a:lnTo>
                      <a:pt x="952500" y="495300"/>
                    </a:lnTo>
                    <a:cubicBezTo>
                      <a:pt x="952500" y="710826"/>
                      <a:pt x="952500" y="818589"/>
                      <a:pt x="885545" y="885545"/>
                    </a:cubicBezTo>
                    <a:cubicBezTo>
                      <a:pt x="818589" y="952500"/>
                      <a:pt x="710826" y="952500"/>
                      <a:pt x="495300" y="952500"/>
                    </a:cubicBezTo>
                    <a:lnTo>
                      <a:pt x="457200" y="952500"/>
                    </a:lnTo>
                    <a:cubicBezTo>
                      <a:pt x="241674" y="952500"/>
                      <a:pt x="133911" y="952500"/>
                      <a:pt x="66955" y="885545"/>
                    </a:cubicBezTo>
                    <a:cubicBezTo>
                      <a:pt x="0" y="818589"/>
                      <a:pt x="0" y="710826"/>
                      <a:pt x="0" y="495300"/>
                    </a:cubicBezTo>
                    <a:lnTo>
                      <a:pt x="0" y="45720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6" name="Полилиния 5">
                <a:extLst>
                  <a:ext uri="{FF2B5EF4-FFF2-40B4-BE49-F238E27FC236}">
                    <a16:creationId xmlns:a16="http://schemas.microsoft.com/office/drawing/2014/main" id="{F140745B-8507-994D-BEDA-5FD44518CB0A}"/>
                  </a:ext>
                </a:extLst>
              </p:cNvPr>
              <p:cNvSpPr/>
              <p:nvPr/>
            </p:nvSpPr>
            <p:spPr>
              <a:xfrm>
                <a:off x="5780486" y="3242471"/>
                <a:ext cx="635397" cy="396478"/>
              </a:xfrm>
              <a:custGeom>
                <a:avLst/>
                <a:gdLst>
                  <a:gd name="connsiteX0" fmla="*/ 346075 w 635397"/>
                  <a:gd name="connsiteY0" fmla="*/ 396478 h 396478"/>
                  <a:gd name="connsiteX1" fmla="*/ 0 w 635397"/>
                  <a:gd name="connsiteY1" fmla="*/ 0 h 396478"/>
                  <a:gd name="connsiteX2" fmla="*/ 108744 w 635397"/>
                  <a:gd name="connsiteY2" fmla="*/ 0 h 396478"/>
                  <a:gd name="connsiteX3" fmla="*/ 255982 w 635397"/>
                  <a:gd name="connsiteY3" fmla="*/ 274637 h 396478"/>
                  <a:gd name="connsiteX4" fmla="*/ 255982 w 635397"/>
                  <a:gd name="connsiteY4" fmla="*/ 0 h 396478"/>
                  <a:gd name="connsiteX5" fmla="*/ 358380 w 635397"/>
                  <a:gd name="connsiteY5" fmla="*/ 0 h 396478"/>
                  <a:gd name="connsiteX6" fmla="*/ 358380 w 635397"/>
                  <a:gd name="connsiteY6" fmla="*/ 156764 h 396478"/>
                  <a:gd name="connsiteX7" fmla="*/ 509185 w 635397"/>
                  <a:gd name="connsiteY7" fmla="*/ 0 h 396478"/>
                  <a:gd name="connsiteX8" fmla="*/ 611581 w 635397"/>
                  <a:gd name="connsiteY8" fmla="*/ 0 h 396478"/>
                  <a:gd name="connsiteX9" fmla="*/ 472278 w 635397"/>
                  <a:gd name="connsiteY9" fmla="*/ 197643 h 396478"/>
                  <a:gd name="connsiteX10" fmla="*/ 635398 w 635397"/>
                  <a:gd name="connsiteY10" fmla="*/ 396478 h 396478"/>
                  <a:gd name="connsiteX11" fmla="*/ 522682 w 635397"/>
                  <a:gd name="connsiteY11" fmla="*/ 396478 h 396478"/>
                  <a:gd name="connsiteX12" fmla="*/ 358380 w 635397"/>
                  <a:gd name="connsiteY12" fmla="*/ 254793 h 396478"/>
                  <a:gd name="connsiteX13" fmla="*/ 358380 w 635397"/>
                  <a:gd name="connsiteY13" fmla="*/ 396478 h 396478"/>
                  <a:gd name="connsiteX14" fmla="*/ 346075 w 635397"/>
                  <a:gd name="connsiteY14" fmla="*/ 396478 h 396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5397" h="396478">
                    <a:moveTo>
                      <a:pt x="346075" y="396478"/>
                    </a:moveTo>
                    <a:cubicBezTo>
                      <a:pt x="128984" y="396478"/>
                      <a:pt x="5160" y="247650"/>
                      <a:pt x="0" y="0"/>
                    </a:cubicBezTo>
                    <a:lnTo>
                      <a:pt x="108744" y="0"/>
                    </a:lnTo>
                    <a:cubicBezTo>
                      <a:pt x="112316" y="181768"/>
                      <a:pt x="192483" y="258762"/>
                      <a:pt x="255982" y="274637"/>
                    </a:cubicBezTo>
                    <a:lnTo>
                      <a:pt x="255982" y="0"/>
                    </a:lnTo>
                    <a:lnTo>
                      <a:pt x="358380" y="0"/>
                    </a:lnTo>
                    <a:lnTo>
                      <a:pt x="358380" y="156764"/>
                    </a:lnTo>
                    <a:cubicBezTo>
                      <a:pt x="421086" y="150018"/>
                      <a:pt x="486959" y="78581"/>
                      <a:pt x="509185" y="0"/>
                    </a:cubicBezTo>
                    <a:lnTo>
                      <a:pt x="611581" y="0"/>
                    </a:lnTo>
                    <a:cubicBezTo>
                      <a:pt x="594515" y="96838"/>
                      <a:pt x="523078" y="168274"/>
                      <a:pt x="472278" y="197643"/>
                    </a:cubicBezTo>
                    <a:cubicBezTo>
                      <a:pt x="523078" y="221455"/>
                      <a:pt x="604441" y="283765"/>
                      <a:pt x="635398" y="396478"/>
                    </a:cubicBezTo>
                    <a:lnTo>
                      <a:pt x="522682" y="396478"/>
                    </a:lnTo>
                    <a:cubicBezTo>
                      <a:pt x="498472" y="321072"/>
                      <a:pt x="438152" y="262731"/>
                      <a:pt x="358380" y="254793"/>
                    </a:cubicBezTo>
                    <a:lnTo>
                      <a:pt x="358380" y="396478"/>
                    </a:lnTo>
                    <a:lnTo>
                      <a:pt x="346075" y="39647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A27C4FAC-F8A8-B14C-9F21-2AEEFCB760D1}"/>
                </a:ext>
              </a:extLst>
            </p:cNvPr>
            <p:cNvSpPr/>
            <p:nvPr/>
          </p:nvSpPr>
          <p:spPr>
            <a:xfrm>
              <a:off x="775543" y="5715464"/>
              <a:ext cx="463247" cy="290797"/>
            </a:xfrm>
            <a:custGeom>
              <a:avLst/>
              <a:gdLst>
                <a:gd name="connsiteX0" fmla="*/ 145891 w 861139"/>
                <a:gd name="connsiteY0" fmla="*/ 17950 h 540569"/>
                <a:gd name="connsiteX1" fmla="*/ 142940 w 861139"/>
                <a:gd name="connsiteY1" fmla="*/ 4425 h 540569"/>
                <a:gd name="connsiteX2" fmla="*/ 140181 w 861139"/>
                <a:gd name="connsiteY2" fmla="*/ 1853 h 540569"/>
                <a:gd name="connsiteX3" fmla="*/ 126857 w 861139"/>
                <a:gd name="connsiteY3" fmla="*/ 234 h 540569"/>
                <a:gd name="connsiteX4" fmla="*/ 17126 w 861139"/>
                <a:gd name="connsiteY4" fmla="*/ 233 h 540569"/>
                <a:gd name="connsiteX5" fmla="*/ 3612 w 861139"/>
                <a:gd name="connsiteY5" fmla="*/ 2043 h 540569"/>
                <a:gd name="connsiteX6" fmla="*/ 1043 w 861139"/>
                <a:gd name="connsiteY6" fmla="*/ 4901 h 540569"/>
                <a:gd name="connsiteX7" fmla="*/ 1043 w 861139"/>
                <a:gd name="connsiteY7" fmla="*/ 18807 h 540569"/>
                <a:gd name="connsiteX8" fmla="*/ 473369 w 861139"/>
                <a:gd name="connsiteY8" fmla="*/ 540015 h 540569"/>
                <a:gd name="connsiteX9" fmla="*/ 485741 w 861139"/>
                <a:gd name="connsiteY9" fmla="*/ 538396 h 540569"/>
                <a:gd name="connsiteX10" fmla="*/ 488216 w 861139"/>
                <a:gd name="connsiteY10" fmla="*/ 535919 h 540569"/>
                <a:gd name="connsiteX11" fmla="*/ 489929 w 861139"/>
                <a:gd name="connsiteY11" fmla="*/ 523442 h 540569"/>
                <a:gd name="connsiteX12" fmla="*/ 489929 w 861139"/>
                <a:gd name="connsiteY12" fmla="*/ 346086 h 540569"/>
                <a:gd name="connsiteX13" fmla="*/ 708819 w 861139"/>
                <a:gd name="connsiteY13" fmla="*/ 526109 h 540569"/>
                <a:gd name="connsiteX14" fmla="*/ 714053 w 861139"/>
                <a:gd name="connsiteY14" fmla="*/ 537444 h 540569"/>
                <a:gd name="connsiteX15" fmla="*/ 716623 w 861139"/>
                <a:gd name="connsiteY15" fmla="*/ 539253 h 540569"/>
                <a:gd name="connsiteX16" fmla="*/ 728329 w 861139"/>
                <a:gd name="connsiteY16" fmla="*/ 540396 h 540569"/>
                <a:gd name="connsiteX17" fmla="*/ 842532 w 861139"/>
                <a:gd name="connsiteY17" fmla="*/ 540396 h 540569"/>
                <a:gd name="connsiteX18" fmla="*/ 858140 w 861139"/>
                <a:gd name="connsiteY18" fmla="*/ 538110 h 540569"/>
                <a:gd name="connsiteX19" fmla="*/ 860615 w 861139"/>
                <a:gd name="connsiteY19" fmla="*/ 534681 h 540569"/>
                <a:gd name="connsiteX20" fmla="*/ 858045 w 861139"/>
                <a:gd name="connsiteY20" fmla="*/ 519346 h 540569"/>
                <a:gd name="connsiteX21" fmla="*/ 646007 w 861139"/>
                <a:gd name="connsiteY21" fmla="*/ 270458 h 540569"/>
                <a:gd name="connsiteX22" fmla="*/ 835395 w 861139"/>
                <a:gd name="connsiteY22" fmla="*/ 20617 h 540569"/>
                <a:gd name="connsiteX23" fmla="*/ 837013 w 861139"/>
                <a:gd name="connsiteY23" fmla="*/ 6044 h 540569"/>
                <a:gd name="connsiteX24" fmla="*/ 834538 w 861139"/>
                <a:gd name="connsiteY24" fmla="*/ 2805 h 540569"/>
                <a:gd name="connsiteX25" fmla="*/ 819692 w 861139"/>
                <a:gd name="connsiteY25" fmla="*/ 614 h 540569"/>
                <a:gd name="connsiteX26" fmla="*/ 708153 w 861139"/>
                <a:gd name="connsiteY26" fmla="*/ 614 h 540569"/>
                <a:gd name="connsiteX27" fmla="*/ 695876 w 861139"/>
                <a:gd name="connsiteY27" fmla="*/ 1948 h 540569"/>
                <a:gd name="connsiteX28" fmla="*/ 693116 w 861139"/>
                <a:gd name="connsiteY28" fmla="*/ 4043 h 540569"/>
                <a:gd name="connsiteX29" fmla="*/ 688643 w 861139"/>
                <a:gd name="connsiteY29" fmla="*/ 16521 h 540569"/>
                <a:gd name="connsiteX30" fmla="*/ 489643 w 861139"/>
                <a:gd name="connsiteY30" fmla="*/ 213784 h 540569"/>
                <a:gd name="connsiteX31" fmla="*/ 489643 w 861139"/>
                <a:gd name="connsiteY31" fmla="*/ 19569 h 540569"/>
                <a:gd name="connsiteX32" fmla="*/ 487740 w 861139"/>
                <a:gd name="connsiteY32" fmla="*/ 5282 h 540569"/>
                <a:gd name="connsiteX33" fmla="*/ 484885 w 861139"/>
                <a:gd name="connsiteY33" fmla="*/ 2424 h 540569"/>
                <a:gd name="connsiteX34" fmla="*/ 470609 w 861139"/>
                <a:gd name="connsiteY34" fmla="*/ 614 h 540569"/>
                <a:gd name="connsiteX35" fmla="*/ 368302 w 861139"/>
                <a:gd name="connsiteY35" fmla="*/ 614 h 540569"/>
                <a:gd name="connsiteX36" fmla="*/ 354122 w 861139"/>
                <a:gd name="connsiteY36" fmla="*/ 2424 h 540569"/>
                <a:gd name="connsiteX37" fmla="*/ 351267 w 861139"/>
                <a:gd name="connsiteY37" fmla="*/ 5282 h 540569"/>
                <a:gd name="connsiteX38" fmla="*/ 349363 w 861139"/>
                <a:gd name="connsiteY38" fmla="*/ 19569 h 540569"/>
                <a:gd name="connsiteX39" fmla="*/ 349363 w 861139"/>
                <a:gd name="connsiteY39" fmla="*/ 375804 h 540569"/>
                <a:gd name="connsiteX40" fmla="*/ 145891 w 861139"/>
                <a:gd name="connsiteY40" fmla="*/ 17950 h 540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61139" h="540569">
                  <a:moveTo>
                    <a:pt x="145891" y="17950"/>
                  </a:moveTo>
                  <a:cubicBezTo>
                    <a:pt x="146101" y="13261"/>
                    <a:pt x="145084" y="8599"/>
                    <a:pt x="142940" y="4425"/>
                  </a:cubicBezTo>
                  <a:cubicBezTo>
                    <a:pt x="142190" y="3401"/>
                    <a:pt x="141254" y="2529"/>
                    <a:pt x="140181" y="1853"/>
                  </a:cubicBezTo>
                  <a:cubicBezTo>
                    <a:pt x="135948" y="192"/>
                    <a:pt x="131363" y="-365"/>
                    <a:pt x="126857" y="234"/>
                  </a:cubicBezTo>
                  <a:lnTo>
                    <a:pt x="17126" y="233"/>
                  </a:lnTo>
                  <a:cubicBezTo>
                    <a:pt x="9798" y="233"/>
                    <a:pt x="6087" y="233"/>
                    <a:pt x="3612" y="2043"/>
                  </a:cubicBezTo>
                  <a:cubicBezTo>
                    <a:pt x="2570" y="2811"/>
                    <a:pt x="1696" y="3783"/>
                    <a:pt x="1043" y="4901"/>
                  </a:cubicBezTo>
                  <a:cubicBezTo>
                    <a:pt x="-575" y="7568"/>
                    <a:pt x="-99" y="11378"/>
                    <a:pt x="1043" y="18807"/>
                  </a:cubicBezTo>
                  <a:cubicBezTo>
                    <a:pt x="58144" y="517250"/>
                    <a:pt x="345747" y="539063"/>
                    <a:pt x="473369" y="540015"/>
                  </a:cubicBezTo>
                  <a:cubicBezTo>
                    <a:pt x="480031" y="540015"/>
                    <a:pt x="482886" y="540015"/>
                    <a:pt x="485741" y="538396"/>
                  </a:cubicBezTo>
                  <a:cubicBezTo>
                    <a:pt x="486703" y="537720"/>
                    <a:pt x="487540" y="536882"/>
                    <a:pt x="488216" y="535919"/>
                  </a:cubicBezTo>
                  <a:cubicBezTo>
                    <a:pt x="489929" y="533538"/>
                    <a:pt x="489929" y="530109"/>
                    <a:pt x="489929" y="523442"/>
                  </a:cubicBezTo>
                  <a:lnTo>
                    <a:pt x="489929" y="346086"/>
                  </a:lnTo>
                  <a:cubicBezTo>
                    <a:pt x="642200" y="372566"/>
                    <a:pt x="695019" y="485723"/>
                    <a:pt x="708819" y="526109"/>
                  </a:cubicBezTo>
                  <a:cubicBezTo>
                    <a:pt x="709826" y="530186"/>
                    <a:pt x="711603" y="534034"/>
                    <a:pt x="714053" y="537444"/>
                  </a:cubicBezTo>
                  <a:cubicBezTo>
                    <a:pt x="714823" y="538162"/>
                    <a:pt x="715687" y="538771"/>
                    <a:pt x="716623" y="539253"/>
                  </a:cubicBezTo>
                  <a:cubicBezTo>
                    <a:pt x="720403" y="540443"/>
                    <a:pt x="724390" y="540832"/>
                    <a:pt x="728329" y="540396"/>
                  </a:cubicBezTo>
                  <a:lnTo>
                    <a:pt x="842532" y="540396"/>
                  </a:lnTo>
                  <a:cubicBezTo>
                    <a:pt x="851098" y="540396"/>
                    <a:pt x="855475" y="540396"/>
                    <a:pt x="858140" y="538110"/>
                  </a:cubicBezTo>
                  <a:cubicBezTo>
                    <a:pt x="859182" y="537141"/>
                    <a:pt x="860022" y="535976"/>
                    <a:pt x="860615" y="534681"/>
                  </a:cubicBezTo>
                  <a:cubicBezTo>
                    <a:pt x="861947" y="531443"/>
                    <a:pt x="860615" y="527347"/>
                    <a:pt x="858045" y="519346"/>
                  </a:cubicBezTo>
                  <a:cubicBezTo>
                    <a:pt x="792283" y="318464"/>
                    <a:pt x="646007" y="270458"/>
                    <a:pt x="646007" y="270458"/>
                  </a:cubicBezTo>
                  <a:cubicBezTo>
                    <a:pt x="738996" y="214770"/>
                    <a:pt x="806859" y="125244"/>
                    <a:pt x="835395" y="20617"/>
                  </a:cubicBezTo>
                  <a:cubicBezTo>
                    <a:pt x="837393" y="12997"/>
                    <a:pt x="838440" y="9187"/>
                    <a:pt x="837013" y="6044"/>
                  </a:cubicBezTo>
                  <a:cubicBezTo>
                    <a:pt x="836408" y="4812"/>
                    <a:pt x="835567" y="3712"/>
                    <a:pt x="834538" y="2805"/>
                  </a:cubicBezTo>
                  <a:cubicBezTo>
                    <a:pt x="831873" y="614"/>
                    <a:pt x="827781" y="614"/>
                    <a:pt x="819692" y="614"/>
                  </a:cubicBezTo>
                  <a:lnTo>
                    <a:pt x="708153" y="614"/>
                  </a:lnTo>
                  <a:cubicBezTo>
                    <a:pt x="704012" y="115"/>
                    <a:pt x="699813" y="571"/>
                    <a:pt x="695876" y="1948"/>
                  </a:cubicBezTo>
                  <a:cubicBezTo>
                    <a:pt x="694822" y="2449"/>
                    <a:pt x="693882" y="3162"/>
                    <a:pt x="693116" y="4043"/>
                  </a:cubicBezTo>
                  <a:cubicBezTo>
                    <a:pt x="690711" y="7816"/>
                    <a:pt x="689183" y="12079"/>
                    <a:pt x="688643" y="16521"/>
                  </a:cubicBezTo>
                  <a:cubicBezTo>
                    <a:pt x="664089" y="116248"/>
                    <a:pt x="556167" y="211212"/>
                    <a:pt x="489643" y="213784"/>
                  </a:cubicBezTo>
                  <a:lnTo>
                    <a:pt x="489643" y="19569"/>
                  </a:lnTo>
                  <a:cubicBezTo>
                    <a:pt x="489643" y="11854"/>
                    <a:pt x="489643" y="8044"/>
                    <a:pt x="487740" y="5282"/>
                  </a:cubicBezTo>
                  <a:cubicBezTo>
                    <a:pt x="486988" y="4148"/>
                    <a:pt x="486018" y="3176"/>
                    <a:pt x="484885" y="2424"/>
                  </a:cubicBezTo>
                  <a:cubicBezTo>
                    <a:pt x="480372" y="559"/>
                    <a:pt x="475444" y="-65"/>
                    <a:pt x="470609" y="614"/>
                  </a:cubicBezTo>
                  <a:lnTo>
                    <a:pt x="368302" y="614"/>
                  </a:lnTo>
                  <a:cubicBezTo>
                    <a:pt x="363499" y="-72"/>
                    <a:pt x="358599" y="554"/>
                    <a:pt x="354122" y="2424"/>
                  </a:cubicBezTo>
                  <a:cubicBezTo>
                    <a:pt x="352989" y="3176"/>
                    <a:pt x="352018" y="4148"/>
                    <a:pt x="351267" y="5282"/>
                  </a:cubicBezTo>
                  <a:cubicBezTo>
                    <a:pt x="349363" y="8044"/>
                    <a:pt x="349363" y="11854"/>
                    <a:pt x="349363" y="19569"/>
                  </a:cubicBezTo>
                  <a:lnTo>
                    <a:pt x="349363" y="375804"/>
                  </a:lnTo>
                  <a:cubicBezTo>
                    <a:pt x="349363" y="375804"/>
                    <a:pt x="177487" y="347134"/>
                    <a:pt x="145891" y="17950"/>
                  </a:cubicBezTo>
                </a:path>
              </a:pathLst>
            </a:custGeom>
            <a:solidFill>
              <a:schemeClr val="accent1"/>
            </a:solidFill>
            <a:ln w="9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9434029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68BC43-A0EA-2640-92C8-A83C3C0DB36F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58813" y="1773238"/>
            <a:ext cx="10874375" cy="44479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ru-RU" dirty="0"/>
              <a:t>Объект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137E7F-40AD-5149-98E4-38551143ED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9" name="Нижний колонтитул 2">
            <a:extLst>
              <a:ext uri="{FF2B5EF4-FFF2-40B4-BE49-F238E27FC236}">
                <a16:creationId xmlns:a16="http://schemas.microsoft.com/office/drawing/2014/main" id="{C18D3D36-B394-FA4D-A40B-0FEB3D5AF7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z="1000" dirty="0">
                <a:solidFill>
                  <a:srgbClr val="A6A6A6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4476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в 2 строки +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BEACB4-8163-3E40-BF64-24FF99F4889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11901" y="692150"/>
            <a:ext cx="5208586" cy="55451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Объект</a:t>
            </a: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61399616-6E49-8E44-8C89-A3666C96B1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3" y="2040889"/>
            <a:ext cx="5424487" cy="41598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:a16="http://schemas.microsoft.com/office/drawing/2014/main" id="{3AF0A0D2-84CC-344E-B015-430C5FC9DA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z="1000" dirty="0">
                <a:solidFill>
                  <a:srgbClr val="A6A6A6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A971A-57C4-6343-8BDB-405151F309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5418666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</p:spTree>
    <p:extLst>
      <p:ext uri="{BB962C8B-B14F-4D97-AF65-F5344CB8AC3E}">
        <p14:creationId xmlns:p14="http://schemas.microsoft.com/office/powerpoint/2010/main" val="1832780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>
            <a:extLst>
              <a:ext uri="{FF2B5EF4-FFF2-40B4-BE49-F238E27FC236}">
                <a16:creationId xmlns:a16="http://schemas.microsoft.com/office/drawing/2014/main" id="{A9426BBD-A776-444D-B36C-4238DF4DCB3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677334" y="1773238"/>
            <a:ext cx="5317065" cy="44275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Объект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CB2A238B-52D5-314D-828E-2A8FE49A9900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197604" y="1773238"/>
            <a:ext cx="5317062" cy="44275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Объект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14F15-239B-C248-A014-C6BD3EB2E9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10" name="Нижний колонтитул 2">
            <a:extLst>
              <a:ext uri="{FF2B5EF4-FFF2-40B4-BE49-F238E27FC236}">
                <a16:creationId xmlns:a16="http://schemas.microsoft.com/office/drawing/2014/main" id="{9B37AD88-5570-DA46-8C1C-B8ED3572A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z="1000" dirty="0">
                <a:solidFill>
                  <a:srgbClr val="A6A6A6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714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Текст 2">
            <a:extLst>
              <a:ext uri="{FF2B5EF4-FFF2-40B4-BE49-F238E27FC236}">
                <a16:creationId xmlns:a16="http://schemas.microsoft.com/office/drawing/2014/main" id="{2122BA3E-4A40-5E4B-BD71-5F8C8E5AA35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692151"/>
            <a:ext cx="5437188" cy="550862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3DAE1-F094-1A41-AC85-CC27A78472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5165527" cy="644241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3FF5B35A-DAF3-3E4F-A984-4FE261073F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z="1000" dirty="0">
                <a:solidFill>
                  <a:srgbClr val="A6A6A6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1523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+ текст в дв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2">
            <a:extLst>
              <a:ext uri="{FF2B5EF4-FFF2-40B4-BE49-F238E27FC236}">
                <a16:creationId xmlns:a16="http://schemas.microsoft.com/office/drawing/2014/main" id="{CE65941D-C389-5B4D-A763-47A56D7D50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7334" y="1773238"/>
            <a:ext cx="5304365" cy="442753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2122BA3E-4A40-5E4B-BD71-5F8C8E5AA35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28824" y="1773239"/>
            <a:ext cx="5304364" cy="442753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23DAE1-F094-1A41-AC85-CC27A78472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3FF5B35A-DAF3-3E4F-A984-4FE261073F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z="1000" dirty="0">
                <a:solidFill>
                  <a:srgbClr val="A6A6A6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5883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фактои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BFB19431-D058-794B-A6A3-6FEE4F7342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4451" t="19159" r="15833" b="18806"/>
          <a:stretch/>
        </p:blipFill>
        <p:spPr>
          <a:xfrm>
            <a:off x="5939756" y="0"/>
            <a:ext cx="6252244" cy="6857999"/>
          </a:xfrm>
          <a:prstGeom prst="rect">
            <a:avLst/>
          </a:prstGeom>
        </p:spPr>
      </p:pic>
      <p:sp>
        <p:nvSpPr>
          <p:cNvPr id="22" name="Текст 8">
            <a:extLst>
              <a:ext uri="{FF2B5EF4-FFF2-40B4-BE49-F238E27FC236}">
                <a16:creationId xmlns:a16="http://schemas.microsoft.com/office/drawing/2014/main" id="{138EA146-EFC4-BC46-B652-2B6E60138A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8813" y="4363180"/>
            <a:ext cx="10224000" cy="5252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2400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:a16="http://schemas.microsoft.com/office/drawing/2014/main" id="{ACBEC698-5D83-A94F-A145-EFF18FED9A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E106DC70-DE67-F141-BF3F-4BA1D1F1C1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1513" y="1773238"/>
            <a:ext cx="10223999" cy="24070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700" b="1" i="0">
                <a:solidFill>
                  <a:schemeClr val="tx1"/>
                </a:solidFill>
                <a:latin typeface="VK Sans Display DemiBold" pitchFamily="2" charset="0"/>
              </a:defRPr>
            </a:lvl1pPr>
            <a:lvl2pPr>
              <a:defRPr sz="18000">
                <a:latin typeface="TT Commons" pitchFamily="2" charset="-52"/>
              </a:defRPr>
            </a:lvl2pPr>
            <a:lvl3pPr>
              <a:defRPr sz="18000">
                <a:latin typeface="TT Commons" pitchFamily="2" charset="-52"/>
              </a:defRPr>
            </a:lvl3pPr>
            <a:lvl4pPr>
              <a:defRPr sz="18000">
                <a:latin typeface="TT Commons" pitchFamily="2" charset="-52"/>
              </a:defRPr>
            </a:lvl4pPr>
            <a:lvl5pPr>
              <a:defRPr sz="18000">
                <a:latin typeface="TT Commons" pitchFamily="2" charset="-52"/>
              </a:defRPr>
            </a:lvl5pPr>
          </a:lstStyle>
          <a:p>
            <a:pPr lvl="0"/>
            <a:r>
              <a:rPr lang="ru-RU" dirty="0"/>
              <a:t>70 МЛН</a:t>
            </a:r>
          </a:p>
        </p:txBody>
      </p:sp>
    </p:spTree>
    <p:extLst>
      <p:ext uri="{BB962C8B-B14F-4D97-AF65-F5344CB8AC3E}">
        <p14:creationId xmlns:p14="http://schemas.microsoft.com/office/powerpoint/2010/main" val="41173455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фактои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F763381-1281-0249-9A01-79FCFC645E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4451" t="19159" r="15833" b="18806"/>
          <a:stretch/>
        </p:blipFill>
        <p:spPr>
          <a:xfrm>
            <a:off x="5939756" y="0"/>
            <a:ext cx="6252244" cy="6857999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F7EAD2F7-5211-8640-B7E3-216463581D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2853" y="3878709"/>
            <a:ext cx="8131144" cy="1767119"/>
          </a:xfrm>
          <a:prstGeom prst="rect">
            <a:avLst/>
          </a:prstGeom>
        </p:spPr>
        <p:txBody>
          <a:bodyPr lIns="0" t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1500" b="1" i="0">
                <a:solidFill>
                  <a:schemeClr val="tx1"/>
                </a:solidFill>
                <a:latin typeface="VK Sans Display DemiBold" pitchFamily="2" charset="0"/>
              </a:defRPr>
            </a:lvl1pPr>
          </a:lstStyle>
          <a:p>
            <a:pPr lvl="0"/>
            <a:r>
              <a:rPr lang="ru-RU" dirty="0"/>
              <a:t>140 МЛН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8" name="Текст 34">
            <a:extLst>
              <a:ext uri="{FF2B5EF4-FFF2-40B4-BE49-F238E27FC236}">
                <a16:creationId xmlns:a16="http://schemas.microsoft.com/office/drawing/2014/main" id="{275431F4-A8EB-C14C-8D63-F3CF1DEBF2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2852" y="5715426"/>
            <a:ext cx="8131144" cy="4853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2400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7E3A65D9-9480-5442-AA8E-A0C6FD91245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71514" y="1045518"/>
            <a:ext cx="8131144" cy="1767119"/>
          </a:xfrm>
          <a:prstGeom prst="rect">
            <a:avLst/>
          </a:prstGeom>
        </p:spPr>
        <p:txBody>
          <a:bodyPr lIns="0" tIns="0" anchor="t">
            <a:noAutofit/>
          </a:bodyPr>
          <a:lstStyle>
            <a:lvl1pPr marL="0" indent="0">
              <a:lnSpc>
                <a:spcPct val="100000"/>
              </a:lnSpc>
              <a:buNone/>
              <a:defRPr sz="11500" b="1" i="0">
                <a:solidFill>
                  <a:schemeClr val="tx1"/>
                </a:solidFill>
                <a:latin typeface="VK Sans Display DemiBold" pitchFamily="2" charset="0"/>
              </a:defRPr>
            </a:lvl1pPr>
          </a:lstStyle>
          <a:p>
            <a:pPr lvl="0"/>
            <a:r>
              <a:rPr lang="ru-RU" dirty="0"/>
              <a:t>140 МЛН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2" name="Текст 34">
            <a:extLst>
              <a:ext uri="{FF2B5EF4-FFF2-40B4-BE49-F238E27FC236}">
                <a16:creationId xmlns:a16="http://schemas.microsoft.com/office/drawing/2014/main" id="{50A7AAC4-BD42-4F48-B29C-562325155C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71513" y="2882235"/>
            <a:ext cx="8131144" cy="4853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2400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10" name="Нижний колонтитул 2">
            <a:extLst>
              <a:ext uri="{FF2B5EF4-FFF2-40B4-BE49-F238E27FC236}">
                <a16:creationId xmlns:a16="http://schemas.microsoft.com/office/drawing/2014/main" id="{9FD49CA2-9CEC-FD4D-A162-B7A2D2E27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47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фактоид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2">
            <a:extLst>
              <a:ext uri="{FF2B5EF4-FFF2-40B4-BE49-F238E27FC236}">
                <a16:creationId xmlns:a16="http://schemas.microsoft.com/office/drawing/2014/main" id="{598F9B43-B4FF-604A-856B-6F166A2798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1773238"/>
            <a:ext cx="5135728" cy="442753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9FF0FDE-D0C3-104B-96FD-AC1E14EC8D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10855854" cy="644241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15" name="Нижний колонтитул 2">
            <a:extLst>
              <a:ext uri="{FF2B5EF4-FFF2-40B4-BE49-F238E27FC236}">
                <a16:creationId xmlns:a16="http://schemas.microsoft.com/office/drawing/2014/main" id="{01A28A39-3502-FF4D-9D08-FCEB0174D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75179072-2D34-6C4A-8FD4-F04D3A0FA4E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7339" y="3864033"/>
            <a:ext cx="5417327" cy="1080000"/>
          </a:xfrm>
          <a:prstGeom prst="rect">
            <a:avLst/>
          </a:prstGeom>
        </p:spPr>
        <p:txBody>
          <a:bodyPr lIns="0" t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8800" b="1" i="0">
                <a:solidFill>
                  <a:schemeClr val="tx1"/>
                </a:solidFill>
                <a:latin typeface="VK Sans Display DemiBold" pitchFamily="2" charset="0"/>
              </a:defRPr>
            </a:lvl1pPr>
          </a:lstStyle>
          <a:p>
            <a:pPr lvl="0"/>
            <a:r>
              <a:rPr lang="ru-RU" dirty="0"/>
              <a:t>140 МЛН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9" name="Текст 34">
            <a:extLst>
              <a:ext uri="{FF2B5EF4-FFF2-40B4-BE49-F238E27FC236}">
                <a16:creationId xmlns:a16="http://schemas.microsoft.com/office/drawing/2014/main" id="{0BEFE399-95CA-7444-879C-F39DA5B8DF3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7338" y="5058095"/>
            <a:ext cx="5417327" cy="3566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1800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069E1489-AF9B-9B41-852A-0C747395A03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96000" y="1773238"/>
            <a:ext cx="5417327" cy="1080000"/>
          </a:xfrm>
          <a:prstGeom prst="rect">
            <a:avLst/>
          </a:prstGeom>
        </p:spPr>
        <p:txBody>
          <a:bodyPr lIns="0" t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8800" b="1" i="0">
                <a:solidFill>
                  <a:schemeClr val="tx1"/>
                </a:solidFill>
                <a:latin typeface="VK Sans Display DemiBold" pitchFamily="2" charset="0"/>
              </a:defRPr>
            </a:lvl1pPr>
          </a:lstStyle>
          <a:p>
            <a:pPr lvl="0"/>
            <a:r>
              <a:rPr lang="ru-RU" dirty="0"/>
              <a:t>140 МЛН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21" name="Текст 34">
            <a:extLst>
              <a:ext uri="{FF2B5EF4-FFF2-40B4-BE49-F238E27FC236}">
                <a16:creationId xmlns:a16="http://schemas.microsoft.com/office/drawing/2014/main" id="{55FDFEC3-4201-6A48-A41E-50C16F5CBF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6000" y="2967300"/>
            <a:ext cx="5417327" cy="3566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1800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6788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фактои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ижний колонтитул 2">
            <a:extLst>
              <a:ext uri="{FF2B5EF4-FFF2-40B4-BE49-F238E27FC236}">
                <a16:creationId xmlns:a16="http://schemas.microsoft.com/office/drawing/2014/main" id="{CC560E50-F65F-D34C-9DA2-1AF7DACA0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7" name="Текст 3">
            <a:extLst>
              <a:ext uri="{FF2B5EF4-FFF2-40B4-BE49-F238E27FC236}">
                <a16:creationId xmlns:a16="http://schemas.microsoft.com/office/drawing/2014/main" id="{9DE78278-6FD7-A541-8836-A712566C45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7339" y="3864033"/>
            <a:ext cx="5417327" cy="1080000"/>
          </a:xfrm>
          <a:prstGeom prst="rect">
            <a:avLst/>
          </a:prstGeom>
        </p:spPr>
        <p:txBody>
          <a:bodyPr lIns="0" t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8800" b="1" i="0">
                <a:solidFill>
                  <a:schemeClr val="tx1"/>
                </a:solidFill>
                <a:latin typeface="VK Sans Display DemiBold" pitchFamily="2" charset="0"/>
              </a:defRPr>
            </a:lvl1pPr>
          </a:lstStyle>
          <a:p>
            <a:pPr lvl="0"/>
            <a:r>
              <a:rPr lang="ru-RU" dirty="0"/>
              <a:t>140 МЛН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8" name="Текст 34">
            <a:extLst>
              <a:ext uri="{FF2B5EF4-FFF2-40B4-BE49-F238E27FC236}">
                <a16:creationId xmlns:a16="http://schemas.microsoft.com/office/drawing/2014/main" id="{A8CA0E34-8A10-A842-B668-29DECF37D3B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97338" y="5058095"/>
            <a:ext cx="5417327" cy="3566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1800" dirty="0">
                <a:latin typeface="+mj-lt"/>
              </a:defRPr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E51FE869-5CD3-2643-B61B-81412402B7B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096000" y="1773238"/>
            <a:ext cx="5417327" cy="1080000"/>
          </a:xfrm>
          <a:prstGeom prst="rect">
            <a:avLst/>
          </a:prstGeom>
        </p:spPr>
        <p:txBody>
          <a:bodyPr lIns="0" t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8800" b="1" i="0">
                <a:solidFill>
                  <a:schemeClr val="tx1"/>
                </a:solidFill>
                <a:latin typeface="VK Sans Display DemiBold" pitchFamily="2" charset="0"/>
              </a:defRPr>
            </a:lvl1pPr>
          </a:lstStyle>
          <a:p>
            <a:pPr lvl="0"/>
            <a:r>
              <a:rPr lang="ru-RU" dirty="0"/>
              <a:t>140 МЛН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20" name="Текст 34">
            <a:extLst>
              <a:ext uri="{FF2B5EF4-FFF2-40B4-BE49-F238E27FC236}">
                <a16:creationId xmlns:a16="http://schemas.microsoft.com/office/drawing/2014/main" id="{41B6C28E-C27C-E540-9FC3-68797F0F37B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096000" y="2967300"/>
            <a:ext cx="5417327" cy="3566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1800" dirty="0">
                <a:latin typeface="+mj-lt"/>
              </a:defRPr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1" name="Текст 3">
            <a:extLst>
              <a:ext uri="{FF2B5EF4-FFF2-40B4-BE49-F238E27FC236}">
                <a16:creationId xmlns:a16="http://schemas.microsoft.com/office/drawing/2014/main" id="{999C1330-4D5D-1C47-ACEE-9517C4FCB7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80012" y="3864033"/>
            <a:ext cx="5239525" cy="1080000"/>
          </a:xfrm>
          <a:prstGeom prst="rect">
            <a:avLst/>
          </a:prstGeom>
        </p:spPr>
        <p:txBody>
          <a:bodyPr lIns="0" t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8800" b="1" i="0">
                <a:solidFill>
                  <a:schemeClr val="tx1"/>
                </a:solidFill>
                <a:latin typeface="VK Sans Display DemiBold" pitchFamily="2" charset="0"/>
              </a:defRPr>
            </a:lvl1pPr>
          </a:lstStyle>
          <a:p>
            <a:pPr lvl="0"/>
            <a:r>
              <a:rPr lang="ru-RU" dirty="0"/>
              <a:t>140 МЛН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22" name="Текст 34">
            <a:extLst>
              <a:ext uri="{FF2B5EF4-FFF2-40B4-BE49-F238E27FC236}">
                <a16:creationId xmlns:a16="http://schemas.microsoft.com/office/drawing/2014/main" id="{308124FC-6D74-4744-83CB-B1D802B3344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0011" y="5058095"/>
            <a:ext cx="5239525" cy="3566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1800" dirty="0">
                <a:latin typeface="+mj-lt"/>
              </a:defRPr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FF81206D-5CD2-F94C-910E-935B5F260B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78673" y="1773238"/>
            <a:ext cx="5239525" cy="1080000"/>
          </a:xfrm>
          <a:prstGeom prst="rect">
            <a:avLst/>
          </a:prstGeom>
        </p:spPr>
        <p:txBody>
          <a:bodyPr lIns="0" tIns="0" anchor="b">
            <a:noAutofit/>
          </a:bodyPr>
          <a:lstStyle>
            <a:lvl1pPr marL="0" indent="0">
              <a:lnSpc>
                <a:spcPct val="100000"/>
              </a:lnSpc>
              <a:buNone/>
              <a:defRPr sz="8800" b="1" i="0">
                <a:solidFill>
                  <a:schemeClr val="tx1"/>
                </a:solidFill>
                <a:latin typeface="VK Sans Display DemiBold" pitchFamily="2" charset="0"/>
              </a:defRPr>
            </a:lvl1pPr>
          </a:lstStyle>
          <a:p>
            <a:pPr lvl="0"/>
            <a:r>
              <a:rPr lang="ru-RU" dirty="0"/>
              <a:t>140 МЛН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24" name="Текст 34">
            <a:extLst>
              <a:ext uri="{FF2B5EF4-FFF2-40B4-BE49-F238E27FC236}">
                <a16:creationId xmlns:a16="http://schemas.microsoft.com/office/drawing/2014/main" id="{D269ED19-FCBA-C046-93F1-0E630222B8F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8673" y="2967300"/>
            <a:ext cx="5239525" cy="3566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1800" dirty="0">
                <a:latin typeface="+mj-lt"/>
              </a:defRPr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35137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фактоида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4">
            <a:extLst>
              <a:ext uri="{FF2B5EF4-FFF2-40B4-BE49-F238E27FC236}">
                <a16:creationId xmlns:a16="http://schemas.microsoft.com/office/drawing/2014/main" id="{66C8302A-BF65-0F4D-9B62-9520B4921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45018" y="617220"/>
            <a:ext cx="2779200" cy="9243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1817%</a:t>
            </a:r>
          </a:p>
        </p:txBody>
      </p:sp>
      <p:sp>
        <p:nvSpPr>
          <p:cNvPr id="18" name="Текст 34">
            <a:extLst>
              <a:ext uri="{FF2B5EF4-FFF2-40B4-BE49-F238E27FC236}">
                <a16:creationId xmlns:a16="http://schemas.microsoft.com/office/drawing/2014/main" id="{87F1DCF1-F07D-CA41-9067-50A97E91C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5017" y="1620441"/>
            <a:ext cx="2779200" cy="4985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4457AEB8-8272-6341-9E94-51663A50DD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45018" y="2680786"/>
            <a:ext cx="2779200" cy="9243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1417%</a:t>
            </a:r>
          </a:p>
        </p:txBody>
      </p:sp>
      <p:sp>
        <p:nvSpPr>
          <p:cNvPr id="20" name="Текст 34">
            <a:extLst>
              <a:ext uri="{FF2B5EF4-FFF2-40B4-BE49-F238E27FC236}">
                <a16:creationId xmlns:a16="http://schemas.microsoft.com/office/drawing/2014/main" id="{E1BAAD02-4AA3-904C-8576-4CD382C4053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45017" y="3684008"/>
            <a:ext cx="2779200" cy="4985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CF677041-6CDF-624E-A657-517EB8DEAD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24464" y="617220"/>
            <a:ext cx="2779200" cy="9243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898%</a:t>
            </a:r>
          </a:p>
        </p:txBody>
      </p:sp>
      <p:sp>
        <p:nvSpPr>
          <p:cNvPr id="22" name="Текст 34">
            <a:extLst>
              <a:ext uri="{FF2B5EF4-FFF2-40B4-BE49-F238E27FC236}">
                <a16:creationId xmlns:a16="http://schemas.microsoft.com/office/drawing/2014/main" id="{14B49514-DF4C-E24E-92C6-03A177997E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24463" y="1620442"/>
            <a:ext cx="2779200" cy="4985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3" name="Текст 4">
            <a:extLst>
              <a:ext uri="{FF2B5EF4-FFF2-40B4-BE49-F238E27FC236}">
                <a16:creationId xmlns:a16="http://schemas.microsoft.com/office/drawing/2014/main" id="{257586B4-BDF0-2347-9674-C4578BF7129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24465" y="2680786"/>
            <a:ext cx="2779200" cy="9243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698%</a:t>
            </a:r>
          </a:p>
        </p:txBody>
      </p:sp>
      <p:sp>
        <p:nvSpPr>
          <p:cNvPr id="24" name="Текст 34">
            <a:extLst>
              <a:ext uri="{FF2B5EF4-FFF2-40B4-BE49-F238E27FC236}">
                <a16:creationId xmlns:a16="http://schemas.microsoft.com/office/drawing/2014/main" id="{E25C2558-241E-2C49-9CEF-5C16B7CEF78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24463" y="3684008"/>
            <a:ext cx="2779200" cy="4985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12" name="Текст 34">
            <a:extLst>
              <a:ext uri="{FF2B5EF4-FFF2-40B4-BE49-F238E27FC236}">
                <a16:creationId xmlns:a16="http://schemas.microsoft.com/office/drawing/2014/main" id="{A49FD218-5350-2B4E-86CE-B6A63EEF2D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68348" y="2495796"/>
            <a:ext cx="3384000" cy="11105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  <a:lvl2pPr>
              <a:defRPr lang="ru-RU" dirty="0"/>
            </a:lvl2pPr>
          </a:lstStyle>
          <a:p>
            <a:pPr lvl="0"/>
            <a:r>
              <a:rPr lang="ru-RU" dirty="0"/>
              <a:t>Опишите кратко идеи, подтверждающие основную мысль слайда</a:t>
            </a:r>
          </a:p>
          <a:p>
            <a:pPr lvl="1"/>
            <a:r>
              <a:rPr lang="ru-RU" dirty="0"/>
              <a:t>Уровень 2</a:t>
            </a:r>
          </a:p>
        </p:txBody>
      </p:sp>
      <p:sp>
        <p:nvSpPr>
          <p:cNvPr id="14" name="Нижний колонтитул 2">
            <a:extLst>
              <a:ext uri="{FF2B5EF4-FFF2-40B4-BE49-F238E27FC236}">
                <a16:creationId xmlns:a16="http://schemas.microsoft.com/office/drawing/2014/main" id="{A22F06EC-4FA5-3A40-AFD1-16BC393192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22F6104A-53A0-B043-9BB6-35D53B38E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3366029" cy="1601871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</p:spTree>
    <p:extLst>
      <p:ext uri="{BB962C8B-B14F-4D97-AF65-F5344CB8AC3E}">
        <p14:creationId xmlns:p14="http://schemas.microsoft.com/office/powerpoint/2010/main" val="4281075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34">
            <a:extLst>
              <a:ext uri="{FF2B5EF4-FFF2-40B4-BE49-F238E27FC236}">
                <a16:creationId xmlns:a16="http://schemas.microsoft.com/office/drawing/2014/main" id="{8A270FA7-C498-CB4A-B93B-68BF44D6B3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8813" y="3307439"/>
            <a:ext cx="10224000" cy="276999"/>
          </a:xfrm>
          <a:prstGeom prst="rect">
            <a:avLst/>
          </a:prstGeom>
        </p:spPr>
        <p:txBody>
          <a:bodyPr lIns="0" bIns="0"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Добавьте подзаголовок — раскройте детали вашей темы</a:t>
            </a:r>
          </a:p>
        </p:txBody>
      </p:sp>
      <p:sp>
        <p:nvSpPr>
          <p:cNvPr id="9" name="Заголовок 7">
            <a:extLst>
              <a:ext uri="{FF2B5EF4-FFF2-40B4-BE49-F238E27FC236}">
                <a16:creationId xmlns:a16="http://schemas.microsoft.com/office/drawing/2014/main" id="{083D9462-612F-9C48-836D-B9594353DA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61" y="1052209"/>
            <a:ext cx="10220325" cy="1834990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>
              <a:defRPr sz="6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Напишите тему презентации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92B0094-7374-1447-B4A0-C505DF3D9AB6}"/>
              </a:ext>
            </a:extLst>
          </p:cNvPr>
          <p:cNvGrpSpPr/>
          <p:nvPr userDrawn="1"/>
        </p:nvGrpSpPr>
        <p:grpSpPr>
          <a:xfrm>
            <a:off x="658071" y="5503765"/>
            <a:ext cx="697010" cy="697010"/>
            <a:chOff x="658071" y="5503765"/>
            <a:chExt cx="697010" cy="697010"/>
          </a:xfrm>
        </p:grpSpPr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E15419FB-D116-AD4D-9B8F-5D08744243D2}"/>
                </a:ext>
              </a:extLst>
            </p:cNvPr>
            <p:cNvGrpSpPr/>
            <p:nvPr userDrawn="1"/>
          </p:nvGrpSpPr>
          <p:grpSpPr>
            <a:xfrm>
              <a:off x="658071" y="5503765"/>
              <a:ext cx="697010" cy="697010"/>
              <a:chOff x="5619750" y="2952750"/>
              <a:chExt cx="952500" cy="952500"/>
            </a:xfrm>
          </p:grpSpPr>
          <p:sp>
            <p:nvSpPr>
              <p:cNvPr id="15" name="Полилиния 14">
                <a:extLst>
                  <a:ext uri="{FF2B5EF4-FFF2-40B4-BE49-F238E27FC236}">
                    <a16:creationId xmlns:a16="http://schemas.microsoft.com/office/drawing/2014/main" id="{2E74D8B9-67DA-1642-BF65-FFF7ED4C3CED}"/>
                  </a:ext>
                </a:extLst>
              </p:cNvPr>
              <p:cNvSpPr/>
              <p:nvPr/>
            </p:nvSpPr>
            <p:spPr>
              <a:xfrm>
                <a:off x="5619750" y="2952750"/>
                <a:ext cx="952500" cy="952500"/>
              </a:xfrm>
              <a:custGeom>
                <a:avLst/>
                <a:gdLst>
                  <a:gd name="connsiteX0" fmla="*/ 0 w 952500"/>
                  <a:gd name="connsiteY0" fmla="*/ 457200 h 952500"/>
                  <a:gd name="connsiteX1" fmla="*/ 66955 w 952500"/>
                  <a:gd name="connsiteY1" fmla="*/ 66955 h 952500"/>
                  <a:gd name="connsiteX2" fmla="*/ 457200 w 952500"/>
                  <a:gd name="connsiteY2" fmla="*/ 0 h 952500"/>
                  <a:gd name="connsiteX3" fmla="*/ 495300 w 952500"/>
                  <a:gd name="connsiteY3" fmla="*/ 0 h 952500"/>
                  <a:gd name="connsiteX4" fmla="*/ 885545 w 952500"/>
                  <a:gd name="connsiteY4" fmla="*/ 66955 h 952500"/>
                  <a:gd name="connsiteX5" fmla="*/ 952500 w 952500"/>
                  <a:gd name="connsiteY5" fmla="*/ 457200 h 952500"/>
                  <a:gd name="connsiteX6" fmla="*/ 952500 w 952500"/>
                  <a:gd name="connsiteY6" fmla="*/ 495300 h 952500"/>
                  <a:gd name="connsiteX7" fmla="*/ 885545 w 952500"/>
                  <a:gd name="connsiteY7" fmla="*/ 885545 h 952500"/>
                  <a:gd name="connsiteX8" fmla="*/ 495300 w 952500"/>
                  <a:gd name="connsiteY8" fmla="*/ 952500 h 952500"/>
                  <a:gd name="connsiteX9" fmla="*/ 457200 w 952500"/>
                  <a:gd name="connsiteY9" fmla="*/ 952500 h 952500"/>
                  <a:gd name="connsiteX10" fmla="*/ 66955 w 952500"/>
                  <a:gd name="connsiteY10" fmla="*/ 885545 h 952500"/>
                  <a:gd name="connsiteX11" fmla="*/ 0 w 952500"/>
                  <a:gd name="connsiteY11" fmla="*/ 495300 h 952500"/>
                  <a:gd name="connsiteX12" fmla="*/ 0 w 952500"/>
                  <a:gd name="connsiteY12" fmla="*/ 457200 h 9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0" h="952500">
                    <a:moveTo>
                      <a:pt x="0" y="457200"/>
                    </a:moveTo>
                    <a:cubicBezTo>
                      <a:pt x="0" y="241674"/>
                      <a:pt x="0" y="133911"/>
                      <a:pt x="66955" y="66955"/>
                    </a:cubicBezTo>
                    <a:cubicBezTo>
                      <a:pt x="133911" y="0"/>
                      <a:pt x="241674" y="0"/>
                      <a:pt x="457200" y="0"/>
                    </a:cubicBezTo>
                    <a:lnTo>
                      <a:pt x="495300" y="0"/>
                    </a:lnTo>
                    <a:cubicBezTo>
                      <a:pt x="710826" y="0"/>
                      <a:pt x="818589" y="0"/>
                      <a:pt x="885545" y="66955"/>
                    </a:cubicBezTo>
                    <a:cubicBezTo>
                      <a:pt x="952500" y="133911"/>
                      <a:pt x="952500" y="241674"/>
                      <a:pt x="952500" y="457200"/>
                    </a:cubicBezTo>
                    <a:lnTo>
                      <a:pt x="952500" y="495300"/>
                    </a:lnTo>
                    <a:cubicBezTo>
                      <a:pt x="952500" y="710826"/>
                      <a:pt x="952500" y="818589"/>
                      <a:pt x="885545" y="885545"/>
                    </a:cubicBezTo>
                    <a:cubicBezTo>
                      <a:pt x="818589" y="952500"/>
                      <a:pt x="710826" y="952500"/>
                      <a:pt x="495300" y="952500"/>
                    </a:cubicBezTo>
                    <a:lnTo>
                      <a:pt x="457200" y="952500"/>
                    </a:lnTo>
                    <a:cubicBezTo>
                      <a:pt x="241674" y="952500"/>
                      <a:pt x="133911" y="952500"/>
                      <a:pt x="66955" y="885545"/>
                    </a:cubicBezTo>
                    <a:cubicBezTo>
                      <a:pt x="0" y="818589"/>
                      <a:pt x="0" y="710826"/>
                      <a:pt x="0" y="495300"/>
                    </a:cubicBezTo>
                    <a:lnTo>
                      <a:pt x="0" y="45720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 15">
                <a:extLst>
                  <a:ext uri="{FF2B5EF4-FFF2-40B4-BE49-F238E27FC236}">
                    <a16:creationId xmlns:a16="http://schemas.microsoft.com/office/drawing/2014/main" id="{570352A4-8702-1D40-A3E1-43DE38CDDD2F}"/>
                  </a:ext>
                </a:extLst>
              </p:cNvPr>
              <p:cNvSpPr/>
              <p:nvPr/>
            </p:nvSpPr>
            <p:spPr>
              <a:xfrm>
                <a:off x="5780486" y="3242471"/>
                <a:ext cx="635397" cy="396478"/>
              </a:xfrm>
              <a:custGeom>
                <a:avLst/>
                <a:gdLst>
                  <a:gd name="connsiteX0" fmla="*/ 346075 w 635397"/>
                  <a:gd name="connsiteY0" fmla="*/ 396478 h 396478"/>
                  <a:gd name="connsiteX1" fmla="*/ 0 w 635397"/>
                  <a:gd name="connsiteY1" fmla="*/ 0 h 396478"/>
                  <a:gd name="connsiteX2" fmla="*/ 108744 w 635397"/>
                  <a:gd name="connsiteY2" fmla="*/ 0 h 396478"/>
                  <a:gd name="connsiteX3" fmla="*/ 255982 w 635397"/>
                  <a:gd name="connsiteY3" fmla="*/ 274637 h 396478"/>
                  <a:gd name="connsiteX4" fmla="*/ 255982 w 635397"/>
                  <a:gd name="connsiteY4" fmla="*/ 0 h 396478"/>
                  <a:gd name="connsiteX5" fmla="*/ 358380 w 635397"/>
                  <a:gd name="connsiteY5" fmla="*/ 0 h 396478"/>
                  <a:gd name="connsiteX6" fmla="*/ 358380 w 635397"/>
                  <a:gd name="connsiteY6" fmla="*/ 156764 h 396478"/>
                  <a:gd name="connsiteX7" fmla="*/ 509185 w 635397"/>
                  <a:gd name="connsiteY7" fmla="*/ 0 h 396478"/>
                  <a:gd name="connsiteX8" fmla="*/ 611581 w 635397"/>
                  <a:gd name="connsiteY8" fmla="*/ 0 h 396478"/>
                  <a:gd name="connsiteX9" fmla="*/ 472278 w 635397"/>
                  <a:gd name="connsiteY9" fmla="*/ 197643 h 396478"/>
                  <a:gd name="connsiteX10" fmla="*/ 635398 w 635397"/>
                  <a:gd name="connsiteY10" fmla="*/ 396478 h 396478"/>
                  <a:gd name="connsiteX11" fmla="*/ 522682 w 635397"/>
                  <a:gd name="connsiteY11" fmla="*/ 396478 h 396478"/>
                  <a:gd name="connsiteX12" fmla="*/ 358380 w 635397"/>
                  <a:gd name="connsiteY12" fmla="*/ 254793 h 396478"/>
                  <a:gd name="connsiteX13" fmla="*/ 358380 w 635397"/>
                  <a:gd name="connsiteY13" fmla="*/ 396478 h 396478"/>
                  <a:gd name="connsiteX14" fmla="*/ 346075 w 635397"/>
                  <a:gd name="connsiteY14" fmla="*/ 396478 h 396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5397" h="396478">
                    <a:moveTo>
                      <a:pt x="346075" y="396478"/>
                    </a:moveTo>
                    <a:cubicBezTo>
                      <a:pt x="128984" y="396478"/>
                      <a:pt x="5160" y="247650"/>
                      <a:pt x="0" y="0"/>
                    </a:cubicBezTo>
                    <a:lnTo>
                      <a:pt x="108744" y="0"/>
                    </a:lnTo>
                    <a:cubicBezTo>
                      <a:pt x="112316" y="181768"/>
                      <a:pt x="192483" y="258762"/>
                      <a:pt x="255982" y="274637"/>
                    </a:cubicBezTo>
                    <a:lnTo>
                      <a:pt x="255982" y="0"/>
                    </a:lnTo>
                    <a:lnTo>
                      <a:pt x="358380" y="0"/>
                    </a:lnTo>
                    <a:lnTo>
                      <a:pt x="358380" y="156764"/>
                    </a:lnTo>
                    <a:cubicBezTo>
                      <a:pt x="421086" y="150018"/>
                      <a:pt x="486959" y="78581"/>
                      <a:pt x="509185" y="0"/>
                    </a:cubicBezTo>
                    <a:lnTo>
                      <a:pt x="611581" y="0"/>
                    </a:lnTo>
                    <a:cubicBezTo>
                      <a:pt x="594515" y="96838"/>
                      <a:pt x="523078" y="168274"/>
                      <a:pt x="472278" y="197643"/>
                    </a:cubicBezTo>
                    <a:cubicBezTo>
                      <a:pt x="523078" y="221455"/>
                      <a:pt x="604441" y="283765"/>
                      <a:pt x="635398" y="396478"/>
                    </a:cubicBezTo>
                    <a:lnTo>
                      <a:pt x="522682" y="396478"/>
                    </a:lnTo>
                    <a:cubicBezTo>
                      <a:pt x="498472" y="321072"/>
                      <a:pt x="438152" y="262731"/>
                      <a:pt x="358380" y="254793"/>
                    </a:cubicBezTo>
                    <a:lnTo>
                      <a:pt x="358380" y="396478"/>
                    </a:lnTo>
                    <a:lnTo>
                      <a:pt x="346075" y="39647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id="{C370193D-2A48-1744-80F5-A54BE6F7A224}"/>
                </a:ext>
              </a:extLst>
            </p:cNvPr>
            <p:cNvSpPr/>
            <p:nvPr/>
          </p:nvSpPr>
          <p:spPr>
            <a:xfrm>
              <a:off x="775543" y="5715464"/>
              <a:ext cx="463247" cy="290797"/>
            </a:xfrm>
            <a:custGeom>
              <a:avLst/>
              <a:gdLst>
                <a:gd name="connsiteX0" fmla="*/ 145891 w 861139"/>
                <a:gd name="connsiteY0" fmla="*/ 17950 h 540569"/>
                <a:gd name="connsiteX1" fmla="*/ 142940 w 861139"/>
                <a:gd name="connsiteY1" fmla="*/ 4425 h 540569"/>
                <a:gd name="connsiteX2" fmla="*/ 140181 w 861139"/>
                <a:gd name="connsiteY2" fmla="*/ 1853 h 540569"/>
                <a:gd name="connsiteX3" fmla="*/ 126857 w 861139"/>
                <a:gd name="connsiteY3" fmla="*/ 234 h 540569"/>
                <a:gd name="connsiteX4" fmla="*/ 17126 w 861139"/>
                <a:gd name="connsiteY4" fmla="*/ 233 h 540569"/>
                <a:gd name="connsiteX5" fmla="*/ 3612 w 861139"/>
                <a:gd name="connsiteY5" fmla="*/ 2043 h 540569"/>
                <a:gd name="connsiteX6" fmla="*/ 1043 w 861139"/>
                <a:gd name="connsiteY6" fmla="*/ 4901 h 540569"/>
                <a:gd name="connsiteX7" fmla="*/ 1043 w 861139"/>
                <a:gd name="connsiteY7" fmla="*/ 18807 h 540569"/>
                <a:gd name="connsiteX8" fmla="*/ 473369 w 861139"/>
                <a:gd name="connsiteY8" fmla="*/ 540015 h 540569"/>
                <a:gd name="connsiteX9" fmla="*/ 485741 w 861139"/>
                <a:gd name="connsiteY9" fmla="*/ 538396 h 540569"/>
                <a:gd name="connsiteX10" fmla="*/ 488216 w 861139"/>
                <a:gd name="connsiteY10" fmla="*/ 535919 h 540569"/>
                <a:gd name="connsiteX11" fmla="*/ 489929 w 861139"/>
                <a:gd name="connsiteY11" fmla="*/ 523442 h 540569"/>
                <a:gd name="connsiteX12" fmla="*/ 489929 w 861139"/>
                <a:gd name="connsiteY12" fmla="*/ 346086 h 540569"/>
                <a:gd name="connsiteX13" fmla="*/ 708819 w 861139"/>
                <a:gd name="connsiteY13" fmla="*/ 526109 h 540569"/>
                <a:gd name="connsiteX14" fmla="*/ 714053 w 861139"/>
                <a:gd name="connsiteY14" fmla="*/ 537444 h 540569"/>
                <a:gd name="connsiteX15" fmla="*/ 716623 w 861139"/>
                <a:gd name="connsiteY15" fmla="*/ 539253 h 540569"/>
                <a:gd name="connsiteX16" fmla="*/ 728329 w 861139"/>
                <a:gd name="connsiteY16" fmla="*/ 540396 h 540569"/>
                <a:gd name="connsiteX17" fmla="*/ 842532 w 861139"/>
                <a:gd name="connsiteY17" fmla="*/ 540396 h 540569"/>
                <a:gd name="connsiteX18" fmla="*/ 858140 w 861139"/>
                <a:gd name="connsiteY18" fmla="*/ 538110 h 540569"/>
                <a:gd name="connsiteX19" fmla="*/ 860615 w 861139"/>
                <a:gd name="connsiteY19" fmla="*/ 534681 h 540569"/>
                <a:gd name="connsiteX20" fmla="*/ 858045 w 861139"/>
                <a:gd name="connsiteY20" fmla="*/ 519346 h 540569"/>
                <a:gd name="connsiteX21" fmla="*/ 646007 w 861139"/>
                <a:gd name="connsiteY21" fmla="*/ 270458 h 540569"/>
                <a:gd name="connsiteX22" fmla="*/ 835395 w 861139"/>
                <a:gd name="connsiteY22" fmla="*/ 20617 h 540569"/>
                <a:gd name="connsiteX23" fmla="*/ 837013 w 861139"/>
                <a:gd name="connsiteY23" fmla="*/ 6044 h 540569"/>
                <a:gd name="connsiteX24" fmla="*/ 834538 w 861139"/>
                <a:gd name="connsiteY24" fmla="*/ 2805 h 540569"/>
                <a:gd name="connsiteX25" fmla="*/ 819692 w 861139"/>
                <a:gd name="connsiteY25" fmla="*/ 614 h 540569"/>
                <a:gd name="connsiteX26" fmla="*/ 708153 w 861139"/>
                <a:gd name="connsiteY26" fmla="*/ 614 h 540569"/>
                <a:gd name="connsiteX27" fmla="*/ 695876 w 861139"/>
                <a:gd name="connsiteY27" fmla="*/ 1948 h 540569"/>
                <a:gd name="connsiteX28" fmla="*/ 693116 w 861139"/>
                <a:gd name="connsiteY28" fmla="*/ 4043 h 540569"/>
                <a:gd name="connsiteX29" fmla="*/ 688643 w 861139"/>
                <a:gd name="connsiteY29" fmla="*/ 16521 h 540569"/>
                <a:gd name="connsiteX30" fmla="*/ 489643 w 861139"/>
                <a:gd name="connsiteY30" fmla="*/ 213784 h 540569"/>
                <a:gd name="connsiteX31" fmla="*/ 489643 w 861139"/>
                <a:gd name="connsiteY31" fmla="*/ 19569 h 540569"/>
                <a:gd name="connsiteX32" fmla="*/ 487740 w 861139"/>
                <a:gd name="connsiteY32" fmla="*/ 5282 h 540569"/>
                <a:gd name="connsiteX33" fmla="*/ 484885 w 861139"/>
                <a:gd name="connsiteY33" fmla="*/ 2424 h 540569"/>
                <a:gd name="connsiteX34" fmla="*/ 470609 w 861139"/>
                <a:gd name="connsiteY34" fmla="*/ 614 h 540569"/>
                <a:gd name="connsiteX35" fmla="*/ 368302 w 861139"/>
                <a:gd name="connsiteY35" fmla="*/ 614 h 540569"/>
                <a:gd name="connsiteX36" fmla="*/ 354122 w 861139"/>
                <a:gd name="connsiteY36" fmla="*/ 2424 h 540569"/>
                <a:gd name="connsiteX37" fmla="*/ 351267 w 861139"/>
                <a:gd name="connsiteY37" fmla="*/ 5282 h 540569"/>
                <a:gd name="connsiteX38" fmla="*/ 349363 w 861139"/>
                <a:gd name="connsiteY38" fmla="*/ 19569 h 540569"/>
                <a:gd name="connsiteX39" fmla="*/ 349363 w 861139"/>
                <a:gd name="connsiteY39" fmla="*/ 375804 h 540569"/>
                <a:gd name="connsiteX40" fmla="*/ 145891 w 861139"/>
                <a:gd name="connsiteY40" fmla="*/ 17950 h 540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61139" h="540569">
                  <a:moveTo>
                    <a:pt x="145891" y="17950"/>
                  </a:moveTo>
                  <a:cubicBezTo>
                    <a:pt x="146101" y="13261"/>
                    <a:pt x="145084" y="8599"/>
                    <a:pt x="142940" y="4425"/>
                  </a:cubicBezTo>
                  <a:cubicBezTo>
                    <a:pt x="142190" y="3401"/>
                    <a:pt x="141254" y="2529"/>
                    <a:pt x="140181" y="1853"/>
                  </a:cubicBezTo>
                  <a:cubicBezTo>
                    <a:pt x="135948" y="192"/>
                    <a:pt x="131363" y="-365"/>
                    <a:pt x="126857" y="234"/>
                  </a:cubicBezTo>
                  <a:lnTo>
                    <a:pt x="17126" y="233"/>
                  </a:lnTo>
                  <a:cubicBezTo>
                    <a:pt x="9798" y="233"/>
                    <a:pt x="6087" y="233"/>
                    <a:pt x="3612" y="2043"/>
                  </a:cubicBezTo>
                  <a:cubicBezTo>
                    <a:pt x="2570" y="2811"/>
                    <a:pt x="1696" y="3783"/>
                    <a:pt x="1043" y="4901"/>
                  </a:cubicBezTo>
                  <a:cubicBezTo>
                    <a:pt x="-575" y="7568"/>
                    <a:pt x="-99" y="11378"/>
                    <a:pt x="1043" y="18807"/>
                  </a:cubicBezTo>
                  <a:cubicBezTo>
                    <a:pt x="58144" y="517250"/>
                    <a:pt x="345747" y="539063"/>
                    <a:pt x="473369" y="540015"/>
                  </a:cubicBezTo>
                  <a:cubicBezTo>
                    <a:pt x="480031" y="540015"/>
                    <a:pt x="482886" y="540015"/>
                    <a:pt x="485741" y="538396"/>
                  </a:cubicBezTo>
                  <a:cubicBezTo>
                    <a:pt x="486703" y="537720"/>
                    <a:pt x="487540" y="536882"/>
                    <a:pt x="488216" y="535919"/>
                  </a:cubicBezTo>
                  <a:cubicBezTo>
                    <a:pt x="489929" y="533538"/>
                    <a:pt x="489929" y="530109"/>
                    <a:pt x="489929" y="523442"/>
                  </a:cubicBezTo>
                  <a:lnTo>
                    <a:pt x="489929" y="346086"/>
                  </a:lnTo>
                  <a:cubicBezTo>
                    <a:pt x="642200" y="372566"/>
                    <a:pt x="695019" y="485723"/>
                    <a:pt x="708819" y="526109"/>
                  </a:cubicBezTo>
                  <a:cubicBezTo>
                    <a:pt x="709826" y="530186"/>
                    <a:pt x="711603" y="534034"/>
                    <a:pt x="714053" y="537444"/>
                  </a:cubicBezTo>
                  <a:cubicBezTo>
                    <a:pt x="714823" y="538162"/>
                    <a:pt x="715687" y="538771"/>
                    <a:pt x="716623" y="539253"/>
                  </a:cubicBezTo>
                  <a:cubicBezTo>
                    <a:pt x="720403" y="540443"/>
                    <a:pt x="724390" y="540832"/>
                    <a:pt x="728329" y="540396"/>
                  </a:cubicBezTo>
                  <a:lnTo>
                    <a:pt x="842532" y="540396"/>
                  </a:lnTo>
                  <a:cubicBezTo>
                    <a:pt x="851098" y="540396"/>
                    <a:pt x="855475" y="540396"/>
                    <a:pt x="858140" y="538110"/>
                  </a:cubicBezTo>
                  <a:cubicBezTo>
                    <a:pt x="859182" y="537141"/>
                    <a:pt x="860022" y="535976"/>
                    <a:pt x="860615" y="534681"/>
                  </a:cubicBezTo>
                  <a:cubicBezTo>
                    <a:pt x="861947" y="531443"/>
                    <a:pt x="860615" y="527347"/>
                    <a:pt x="858045" y="519346"/>
                  </a:cubicBezTo>
                  <a:cubicBezTo>
                    <a:pt x="792283" y="318464"/>
                    <a:pt x="646007" y="270458"/>
                    <a:pt x="646007" y="270458"/>
                  </a:cubicBezTo>
                  <a:cubicBezTo>
                    <a:pt x="738996" y="214770"/>
                    <a:pt x="806859" y="125244"/>
                    <a:pt x="835395" y="20617"/>
                  </a:cubicBezTo>
                  <a:cubicBezTo>
                    <a:pt x="837393" y="12997"/>
                    <a:pt x="838440" y="9187"/>
                    <a:pt x="837013" y="6044"/>
                  </a:cubicBezTo>
                  <a:cubicBezTo>
                    <a:pt x="836408" y="4812"/>
                    <a:pt x="835567" y="3712"/>
                    <a:pt x="834538" y="2805"/>
                  </a:cubicBezTo>
                  <a:cubicBezTo>
                    <a:pt x="831873" y="614"/>
                    <a:pt x="827781" y="614"/>
                    <a:pt x="819692" y="614"/>
                  </a:cubicBezTo>
                  <a:lnTo>
                    <a:pt x="708153" y="614"/>
                  </a:lnTo>
                  <a:cubicBezTo>
                    <a:pt x="704012" y="115"/>
                    <a:pt x="699813" y="571"/>
                    <a:pt x="695876" y="1948"/>
                  </a:cubicBezTo>
                  <a:cubicBezTo>
                    <a:pt x="694822" y="2449"/>
                    <a:pt x="693882" y="3162"/>
                    <a:pt x="693116" y="4043"/>
                  </a:cubicBezTo>
                  <a:cubicBezTo>
                    <a:pt x="690711" y="7816"/>
                    <a:pt x="689183" y="12079"/>
                    <a:pt x="688643" y="16521"/>
                  </a:cubicBezTo>
                  <a:cubicBezTo>
                    <a:pt x="664089" y="116248"/>
                    <a:pt x="556167" y="211212"/>
                    <a:pt x="489643" y="213784"/>
                  </a:cubicBezTo>
                  <a:lnTo>
                    <a:pt x="489643" y="19569"/>
                  </a:lnTo>
                  <a:cubicBezTo>
                    <a:pt x="489643" y="11854"/>
                    <a:pt x="489643" y="8044"/>
                    <a:pt x="487740" y="5282"/>
                  </a:cubicBezTo>
                  <a:cubicBezTo>
                    <a:pt x="486988" y="4148"/>
                    <a:pt x="486018" y="3176"/>
                    <a:pt x="484885" y="2424"/>
                  </a:cubicBezTo>
                  <a:cubicBezTo>
                    <a:pt x="480372" y="559"/>
                    <a:pt x="475444" y="-65"/>
                    <a:pt x="470609" y="614"/>
                  </a:cubicBezTo>
                  <a:lnTo>
                    <a:pt x="368302" y="614"/>
                  </a:lnTo>
                  <a:cubicBezTo>
                    <a:pt x="363499" y="-72"/>
                    <a:pt x="358599" y="554"/>
                    <a:pt x="354122" y="2424"/>
                  </a:cubicBezTo>
                  <a:cubicBezTo>
                    <a:pt x="352989" y="3176"/>
                    <a:pt x="352018" y="4148"/>
                    <a:pt x="351267" y="5282"/>
                  </a:cubicBezTo>
                  <a:cubicBezTo>
                    <a:pt x="349363" y="8044"/>
                    <a:pt x="349363" y="11854"/>
                    <a:pt x="349363" y="19569"/>
                  </a:cubicBezTo>
                  <a:lnTo>
                    <a:pt x="349363" y="375804"/>
                  </a:lnTo>
                  <a:cubicBezTo>
                    <a:pt x="349363" y="375804"/>
                    <a:pt x="177487" y="347134"/>
                    <a:pt x="145891" y="17950"/>
                  </a:cubicBezTo>
                </a:path>
              </a:pathLst>
            </a:custGeom>
            <a:solidFill>
              <a:schemeClr val="bg1"/>
            </a:solidFill>
            <a:ln w="9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618750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фактоид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4">
            <a:extLst>
              <a:ext uri="{FF2B5EF4-FFF2-40B4-BE49-F238E27FC236}">
                <a16:creationId xmlns:a16="http://schemas.microsoft.com/office/drawing/2014/main" id="{00831EC7-EA82-FD41-A9E0-A22A0E0153B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45020" y="617220"/>
            <a:ext cx="2484000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1817%</a:t>
            </a:r>
          </a:p>
        </p:txBody>
      </p:sp>
      <p:sp>
        <p:nvSpPr>
          <p:cNvPr id="26" name="Текст 34">
            <a:extLst>
              <a:ext uri="{FF2B5EF4-FFF2-40B4-BE49-F238E27FC236}">
                <a16:creationId xmlns:a16="http://schemas.microsoft.com/office/drawing/2014/main" id="{E705B6C0-4359-034E-80DE-E3A2B83720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5020" y="1452769"/>
            <a:ext cx="2484000" cy="5978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7" name="Текст 4">
            <a:extLst>
              <a:ext uri="{FF2B5EF4-FFF2-40B4-BE49-F238E27FC236}">
                <a16:creationId xmlns:a16="http://schemas.microsoft.com/office/drawing/2014/main" id="{CCBD9900-17CC-E646-B050-F04823142E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75766" y="617220"/>
            <a:ext cx="2484000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196%</a:t>
            </a:r>
          </a:p>
        </p:txBody>
      </p:sp>
      <p:sp>
        <p:nvSpPr>
          <p:cNvPr id="28" name="Текст 34">
            <a:extLst>
              <a:ext uri="{FF2B5EF4-FFF2-40B4-BE49-F238E27FC236}">
                <a16:creationId xmlns:a16="http://schemas.microsoft.com/office/drawing/2014/main" id="{B4E7C76A-A9B0-7143-96AA-177476A1F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75766" y="1452769"/>
            <a:ext cx="2484000" cy="5978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9" name="Текст 4">
            <a:extLst>
              <a:ext uri="{FF2B5EF4-FFF2-40B4-BE49-F238E27FC236}">
                <a16:creationId xmlns:a16="http://schemas.microsoft.com/office/drawing/2014/main" id="{B4C54B2F-AB0D-B04C-8C8A-757F8656AB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45020" y="2293322"/>
            <a:ext cx="2484000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1811%</a:t>
            </a:r>
          </a:p>
        </p:txBody>
      </p:sp>
      <p:sp>
        <p:nvSpPr>
          <p:cNvPr id="30" name="Текст 34">
            <a:extLst>
              <a:ext uri="{FF2B5EF4-FFF2-40B4-BE49-F238E27FC236}">
                <a16:creationId xmlns:a16="http://schemas.microsoft.com/office/drawing/2014/main" id="{2BC3E87B-2691-A24F-A916-280AD4B1037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45020" y="3128871"/>
            <a:ext cx="2484000" cy="5978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31" name="Текст 4">
            <a:extLst>
              <a:ext uri="{FF2B5EF4-FFF2-40B4-BE49-F238E27FC236}">
                <a16:creationId xmlns:a16="http://schemas.microsoft.com/office/drawing/2014/main" id="{B3CA084A-762B-9B46-8B94-1927D613E63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375766" y="2293322"/>
            <a:ext cx="2484000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119%</a:t>
            </a:r>
          </a:p>
        </p:txBody>
      </p:sp>
      <p:sp>
        <p:nvSpPr>
          <p:cNvPr id="32" name="Текст 34">
            <a:extLst>
              <a:ext uri="{FF2B5EF4-FFF2-40B4-BE49-F238E27FC236}">
                <a16:creationId xmlns:a16="http://schemas.microsoft.com/office/drawing/2014/main" id="{B18B253A-C2DB-2349-909E-9DB4EE5513D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75766" y="3128872"/>
            <a:ext cx="2484000" cy="5978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33" name="Текст 4">
            <a:extLst>
              <a:ext uri="{FF2B5EF4-FFF2-40B4-BE49-F238E27FC236}">
                <a16:creationId xmlns:a16="http://schemas.microsoft.com/office/drawing/2014/main" id="{DAADEFB6-10C9-1847-9389-F07457C019C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345020" y="3971489"/>
            <a:ext cx="2484000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1412%</a:t>
            </a:r>
          </a:p>
        </p:txBody>
      </p:sp>
      <p:sp>
        <p:nvSpPr>
          <p:cNvPr id="34" name="Текст 34">
            <a:extLst>
              <a:ext uri="{FF2B5EF4-FFF2-40B4-BE49-F238E27FC236}">
                <a16:creationId xmlns:a16="http://schemas.microsoft.com/office/drawing/2014/main" id="{0CDAD404-030A-934A-8851-B3C6383A0B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45020" y="4807039"/>
            <a:ext cx="2484000" cy="5978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35" name="Текст 4">
            <a:extLst>
              <a:ext uri="{FF2B5EF4-FFF2-40B4-BE49-F238E27FC236}">
                <a16:creationId xmlns:a16="http://schemas.microsoft.com/office/drawing/2014/main" id="{A223E09C-B85C-654E-95F0-69EDC2B290F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375766" y="3971489"/>
            <a:ext cx="2484000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135%</a:t>
            </a:r>
          </a:p>
        </p:txBody>
      </p:sp>
      <p:sp>
        <p:nvSpPr>
          <p:cNvPr id="36" name="Текст 34">
            <a:extLst>
              <a:ext uri="{FF2B5EF4-FFF2-40B4-BE49-F238E27FC236}">
                <a16:creationId xmlns:a16="http://schemas.microsoft.com/office/drawing/2014/main" id="{95021F1D-C872-E641-951C-AEABDAD5D37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75766" y="4807039"/>
            <a:ext cx="2484000" cy="5978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16" name="Текст 34">
            <a:extLst>
              <a:ext uri="{FF2B5EF4-FFF2-40B4-BE49-F238E27FC236}">
                <a16:creationId xmlns:a16="http://schemas.microsoft.com/office/drawing/2014/main" id="{04E00712-D90A-3A4F-82CA-46794E17AF9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1513" y="2496201"/>
            <a:ext cx="3384000" cy="11105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  <a:lvl2pPr>
              <a:defRPr lang="ru-RU" dirty="0"/>
            </a:lvl2pPr>
          </a:lstStyle>
          <a:p>
            <a:pPr lvl="0"/>
            <a:r>
              <a:rPr lang="ru-RU" dirty="0"/>
              <a:t>Опишите кратко идеи, подтверждающие основную мысль слайда</a:t>
            </a:r>
          </a:p>
          <a:p>
            <a:pPr lvl="1"/>
            <a:r>
              <a:rPr lang="ru-RU" dirty="0"/>
              <a:t>Уровень 2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9D9DB7F6-938F-9749-B6D5-9F240B61A9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3366029" cy="1601172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21" name="Нижний колонтитул 2">
            <a:extLst>
              <a:ext uri="{FF2B5EF4-FFF2-40B4-BE49-F238E27FC236}">
                <a16:creationId xmlns:a16="http://schemas.microsoft.com/office/drawing/2014/main" id="{3B5EDCCD-9349-5E42-89F0-F5A1AE5D12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9570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фактоид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4">
            <a:extLst>
              <a:ext uri="{FF2B5EF4-FFF2-40B4-BE49-F238E27FC236}">
                <a16:creationId xmlns:a16="http://schemas.microsoft.com/office/drawing/2014/main" id="{F7C4007B-40AC-1540-83F9-30A6118277D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42973" y="621775"/>
            <a:ext cx="1764000" cy="8064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100%</a:t>
            </a:r>
          </a:p>
        </p:txBody>
      </p:sp>
      <p:sp>
        <p:nvSpPr>
          <p:cNvPr id="21" name="Текст 34">
            <a:extLst>
              <a:ext uri="{FF2B5EF4-FFF2-40B4-BE49-F238E27FC236}">
                <a16:creationId xmlns:a16="http://schemas.microsoft.com/office/drawing/2014/main" id="{C27B8AE7-54C9-234E-BAE9-0EFF0EC46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2973" y="1439767"/>
            <a:ext cx="1764000" cy="601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2" name="Текст 4">
            <a:extLst>
              <a:ext uri="{FF2B5EF4-FFF2-40B4-BE49-F238E27FC236}">
                <a16:creationId xmlns:a16="http://schemas.microsoft.com/office/drawing/2014/main" id="{1D622398-9BDF-CE47-A04B-4DB3D5B350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95993" y="621775"/>
            <a:ext cx="1764000" cy="8064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100%</a:t>
            </a:r>
          </a:p>
        </p:txBody>
      </p:sp>
      <p:sp>
        <p:nvSpPr>
          <p:cNvPr id="23" name="Текст 34">
            <a:extLst>
              <a:ext uri="{FF2B5EF4-FFF2-40B4-BE49-F238E27FC236}">
                <a16:creationId xmlns:a16="http://schemas.microsoft.com/office/drawing/2014/main" id="{13D9284D-37D3-C648-9A7F-042D63906E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95993" y="1439767"/>
            <a:ext cx="1764000" cy="601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4" name="Текст 4">
            <a:extLst>
              <a:ext uri="{FF2B5EF4-FFF2-40B4-BE49-F238E27FC236}">
                <a16:creationId xmlns:a16="http://schemas.microsoft.com/office/drawing/2014/main" id="{3EC23FA8-1F2B-BE43-A0CD-F5F53EDB401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45338" y="621775"/>
            <a:ext cx="1764000" cy="8064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100%</a:t>
            </a:r>
          </a:p>
        </p:txBody>
      </p:sp>
      <p:sp>
        <p:nvSpPr>
          <p:cNvPr id="25" name="Текст 34">
            <a:extLst>
              <a:ext uri="{FF2B5EF4-FFF2-40B4-BE49-F238E27FC236}">
                <a16:creationId xmlns:a16="http://schemas.microsoft.com/office/drawing/2014/main" id="{0F95475C-D35E-2E43-8C4D-C152B9F39B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445338" y="1439767"/>
            <a:ext cx="1764000" cy="601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38" name="Текст 4">
            <a:extLst>
              <a:ext uri="{FF2B5EF4-FFF2-40B4-BE49-F238E27FC236}">
                <a16:creationId xmlns:a16="http://schemas.microsoft.com/office/drawing/2014/main" id="{526E1EC0-5595-DE45-B19D-FD4A0774E9E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42973" y="2524164"/>
            <a:ext cx="1764000" cy="7963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100%</a:t>
            </a:r>
          </a:p>
        </p:txBody>
      </p:sp>
      <p:sp>
        <p:nvSpPr>
          <p:cNvPr id="39" name="Текст 34">
            <a:extLst>
              <a:ext uri="{FF2B5EF4-FFF2-40B4-BE49-F238E27FC236}">
                <a16:creationId xmlns:a16="http://schemas.microsoft.com/office/drawing/2014/main" id="{24FA1F76-56BB-524E-8B52-CB0542379BA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42973" y="3335807"/>
            <a:ext cx="1764000" cy="601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40" name="Текст 4">
            <a:extLst>
              <a:ext uri="{FF2B5EF4-FFF2-40B4-BE49-F238E27FC236}">
                <a16:creationId xmlns:a16="http://schemas.microsoft.com/office/drawing/2014/main" id="{47B63853-5B25-9745-9967-BF249BF6A88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399668" y="2524164"/>
            <a:ext cx="1764000" cy="7963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100%</a:t>
            </a:r>
          </a:p>
        </p:txBody>
      </p:sp>
      <p:sp>
        <p:nvSpPr>
          <p:cNvPr id="41" name="Текст 34">
            <a:extLst>
              <a:ext uri="{FF2B5EF4-FFF2-40B4-BE49-F238E27FC236}">
                <a16:creationId xmlns:a16="http://schemas.microsoft.com/office/drawing/2014/main" id="{E07865DA-C45F-424D-9846-0143E1BDAA7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399668" y="3335807"/>
            <a:ext cx="1764000" cy="601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42" name="Текст 4">
            <a:extLst>
              <a:ext uri="{FF2B5EF4-FFF2-40B4-BE49-F238E27FC236}">
                <a16:creationId xmlns:a16="http://schemas.microsoft.com/office/drawing/2014/main" id="{FC8E81BF-5327-5E4A-A8E7-E0A8B6C1FEB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52688" y="2524164"/>
            <a:ext cx="1764000" cy="7963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100%</a:t>
            </a:r>
          </a:p>
        </p:txBody>
      </p:sp>
      <p:sp>
        <p:nvSpPr>
          <p:cNvPr id="43" name="Текст 34">
            <a:extLst>
              <a:ext uri="{FF2B5EF4-FFF2-40B4-BE49-F238E27FC236}">
                <a16:creationId xmlns:a16="http://schemas.microsoft.com/office/drawing/2014/main" id="{BF75EB22-B195-874B-87C8-6277CE8CC1C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452688" y="3335807"/>
            <a:ext cx="1764000" cy="601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44" name="Текст 4">
            <a:extLst>
              <a:ext uri="{FF2B5EF4-FFF2-40B4-BE49-F238E27FC236}">
                <a16:creationId xmlns:a16="http://schemas.microsoft.com/office/drawing/2014/main" id="{5D302B44-7A78-414C-931E-D858FFF88C2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42973" y="4348797"/>
            <a:ext cx="1764000" cy="7963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100%</a:t>
            </a:r>
          </a:p>
        </p:txBody>
      </p:sp>
      <p:sp>
        <p:nvSpPr>
          <p:cNvPr id="45" name="Текст 34">
            <a:extLst>
              <a:ext uri="{FF2B5EF4-FFF2-40B4-BE49-F238E27FC236}">
                <a16:creationId xmlns:a16="http://schemas.microsoft.com/office/drawing/2014/main" id="{D70533C3-E41E-4646-B1C6-CCAEC1E5DA5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42973" y="5157265"/>
            <a:ext cx="1764000" cy="601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46" name="Текст 4">
            <a:extLst>
              <a:ext uri="{FF2B5EF4-FFF2-40B4-BE49-F238E27FC236}">
                <a16:creationId xmlns:a16="http://schemas.microsoft.com/office/drawing/2014/main" id="{FF9CB53E-DCF1-3043-B0BF-067932E1268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95993" y="4348797"/>
            <a:ext cx="1764000" cy="7963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100%</a:t>
            </a:r>
          </a:p>
        </p:txBody>
      </p:sp>
      <p:sp>
        <p:nvSpPr>
          <p:cNvPr id="47" name="Текст 34">
            <a:extLst>
              <a:ext uri="{FF2B5EF4-FFF2-40B4-BE49-F238E27FC236}">
                <a16:creationId xmlns:a16="http://schemas.microsoft.com/office/drawing/2014/main" id="{F3B3C7F7-CD50-0345-B335-68D8AC6A3A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395993" y="5157265"/>
            <a:ext cx="1764000" cy="601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48" name="Текст 4">
            <a:extLst>
              <a:ext uri="{FF2B5EF4-FFF2-40B4-BE49-F238E27FC236}">
                <a16:creationId xmlns:a16="http://schemas.microsoft.com/office/drawing/2014/main" id="{3E773229-A9A5-984A-AF65-8228095701D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445338" y="4348797"/>
            <a:ext cx="1764000" cy="7963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100%</a:t>
            </a:r>
          </a:p>
        </p:txBody>
      </p:sp>
      <p:sp>
        <p:nvSpPr>
          <p:cNvPr id="49" name="Текст 34">
            <a:extLst>
              <a:ext uri="{FF2B5EF4-FFF2-40B4-BE49-F238E27FC236}">
                <a16:creationId xmlns:a16="http://schemas.microsoft.com/office/drawing/2014/main" id="{5761D7E3-E47A-D84E-8EC2-47EB98A99F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45338" y="5157265"/>
            <a:ext cx="1764000" cy="6011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9" name="Текст 34">
            <a:extLst>
              <a:ext uri="{FF2B5EF4-FFF2-40B4-BE49-F238E27FC236}">
                <a16:creationId xmlns:a16="http://schemas.microsoft.com/office/drawing/2014/main" id="{FADED89C-B30C-474F-9963-33B2361726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71513" y="2487267"/>
            <a:ext cx="3384000" cy="11105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  <a:lvl2pPr>
              <a:defRPr lang="ru-RU" dirty="0"/>
            </a:lvl2pPr>
          </a:lstStyle>
          <a:p>
            <a:pPr lvl="0"/>
            <a:r>
              <a:rPr lang="ru-RU" dirty="0"/>
              <a:t>Опишите кратко идеи, подтверждающие основную мысль слайда</a:t>
            </a:r>
          </a:p>
          <a:p>
            <a:pPr lvl="1"/>
            <a:r>
              <a:rPr lang="ru-RU" dirty="0"/>
              <a:t>Уровень 2</a:t>
            </a: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719B10F6-AC59-6D43-AFFA-CBDD12D094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3366029" cy="1601172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30" name="Нижний колонтитул 2">
            <a:extLst>
              <a:ext uri="{FF2B5EF4-FFF2-40B4-BE49-F238E27FC236}">
                <a16:creationId xmlns:a16="http://schemas.microsoft.com/office/drawing/2014/main" id="{6004F66E-69A1-984B-B186-DF7D3DB86D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01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фактоид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Текст 4">
            <a:extLst>
              <a:ext uri="{FF2B5EF4-FFF2-40B4-BE49-F238E27FC236}">
                <a16:creationId xmlns:a16="http://schemas.microsoft.com/office/drawing/2014/main" id="{8CDA6E9D-D9FE-6440-B66F-B9CA59326A8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513" y="2052229"/>
            <a:ext cx="2575861" cy="76041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5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1817%</a:t>
            </a:r>
          </a:p>
        </p:txBody>
      </p:sp>
      <p:sp>
        <p:nvSpPr>
          <p:cNvPr id="29" name="Текст 34">
            <a:extLst>
              <a:ext uri="{FF2B5EF4-FFF2-40B4-BE49-F238E27FC236}">
                <a16:creationId xmlns:a16="http://schemas.microsoft.com/office/drawing/2014/main" id="{FE29BD04-EB1C-FA40-94AA-1B4AFCEB28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1513" y="2947811"/>
            <a:ext cx="2575861" cy="628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30" name="Текст 4">
            <a:extLst>
              <a:ext uri="{FF2B5EF4-FFF2-40B4-BE49-F238E27FC236}">
                <a16:creationId xmlns:a16="http://schemas.microsoft.com/office/drawing/2014/main" id="{6E75009D-A8F7-1C44-A515-609AE4B2D62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33450" y="2052229"/>
            <a:ext cx="2575861" cy="76041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5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898%</a:t>
            </a:r>
          </a:p>
        </p:txBody>
      </p:sp>
      <p:sp>
        <p:nvSpPr>
          <p:cNvPr id="31" name="Текст 34">
            <a:extLst>
              <a:ext uri="{FF2B5EF4-FFF2-40B4-BE49-F238E27FC236}">
                <a16:creationId xmlns:a16="http://schemas.microsoft.com/office/drawing/2014/main" id="{21D10D7E-E911-4C44-9BCF-3E4A0D5A618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33450" y="2947811"/>
            <a:ext cx="2575861" cy="628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32" name="Текст 4">
            <a:extLst>
              <a:ext uri="{FF2B5EF4-FFF2-40B4-BE49-F238E27FC236}">
                <a16:creationId xmlns:a16="http://schemas.microsoft.com/office/drawing/2014/main" id="{DF029F45-879C-FF4A-8017-AE7377D4805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95388" y="2052229"/>
            <a:ext cx="2575861" cy="76041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5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1431%</a:t>
            </a:r>
          </a:p>
        </p:txBody>
      </p:sp>
      <p:sp>
        <p:nvSpPr>
          <p:cNvPr id="33" name="Текст 34">
            <a:extLst>
              <a:ext uri="{FF2B5EF4-FFF2-40B4-BE49-F238E27FC236}">
                <a16:creationId xmlns:a16="http://schemas.microsoft.com/office/drawing/2014/main" id="{DB228E60-38E7-654A-84CC-EBFEF83E1D4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95388" y="2947811"/>
            <a:ext cx="2575861" cy="628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34" name="Текст 4">
            <a:extLst>
              <a:ext uri="{FF2B5EF4-FFF2-40B4-BE49-F238E27FC236}">
                <a16:creationId xmlns:a16="http://schemas.microsoft.com/office/drawing/2014/main" id="{36F11711-DBC8-2247-9A38-4F5A190AB33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57326" y="2052229"/>
            <a:ext cx="2575861" cy="760412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5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479%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16FD6355-F454-2F4D-8268-578D2E7F8C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957326" y="2947811"/>
            <a:ext cx="2575861" cy="628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36" name="Текст 4">
            <a:extLst>
              <a:ext uri="{FF2B5EF4-FFF2-40B4-BE49-F238E27FC236}">
                <a16:creationId xmlns:a16="http://schemas.microsoft.com/office/drawing/2014/main" id="{8970462A-D5A2-9C42-B351-A822FC8BA14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71513" y="4142061"/>
            <a:ext cx="2575861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1817%</a:t>
            </a:r>
          </a:p>
        </p:txBody>
      </p:sp>
      <p:sp>
        <p:nvSpPr>
          <p:cNvPr id="37" name="Текст 34">
            <a:extLst>
              <a:ext uri="{FF2B5EF4-FFF2-40B4-BE49-F238E27FC236}">
                <a16:creationId xmlns:a16="http://schemas.microsoft.com/office/drawing/2014/main" id="{6955A764-C93D-B340-8522-00D99B01C32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71513" y="5031926"/>
            <a:ext cx="2575861" cy="628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51" name="Текст 4">
            <a:extLst>
              <a:ext uri="{FF2B5EF4-FFF2-40B4-BE49-F238E27FC236}">
                <a16:creationId xmlns:a16="http://schemas.microsoft.com/office/drawing/2014/main" id="{3B6F0302-CC80-2440-8C53-216CE749CF2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33450" y="4142061"/>
            <a:ext cx="2575861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898%</a:t>
            </a:r>
          </a:p>
        </p:txBody>
      </p:sp>
      <p:sp>
        <p:nvSpPr>
          <p:cNvPr id="52" name="Текст 34">
            <a:extLst>
              <a:ext uri="{FF2B5EF4-FFF2-40B4-BE49-F238E27FC236}">
                <a16:creationId xmlns:a16="http://schemas.microsoft.com/office/drawing/2014/main" id="{BEF6B95A-23EF-3B4F-B6D7-F144CE38576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433450" y="5031926"/>
            <a:ext cx="2575861" cy="628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53" name="Текст 4">
            <a:extLst>
              <a:ext uri="{FF2B5EF4-FFF2-40B4-BE49-F238E27FC236}">
                <a16:creationId xmlns:a16="http://schemas.microsoft.com/office/drawing/2014/main" id="{0D6EDB34-E0E2-FD49-A17E-141D03EDE54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95388" y="4142061"/>
            <a:ext cx="2575861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413%</a:t>
            </a:r>
          </a:p>
        </p:txBody>
      </p:sp>
      <p:sp>
        <p:nvSpPr>
          <p:cNvPr id="54" name="Текст 34">
            <a:extLst>
              <a:ext uri="{FF2B5EF4-FFF2-40B4-BE49-F238E27FC236}">
                <a16:creationId xmlns:a16="http://schemas.microsoft.com/office/drawing/2014/main" id="{841A889F-3944-AF4B-8D31-72E5B5402AD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95388" y="5031926"/>
            <a:ext cx="2575861" cy="628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55" name="Текст 4">
            <a:extLst>
              <a:ext uri="{FF2B5EF4-FFF2-40B4-BE49-F238E27FC236}">
                <a16:creationId xmlns:a16="http://schemas.microsoft.com/office/drawing/2014/main" id="{B82E010C-AB8A-E54A-81F5-F69442D5126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57326" y="4142061"/>
            <a:ext cx="2575861" cy="7604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sz="5400" dirty="0">
                <a:latin typeface="+mj-lt"/>
              </a:defRPr>
            </a:lvl1pPr>
          </a:lstStyle>
          <a:p>
            <a:pPr lvl="0"/>
            <a:r>
              <a:rPr lang="ru-RU" dirty="0"/>
              <a:t>379%</a:t>
            </a:r>
          </a:p>
        </p:txBody>
      </p:sp>
      <p:sp>
        <p:nvSpPr>
          <p:cNvPr id="56" name="Текст 34">
            <a:extLst>
              <a:ext uri="{FF2B5EF4-FFF2-40B4-BE49-F238E27FC236}">
                <a16:creationId xmlns:a16="http://schemas.microsoft.com/office/drawing/2014/main" id="{71EC8D80-9DDF-EC4E-B15A-A5681C7E03B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57326" y="5031926"/>
            <a:ext cx="2575861" cy="6284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кратко опишите </a:t>
            </a:r>
            <a:r>
              <a:rPr lang="ru-RU" dirty="0" err="1"/>
              <a:t>фактоиды</a:t>
            </a:r>
            <a:endParaRPr lang="ru-RU" dirty="0"/>
          </a:p>
        </p:txBody>
      </p:sp>
      <p:sp>
        <p:nvSpPr>
          <p:cNvPr id="20" name="Нижний колонтитул 2">
            <a:extLst>
              <a:ext uri="{FF2B5EF4-FFF2-40B4-BE49-F238E27FC236}">
                <a16:creationId xmlns:a16="http://schemas.microsoft.com/office/drawing/2014/main" id="{16461753-2BB8-6C4B-A147-F16A769B0A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A45DE1E-3882-C345-89BF-8E02B93DC6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10868554" cy="628404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</p:spTree>
    <p:extLst>
      <p:ext uri="{BB962C8B-B14F-4D97-AF65-F5344CB8AC3E}">
        <p14:creationId xmlns:p14="http://schemas.microsoft.com/office/powerpoint/2010/main" val="209959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кап телефона (android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DEF092-3208-1845-8672-6D8B3EC712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628440" y="692150"/>
            <a:ext cx="2655710" cy="5508625"/>
          </a:xfrm>
          <a:prstGeom prst="rect">
            <a:avLst/>
          </a:prstGeom>
        </p:spPr>
      </p:pic>
      <p:sp>
        <p:nvSpPr>
          <p:cNvPr id="12" name="Рисунок 4">
            <a:extLst>
              <a:ext uri="{FF2B5EF4-FFF2-40B4-BE49-F238E27FC236}">
                <a16:creationId xmlns:a16="http://schemas.microsoft.com/office/drawing/2014/main" id="{757510CD-0194-C14E-8EFE-FDF2631E143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67579" y="1009595"/>
            <a:ext cx="2389452" cy="5034018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vert="horz" wrap="square" lIns="0" tIns="0" rIns="0" bIns="0" rtlCol="0" anchor="ctr">
            <a:noAutofit/>
          </a:bodyPr>
          <a:lstStyle>
            <a:lvl1pPr>
              <a:defRPr lang="ru-RU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ru-RU"/>
              <a:t>Рисунок</a:t>
            </a:r>
          </a:p>
        </p:txBody>
      </p:sp>
      <p:sp>
        <p:nvSpPr>
          <p:cNvPr id="8" name="Нижний колонтитул 2">
            <a:extLst>
              <a:ext uri="{FF2B5EF4-FFF2-40B4-BE49-F238E27FC236}">
                <a16:creationId xmlns:a16="http://schemas.microsoft.com/office/drawing/2014/main" id="{D756DDF1-4B12-7D4E-9CB4-D738F4BD4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62393238-E6A9-0541-A387-832EB57F0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2055970"/>
            <a:ext cx="5418666" cy="414480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8881D350-7885-2A49-83AD-C0BF93F7AF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5418666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</p:spTree>
    <p:extLst>
      <p:ext uri="{BB962C8B-B14F-4D97-AF65-F5344CB8AC3E}">
        <p14:creationId xmlns:p14="http://schemas.microsoft.com/office/powerpoint/2010/main" val="792084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мокапа телефона (1 andro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2">
            <a:extLst>
              <a:ext uri="{FF2B5EF4-FFF2-40B4-BE49-F238E27FC236}">
                <a16:creationId xmlns:a16="http://schemas.microsoft.com/office/drawing/2014/main" id="{5F34DC6A-5E54-8041-A28E-AD14B39696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2055970"/>
            <a:ext cx="4663016" cy="414480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9" name="Нижний колонтитул 2">
            <a:extLst>
              <a:ext uri="{FF2B5EF4-FFF2-40B4-BE49-F238E27FC236}">
                <a16:creationId xmlns:a16="http://schemas.microsoft.com/office/drawing/2014/main" id="{4763BBA6-94D1-BA4A-8D1A-02CA733276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BD5597EB-DC69-7841-9325-8D5C7BAC0D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4663016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42AFD9-B0D9-9F48-9FBE-7A2303A39F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918754" y="692150"/>
            <a:ext cx="2655710" cy="550862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3" name="Рисунок 4">
            <a:extLst>
              <a:ext uri="{FF2B5EF4-FFF2-40B4-BE49-F238E27FC236}">
                <a16:creationId xmlns:a16="http://schemas.microsoft.com/office/drawing/2014/main" id="{3E9B0076-EFDA-004B-AE0F-75BF994E6C6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57893" y="1009595"/>
            <a:ext cx="2389452" cy="5034018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vert="horz" wrap="square" lIns="0" tIns="0" rIns="0" bIns="0" rtlCol="0" anchor="ctr">
            <a:noAutofit/>
          </a:bodyPr>
          <a:lstStyle>
            <a:lvl1pPr>
              <a:defRPr lang="ru-RU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ru-RU"/>
              <a:t>Рисунок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4B7B02B-1E96-5149-825E-C49AE46DE6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204129" y="692150"/>
            <a:ext cx="2655710" cy="5508625"/>
          </a:xfrm>
          <a:prstGeom prst="rect">
            <a:avLst/>
          </a:prstGeom>
        </p:spPr>
      </p:pic>
      <p:sp>
        <p:nvSpPr>
          <p:cNvPr id="17" name="Рисунок 4">
            <a:extLst>
              <a:ext uri="{FF2B5EF4-FFF2-40B4-BE49-F238E27FC236}">
                <a16:creationId xmlns:a16="http://schemas.microsoft.com/office/drawing/2014/main" id="{F1EAE615-B5DF-A642-9084-B217F83527DF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343268" y="1009595"/>
            <a:ext cx="2389452" cy="5034018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vert="horz" wrap="square" lIns="0" tIns="0" rIns="0" bIns="0" rtlCol="0" anchor="ctr">
            <a:noAutofit/>
          </a:bodyPr>
          <a:lstStyle>
            <a:lvl1pPr>
              <a:defRPr lang="ru-RU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ru-RU"/>
              <a:t>Рисунок</a:t>
            </a:r>
          </a:p>
        </p:txBody>
      </p:sp>
    </p:spTree>
    <p:extLst>
      <p:ext uri="{BB962C8B-B14F-4D97-AF65-F5344CB8AC3E}">
        <p14:creationId xmlns:p14="http://schemas.microsoft.com/office/powerpoint/2010/main" val="1678514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мокапа телефона (2 android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ижний колонтитул 2">
            <a:extLst>
              <a:ext uri="{FF2B5EF4-FFF2-40B4-BE49-F238E27FC236}">
                <a16:creationId xmlns:a16="http://schemas.microsoft.com/office/drawing/2014/main" id="{CA4D7B14-F07A-8745-A80C-B6344E6A1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4767EC2C-75C2-7347-9269-15663A9AEA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0065" y="2055970"/>
            <a:ext cx="4663016" cy="414480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1" name="Заголовок 2">
            <a:extLst>
              <a:ext uri="{FF2B5EF4-FFF2-40B4-BE49-F238E27FC236}">
                <a16:creationId xmlns:a16="http://schemas.microsoft.com/office/drawing/2014/main" id="{62CB7219-B555-C046-81F5-371C3ECB0B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5885" y="692150"/>
            <a:ext cx="4663016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6DE7E97-3B57-444E-9DDA-AF8AF96681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30574" y="692150"/>
            <a:ext cx="2655710" cy="5508625"/>
          </a:xfrm>
          <a:prstGeom prst="rect">
            <a:avLst/>
          </a:prstGeom>
        </p:spPr>
      </p:pic>
      <p:sp>
        <p:nvSpPr>
          <p:cNvPr id="14" name="Рисунок 4">
            <a:extLst>
              <a:ext uri="{FF2B5EF4-FFF2-40B4-BE49-F238E27FC236}">
                <a16:creationId xmlns:a16="http://schemas.microsoft.com/office/drawing/2014/main" id="{FE8A75EB-5F8C-F34F-8FDF-8B604603E13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469713" y="1009595"/>
            <a:ext cx="2389452" cy="5034018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vert="horz" wrap="square" lIns="0" tIns="0" rIns="0" bIns="0" rtlCol="0" anchor="ctr">
            <a:noAutofit/>
          </a:bodyPr>
          <a:lstStyle>
            <a:lvl1pPr>
              <a:defRPr lang="ru-RU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ru-RU"/>
              <a:t>Рисунок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FAD8655-6F4D-C343-B68C-2CB526C9A9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15949" y="692150"/>
            <a:ext cx="2655710" cy="5508625"/>
          </a:xfrm>
          <a:prstGeom prst="rect">
            <a:avLst/>
          </a:prstGeom>
        </p:spPr>
      </p:pic>
      <p:sp>
        <p:nvSpPr>
          <p:cNvPr id="16" name="Рисунок 4">
            <a:extLst>
              <a:ext uri="{FF2B5EF4-FFF2-40B4-BE49-F238E27FC236}">
                <a16:creationId xmlns:a16="http://schemas.microsoft.com/office/drawing/2014/main" id="{60A6DD6F-577C-7843-AA3C-7C4D9C76B828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55088" y="1009595"/>
            <a:ext cx="2389452" cy="5034018"/>
          </a:xfrm>
          <a:prstGeom prst="roundRect">
            <a:avLst>
              <a:gd name="adj" fmla="val 8068"/>
            </a:avLst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vert="horz" wrap="square" lIns="0" tIns="0" rIns="0" bIns="0" rtlCol="0" anchor="ctr">
            <a:noAutofit/>
          </a:bodyPr>
          <a:lstStyle>
            <a:lvl1pPr>
              <a:defRPr lang="ru-RU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ru-RU"/>
              <a:t>Рисунок</a:t>
            </a:r>
          </a:p>
        </p:txBody>
      </p:sp>
    </p:spTree>
    <p:extLst>
      <p:ext uri="{BB962C8B-B14F-4D97-AF65-F5344CB8AC3E}">
        <p14:creationId xmlns:p14="http://schemas.microsoft.com/office/powerpoint/2010/main" val="31542805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величенный мокап телефона (android)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7784317-4E14-9E45-BD90-3E44456DE9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071106" y="692150"/>
            <a:ext cx="3863416" cy="8013719"/>
          </a:xfrm>
          <a:prstGeom prst="rect">
            <a:avLst/>
          </a:prstGeom>
        </p:spPr>
      </p:pic>
      <p:sp>
        <p:nvSpPr>
          <p:cNvPr id="9" name="Рисунок 4">
            <a:extLst>
              <a:ext uri="{FF2B5EF4-FFF2-40B4-BE49-F238E27FC236}">
                <a16:creationId xmlns:a16="http://schemas.microsoft.com/office/drawing/2014/main" id="{7F8FAB28-A608-E943-968A-FAAF62A246D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74309" y="1170527"/>
            <a:ext cx="3457422" cy="7345452"/>
          </a:xfrm>
          <a:prstGeom prst="roundRect">
            <a:avLst>
              <a:gd name="adj" fmla="val 6986"/>
            </a:avLst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vert="horz" wrap="square" lIns="0" tIns="0" rIns="0" bIns="0" rtlCol="0" anchor="ctr">
            <a:noAutofit/>
          </a:bodyPr>
          <a:lstStyle>
            <a:lvl1pPr>
              <a:defRPr lang="ru-RU" dirty="0">
                <a:solidFill>
                  <a:schemeClr val="bg1"/>
                </a:solidFill>
              </a:defRPr>
            </a:lvl1pPr>
          </a:lstStyle>
          <a:p>
            <a:pPr lvl="0" algn="ctr"/>
            <a:r>
              <a:rPr lang="ru-RU"/>
              <a:t>Рисунок</a:t>
            </a:r>
          </a:p>
        </p:txBody>
      </p:sp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E3305CDD-3491-3E45-90A5-B55EE3D0B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39EF1891-D6D6-F04E-9AB5-5F34D54328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2055970"/>
            <a:ext cx="5424486" cy="414480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0F160E23-EAD8-CF42-9487-65FA59B9E1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5424486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</p:spTree>
    <p:extLst>
      <p:ext uri="{BB962C8B-B14F-4D97-AF65-F5344CB8AC3E}">
        <p14:creationId xmlns:p14="http://schemas.microsoft.com/office/powerpoint/2010/main" val="3631780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кап телефон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67A204B5-5E37-484D-A82C-E52929F24C8E}"/>
              </a:ext>
            </a:extLst>
          </p:cNvPr>
          <p:cNvSpPr/>
          <p:nvPr userDrawn="1"/>
        </p:nvSpPr>
        <p:spPr>
          <a:xfrm>
            <a:off x="7915319" y="799034"/>
            <a:ext cx="2515560" cy="5321045"/>
          </a:xfrm>
          <a:prstGeom prst="roundRect">
            <a:avLst>
              <a:gd name="adj" fmla="val 9524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исунок 19">
            <a:extLst>
              <a:ext uri="{FF2B5EF4-FFF2-40B4-BE49-F238E27FC236}">
                <a16:creationId xmlns:a16="http://schemas.microsoft.com/office/drawing/2014/main" id="{8B7A6387-CF78-524F-B58D-37EA14224D0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60331" y="795427"/>
            <a:ext cx="2428737" cy="5295377"/>
          </a:xfrm>
          <a:custGeom>
            <a:avLst/>
            <a:gdLst>
              <a:gd name="connsiteX0" fmla="*/ 2528499 w 3165482"/>
              <a:gd name="connsiteY0" fmla="*/ 105 h 6848278"/>
              <a:gd name="connsiteX1" fmla="*/ 2809744 w 3165482"/>
              <a:gd name="connsiteY1" fmla="*/ 105 h 6848278"/>
              <a:gd name="connsiteX2" fmla="*/ 3002647 w 3165482"/>
              <a:gd name="connsiteY2" fmla="*/ 47597 h 6848278"/>
              <a:gd name="connsiteX3" fmla="*/ 3156698 w 3165482"/>
              <a:gd name="connsiteY3" fmla="*/ 269617 h 6848278"/>
              <a:gd name="connsiteX4" fmla="*/ 3165144 w 3165482"/>
              <a:gd name="connsiteY4" fmla="*/ 366287 h 6848278"/>
              <a:gd name="connsiteX5" fmla="*/ 3165144 w 3165482"/>
              <a:gd name="connsiteY5" fmla="*/ 6483320 h 6848278"/>
              <a:gd name="connsiteX6" fmla="*/ 3117172 w 3165482"/>
              <a:gd name="connsiteY6" fmla="*/ 6685770 h 6848278"/>
              <a:gd name="connsiteX7" fmla="*/ 2894709 w 3165482"/>
              <a:gd name="connsiteY7" fmla="*/ 6839126 h 6848278"/>
              <a:gd name="connsiteX8" fmla="*/ 2798427 w 3165482"/>
              <a:gd name="connsiteY8" fmla="*/ 6847983 h 6848278"/>
              <a:gd name="connsiteX9" fmla="*/ 365526 w 3165482"/>
              <a:gd name="connsiteY9" fmla="*/ 6847983 h 6848278"/>
              <a:gd name="connsiteX10" fmla="*/ 162826 w 3165482"/>
              <a:gd name="connsiteY10" fmla="*/ 6800239 h 6848278"/>
              <a:gd name="connsiteX11" fmla="*/ 8859 w 3165482"/>
              <a:gd name="connsiteY11" fmla="*/ 6576700 h 6848278"/>
              <a:gd name="connsiteX12" fmla="*/ 413 w 3165482"/>
              <a:gd name="connsiteY12" fmla="*/ 6479102 h 6848278"/>
              <a:gd name="connsiteX13" fmla="*/ 0 w 3165482"/>
              <a:gd name="connsiteY13" fmla="*/ 3489518 h 6848278"/>
              <a:gd name="connsiteX14" fmla="*/ 0 w 3165482"/>
              <a:gd name="connsiteY14" fmla="*/ 365344 h 6848278"/>
              <a:gd name="connsiteX15" fmla="*/ 10305 w 3165482"/>
              <a:gd name="connsiteY15" fmla="*/ 261931 h 6848278"/>
              <a:gd name="connsiteX16" fmla="*/ 47372 w 3165482"/>
              <a:gd name="connsiteY16" fmla="*/ 163837 h 6848278"/>
              <a:gd name="connsiteX17" fmla="*/ 270679 w 3165482"/>
              <a:gd name="connsiteY17" fmla="*/ 9384 h 6848278"/>
              <a:gd name="connsiteX18" fmla="*/ 365526 w 3165482"/>
              <a:gd name="connsiteY18" fmla="*/ 949 h 6848278"/>
              <a:gd name="connsiteX19" fmla="*/ 632751 w 3165482"/>
              <a:gd name="connsiteY19" fmla="*/ 190 h 6848278"/>
              <a:gd name="connsiteX20" fmla="*/ 648207 w 3165482"/>
              <a:gd name="connsiteY20" fmla="*/ 190 h 6848278"/>
              <a:gd name="connsiteX21" fmla="*/ 704372 w 3165482"/>
              <a:gd name="connsiteY21" fmla="*/ 56370 h 6848278"/>
              <a:gd name="connsiteX22" fmla="*/ 721263 w 3165482"/>
              <a:gd name="connsiteY22" fmla="*/ 147978 h 6848278"/>
              <a:gd name="connsiteX23" fmla="*/ 866025 w 3165482"/>
              <a:gd name="connsiteY23" fmla="*/ 250300 h 6848278"/>
              <a:gd name="connsiteX24" fmla="*/ 916700 w 3165482"/>
              <a:gd name="connsiteY24" fmla="*/ 252999 h 6848278"/>
              <a:gd name="connsiteX25" fmla="*/ 2265327 w 3165482"/>
              <a:gd name="connsiteY25" fmla="*/ 252999 h 6848278"/>
              <a:gd name="connsiteX26" fmla="*/ 2405612 w 3165482"/>
              <a:gd name="connsiteY26" fmla="*/ 205255 h 6848278"/>
              <a:gd name="connsiteX27" fmla="*/ 2464733 w 3165482"/>
              <a:gd name="connsiteY27" fmla="*/ 77880 h 6848278"/>
              <a:gd name="connsiteX28" fmla="*/ 2465155 w 3165482"/>
              <a:gd name="connsiteY28" fmla="*/ 52574 h 6848278"/>
              <a:gd name="connsiteX29" fmla="*/ 2515830 w 3165482"/>
              <a:gd name="connsiteY29" fmla="*/ 527 h 6848278"/>
              <a:gd name="connsiteX30" fmla="*/ 2528499 w 3165482"/>
              <a:gd name="connsiteY30" fmla="*/ 105 h 6848278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21263 w 3165482"/>
              <a:gd name="connsiteY22" fmla="*/ 152558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5155 w 3165482"/>
              <a:gd name="connsiteY27" fmla="*/ 57154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44465 w 3165482"/>
              <a:gd name="connsiteY27" fmla="*/ 69481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770 h 6852648"/>
              <a:gd name="connsiteX1" fmla="*/ 2809744 w 3165482"/>
              <a:gd name="connsiteY1" fmla="*/ 4770 h 6852648"/>
              <a:gd name="connsiteX2" fmla="*/ 3002647 w 3165482"/>
              <a:gd name="connsiteY2" fmla="*/ 52262 h 6852648"/>
              <a:gd name="connsiteX3" fmla="*/ 3156698 w 3165482"/>
              <a:gd name="connsiteY3" fmla="*/ 274282 h 6852648"/>
              <a:gd name="connsiteX4" fmla="*/ 3165144 w 3165482"/>
              <a:gd name="connsiteY4" fmla="*/ 370952 h 6852648"/>
              <a:gd name="connsiteX5" fmla="*/ 3165144 w 3165482"/>
              <a:gd name="connsiteY5" fmla="*/ 6487985 h 6852648"/>
              <a:gd name="connsiteX6" fmla="*/ 3117172 w 3165482"/>
              <a:gd name="connsiteY6" fmla="*/ 6690435 h 6852648"/>
              <a:gd name="connsiteX7" fmla="*/ 2894709 w 3165482"/>
              <a:gd name="connsiteY7" fmla="*/ 6843791 h 6852648"/>
              <a:gd name="connsiteX8" fmla="*/ 2798427 w 3165482"/>
              <a:gd name="connsiteY8" fmla="*/ 6852648 h 6852648"/>
              <a:gd name="connsiteX9" fmla="*/ 365526 w 3165482"/>
              <a:gd name="connsiteY9" fmla="*/ 6852648 h 6852648"/>
              <a:gd name="connsiteX10" fmla="*/ 162826 w 3165482"/>
              <a:gd name="connsiteY10" fmla="*/ 6804904 h 6852648"/>
              <a:gd name="connsiteX11" fmla="*/ 8859 w 3165482"/>
              <a:gd name="connsiteY11" fmla="*/ 6581365 h 6852648"/>
              <a:gd name="connsiteX12" fmla="*/ 413 w 3165482"/>
              <a:gd name="connsiteY12" fmla="*/ 6483767 h 6852648"/>
              <a:gd name="connsiteX13" fmla="*/ 0 w 3165482"/>
              <a:gd name="connsiteY13" fmla="*/ 3494183 h 6852648"/>
              <a:gd name="connsiteX14" fmla="*/ 0 w 3165482"/>
              <a:gd name="connsiteY14" fmla="*/ 370009 h 6852648"/>
              <a:gd name="connsiteX15" fmla="*/ 10305 w 3165482"/>
              <a:gd name="connsiteY15" fmla="*/ 266596 h 6852648"/>
              <a:gd name="connsiteX16" fmla="*/ 47372 w 3165482"/>
              <a:gd name="connsiteY16" fmla="*/ 168502 h 6852648"/>
              <a:gd name="connsiteX17" fmla="*/ 270679 w 3165482"/>
              <a:gd name="connsiteY17" fmla="*/ 14049 h 6852648"/>
              <a:gd name="connsiteX18" fmla="*/ 365526 w 3165482"/>
              <a:gd name="connsiteY18" fmla="*/ 5614 h 6852648"/>
              <a:gd name="connsiteX19" fmla="*/ 632751 w 3165482"/>
              <a:gd name="connsiteY19" fmla="*/ 4855 h 6852648"/>
              <a:gd name="connsiteX20" fmla="*/ 725063 w 3165482"/>
              <a:gd name="connsiteY20" fmla="*/ 69253 h 6852648"/>
              <a:gd name="connsiteX21" fmla="*/ 750230 w 3165482"/>
              <a:gd name="connsiteY21" fmla="*/ 197839 h 6852648"/>
              <a:gd name="connsiteX22" fmla="*/ 866025 w 3165482"/>
              <a:gd name="connsiteY22" fmla="*/ 254965 h 6852648"/>
              <a:gd name="connsiteX23" fmla="*/ 916700 w 3165482"/>
              <a:gd name="connsiteY23" fmla="*/ 257664 h 6852648"/>
              <a:gd name="connsiteX24" fmla="*/ 2265327 w 3165482"/>
              <a:gd name="connsiteY24" fmla="*/ 257664 h 6852648"/>
              <a:gd name="connsiteX25" fmla="*/ 2405612 w 3165482"/>
              <a:gd name="connsiteY25" fmla="*/ 209920 h 6852648"/>
              <a:gd name="connsiteX26" fmla="*/ 2444465 w 3165482"/>
              <a:gd name="connsiteY26" fmla="*/ 69566 h 6852648"/>
              <a:gd name="connsiteX27" fmla="*/ 2515830 w 3165482"/>
              <a:gd name="connsiteY27" fmla="*/ 5192 h 6852648"/>
              <a:gd name="connsiteX28" fmla="*/ 2528499 w 3165482"/>
              <a:gd name="connsiteY28" fmla="*/ 4770 h 685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165482" h="6852648">
                <a:moveTo>
                  <a:pt x="2528499" y="4770"/>
                </a:moveTo>
                <a:lnTo>
                  <a:pt x="2809744" y="4770"/>
                </a:lnTo>
                <a:cubicBezTo>
                  <a:pt x="2877076" y="3670"/>
                  <a:pt x="2943541" y="20033"/>
                  <a:pt x="3002647" y="52262"/>
                </a:cubicBezTo>
                <a:cubicBezTo>
                  <a:pt x="3089639" y="101356"/>
                  <a:pt x="3137780" y="178118"/>
                  <a:pt x="3156698" y="274282"/>
                </a:cubicBezTo>
                <a:cubicBezTo>
                  <a:pt x="3162579" y="306165"/>
                  <a:pt x="3165408" y="338534"/>
                  <a:pt x="3165144" y="370952"/>
                </a:cubicBezTo>
                <a:cubicBezTo>
                  <a:pt x="3165595" y="2409963"/>
                  <a:pt x="3165595" y="4448974"/>
                  <a:pt x="3165144" y="6487985"/>
                </a:cubicBezTo>
                <a:cubicBezTo>
                  <a:pt x="3165144" y="6559264"/>
                  <a:pt x="3152813" y="6627760"/>
                  <a:pt x="3117172" y="6690435"/>
                </a:cubicBezTo>
                <a:cubicBezTo>
                  <a:pt x="3067848" y="6777236"/>
                  <a:pt x="2990992" y="6825402"/>
                  <a:pt x="2894709" y="6843791"/>
                </a:cubicBezTo>
                <a:cubicBezTo>
                  <a:pt x="2862961" y="6849730"/>
                  <a:pt x="2830727" y="6852695"/>
                  <a:pt x="2798427" y="6852648"/>
                </a:cubicBezTo>
                <a:lnTo>
                  <a:pt x="365526" y="6852648"/>
                </a:lnTo>
                <a:cubicBezTo>
                  <a:pt x="294159" y="6852648"/>
                  <a:pt x="225579" y="6840417"/>
                  <a:pt x="162826" y="6804904"/>
                </a:cubicBezTo>
                <a:cubicBezTo>
                  <a:pt x="75412" y="6755472"/>
                  <a:pt x="27018" y="6678372"/>
                  <a:pt x="8859" y="6581365"/>
                </a:cubicBezTo>
                <a:cubicBezTo>
                  <a:pt x="3050" y="6549160"/>
                  <a:pt x="223" y="6516490"/>
                  <a:pt x="413" y="6483767"/>
                </a:cubicBezTo>
                <a:cubicBezTo>
                  <a:pt x="275" y="5487239"/>
                  <a:pt x="138" y="4490711"/>
                  <a:pt x="0" y="3494183"/>
                </a:cubicBezTo>
                <a:lnTo>
                  <a:pt x="0" y="370009"/>
                </a:lnTo>
                <a:lnTo>
                  <a:pt x="10305" y="266596"/>
                </a:lnTo>
                <a:cubicBezTo>
                  <a:pt x="17727" y="232717"/>
                  <a:pt x="29594" y="199882"/>
                  <a:pt x="47372" y="168502"/>
                </a:cubicBezTo>
                <a:cubicBezTo>
                  <a:pt x="96273" y="81027"/>
                  <a:pt x="173806" y="32439"/>
                  <a:pt x="270679" y="14049"/>
                </a:cubicBezTo>
                <a:cubicBezTo>
                  <a:pt x="301985" y="8456"/>
                  <a:pt x="333723" y="5634"/>
                  <a:pt x="365526" y="5614"/>
                </a:cubicBezTo>
                <a:cubicBezTo>
                  <a:pt x="454545" y="4096"/>
                  <a:pt x="572828" y="-5751"/>
                  <a:pt x="632751" y="4855"/>
                </a:cubicBezTo>
                <a:cubicBezTo>
                  <a:pt x="692674" y="15461"/>
                  <a:pt x="705483" y="37089"/>
                  <a:pt x="725063" y="69253"/>
                </a:cubicBezTo>
                <a:cubicBezTo>
                  <a:pt x="744643" y="101417"/>
                  <a:pt x="726736" y="166887"/>
                  <a:pt x="750230" y="197839"/>
                </a:cubicBezTo>
                <a:cubicBezTo>
                  <a:pt x="773724" y="228791"/>
                  <a:pt x="800401" y="245433"/>
                  <a:pt x="866025" y="254965"/>
                </a:cubicBezTo>
                <a:cubicBezTo>
                  <a:pt x="882831" y="257060"/>
                  <a:pt x="899765" y="257962"/>
                  <a:pt x="916700" y="257664"/>
                </a:cubicBezTo>
                <a:lnTo>
                  <a:pt x="2265327" y="257664"/>
                </a:lnTo>
                <a:cubicBezTo>
                  <a:pt x="2317354" y="257664"/>
                  <a:pt x="2375756" y="241270"/>
                  <a:pt x="2405612" y="209920"/>
                </a:cubicBezTo>
                <a:cubicBezTo>
                  <a:pt x="2435468" y="178570"/>
                  <a:pt x="2426095" y="103687"/>
                  <a:pt x="2444465" y="69566"/>
                </a:cubicBezTo>
                <a:cubicBezTo>
                  <a:pt x="2445985" y="37342"/>
                  <a:pt x="2483989" y="7470"/>
                  <a:pt x="2515830" y="5192"/>
                </a:cubicBezTo>
                <a:cubicBezTo>
                  <a:pt x="2520053" y="5192"/>
                  <a:pt x="2524276" y="4770"/>
                  <a:pt x="2528499" y="4770"/>
                </a:cubicBezTo>
                <a:close/>
              </a:path>
            </a:pathLst>
          </a:custGeom>
          <a:solidFill>
            <a:schemeClr val="accent1"/>
          </a:solidFill>
          <a:ln w="6350"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8" name="Нижний колонтитул 2">
            <a:extLst>
              <a:ext uri="{FF2B5EF4-FFF2-40B4-BE49-F238E27FC236}">
                <a16:creationId xmlns:a16="http://schemas.microsoft.com/office/drawing/2014/main" id="{C51A2E5D-8155-CE4A-9A24-40E5E88CAF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0B6C9A79-C0B8-DB42-946C-3048498DC3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2055970"/>
            <a:ext cx="5418666" cy="414480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1" name="Заголовок 2">
            <a:extLst>
              <a:ext uri="{FF2B5EF4-FFF2-40B4-BE49-F238E27FC236}">
                <a16:creationId xmlns:a16="http://schemas.microsoft.com/office/drawing/2014/main" id="{66407DB1-3C0E-1D4A-947D-C629C9F09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5418666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709A53-2E31-6947-BFCA-3BE03C7199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588241" y="452282"/>
            <a:ext cx="3169715" cy="599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85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мокапа телефона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2">
            <a:extLst>
              <a:ext uri="{FF2B5EF4-FFF2-40B4-BE49-F238E27FC236}">
                <a16:creationId xmlns:a16="http://schemas.microsoft.com/office/drawing/2014/main" id="{B3AFF8D2-6DBE-064B-A37D-18C99D167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629F1670-755C-F040-B81C-E9B15CA09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2055970"/>
            <a:ext cx="4663016" cy="414480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B6C4F553-E9D9-E942-8508-3547C67856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4663016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2DC5EA2F-9B8E-9E4A-9397-56D556BF4A2E}"/>
              </a:ext>
            </a:extLst>
          </p:cNvPr>
          <p:cNvGrpSpPr/>
          <p:nvPr userDrawn="1"/>
        </p:nvGrpSpPr>
        <p:grpSpPr>
          <a:xfrm>
            <a:off x="8616940" y="452282"/>
            <a:ext cx="3169715" cy="5991381"/>
            <a:chOff x="7488229" y="591001"/>
            <a:chExt cx="2987144" cy="5646287"/>
          </a:xfrm>
        </p:grpSpPr>
        <p:sp>
          <p:nvSpPr>
            <p:cNvPr id="16" name="Скругленный прямоугольник 15">
              <a:extLst>
                <a:ext uri="{FF2B5EF4-FFF2-40B4-BE49-F238E27FC236}">
                  <a16:creationId xmlns:a16="http://schemas.microsoft.com/office/drawing/2014/main" id="{43D12A23-F66C-5941-9C53-C5BA35EE19F9}"/>
                </a:ext>
              </a:extLst>
            </p:cNvPr>
            <p:cNvSpPr/>
            <p:nvPr userDrawn="1"/>
          </p:nvSpPr>
          <p:spPr>
            <a:xfrm>
              <a:off x="7796469" y="917781"/>
              <a:ext cx="2370667" cy="5014561"/>
            </a:xfrm>
            <a:prstGeom prst="roundRect">
              <a:avLst>
                <a:gd name="adj" fmla="val 9524"/>
              </a:avLst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BDBA255D-E63B-5448-AAA9-4BC659E2F4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7488229" y="591001"/>
              <a:ext cx="2987144" cy="5646287"/>
            </a:xfrm>
            <a:prstGeom prst="rect">
              <a:avLst/>
            </a:prstGeom>
          </p:spPr>
        </p:pic>
      </p:grpSp>
      <p:sp>
        <p:nvSpPr>
          <p:cNvPr id="17" name="Рисунок 19">
            <a:extLst>
              <a:ext uri="{FF2B5EF4-FFF2-40B4-BE49-F238E27FC236}">
                <a16:creationId xmlns:a16="http://schemas.microsoft.com/office/drawing/2014/main" id="{922B53DB-C9B2-F34A-A752-611BB12FE50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89031" y="795427"/>
            <a:ext cx="2428737" cy="5295377"/>
          </a:xfrm>
          <a:custGeom>
            <a:avLst/>
            <a:gdLst>
              <a:gd name="connsiteX0" fmla="*/ 2528499 w 3165482"/>
              <a:gd name="connsiteY0" fmla="*/ 105 h 6848278"/>
              <a:gd name="connsiteX1" fmla="*/ 2809744 w 3165482"/>
              <a:gd name="connsiteY1" fmla="*/ 105 h 6848278"/>
              <a:gd name="connsiteX2" fmla="*/ 3002647 w 3165482"/>
              <a:gd name="connsiteY2" fmla="*/ 47597 h 6848278"/>
              <a:gd name="connsiteX3" fmla="*/ 3156698 w 3165482"/>
              <a:gd name="connsiteY3" fmla="*/ 269617 h 6848278"/>
              <a:gd name="connsiteX4" fmla="*/ 3165144 w 3165482"/>
              <a:gd name="connsiteY4" fmla="*/ 366287 h 6848278"/>
              <a:gd name="connsiteX5" fmla="*/ 3165144 w 3165482"/>
              <a:gd name="connsiteY5" fmla="*/ 6483320 h 6848278"/>
              <a:gd name="connsiteX6" fmla="*/ 3117172 w 3165482"/>
              <a:gd name="connsiteY6" fmla="*/ 6685770 h 6848278"/>
              <a:gd name="connsiteX7" fmla="*/ 2894709 w 3165482"/>
              <a:gd name="connsiteY7" fmla="*/ 6839126 h 6848278"/>
              <a:gd name="connsiteX8" fmla="*/ 2798427 w 3165482"/>
              <a:gd name="connsiteY8" fmla="*/ 6847983 h 6848278"/>
              <a:gd name="connsiteX9" fmla="*/ 365526 w 3165482"/>
              <a:gd name="connsiteY9" fmla="*/ 6847983 h 6848278"/>
              <a:gd name="connsiteX10" fmla="*/ 162826 w 3165482"/>
              <a:gd name="connsiteY10" fmla="*/ 6800239 h 6848278"/>
              <a:gd name="connsiteX11" fmla="*/ 8859 w 3165482"/>
              <a:gd name="connsiteY11" fmla="*/ 6576700 h 6848278"/>
              <a:gd name="connsiteX12" fmla="*/ 413 w 3165482"/>
              <a:gd name="connsiteY12" fmla="*/ 6479102 h 6848278"/>
              <a:gd name="connsiteX13" fmla="*/ 0 w 3165482"/>
              <a:gd name="connsiteY13" fmla="*/ 3489518 h 6848278"/>
              <a:gd name="connsiteX14" fmla="*/ 0 w 3165482"/>
              <a:gd name="connsiteY14" fmla="*/ 365344 h 6848278"/>
              <a:gd name="connsiteX15" fmla="*/ 10305 w 3165482"/>
              <a:gd name="connsiteY15" fmla="*/ 261931 h 6848278"/>
              <a:gd name="connsiteX16" fmla="*/ 47372 w 3165482"/>
              <a:gd name="connsiteY16" fmla="*/ 163837 h 6848278"/>
              <a:gd name="connsiteX17" fmla="*/ 270679 w 3165482"/>
              <a:gd name="connsiteY17" fmla="*/ 9384 h 6848278"/>
              <a:gd name="connsiteX18" fmla="*/ 365526 w 3165482"/>
              <a:gd name="connsiteY18" fmla="*/ 949 h 6848278"/>
              <a:gd name="connsiteX19" fmla="*/ 632751 w 3165482"/>
              <a:gd name="connsiteY19" fmla="*/ 190 h 6848278"/>
              <a:gd name="connsiteX20" fmla="*/ 648207 w 3165482"/>
              <a:gd name="connsiteY20" fmla="*/ 190 h 6848278"/>
              <a:gd name="connsiteX21" fmla="*/ 704372 w 3165482"/>
              <a:gd name="connsiteY21" fmla="*/ 56370 h 6848278"/>
              <a:gd name="connsiteX22" fmla="*/ 721263 w 3165482"/>
              <a:gd name="connsiteY22" fmla="*/ 147978 h 6848278"/>
              <a:gd name="connsiteX23" fmla="*/ 866025 w 3165482"/>
              <a:gd name="connsiteY23" fmla="*/ 250300 h 6848278"/>
              <a:gd name="connsiteX24" fmla="*/ 916700 w 3165482"/>
              <a:gd name="connsiteY24" fmla="*/ 252999 h 6848278"/>
              <a:gd name="connsiteX25" fmla="*/ 2265327 w 3165482"/>
              <a:gd name="connsiteY25" fmla="*/ 252999 h 6848278"/>
              <a:gd name="connsiteX26" fmla="*/ 2405612 w 3165482"/>
              <a:gd name="connsiteY26" fmla="*/ 205255 h 6848278"/>
              <a:gd name="connsiteX27" fmla="*/ 2464733 w 3165482"/>
              <a:gd name="connsiteY27" fmla="*/ 77880 h 6848278"/>
              <a:gd name="connsiteX28" fmla="*/ 2465155 w 3165482"/>
              <a:gd name="connsiteY28" fmla="*/ 52574 h 6848278"/>
              <a:gd name="connsiteX29" fmla="*/ 2515830 w 3165482"/>
              <a:gd name="connsiteY29" fmla="*/ 527 h 6848278"/>
              <a:gd name="connsiteX30" fmla="*/ 2528499 w 3165482"/>
              <a:gd name="connsiteY30" fmla="*/ 105 h 6848278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21263 w 3165482"/>
              <a:gd name="connsiteY22" fmla="*/ 152558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5155 w 3165482"/>
              <a:gd name="connsiteY27" fmla="*/ 57154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44465 w 3165482"/>
              <a:gd name="connsiteY27" fmla="*/ 69481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770 h 6852648"/>
              <a:gd name="connsiteX1" fmla="*/ 2809744 w 3165482"/>
              <a:gd name="connsiteY1" fmla="*/ 4770 h 6852648"/>
              <a:gd name="connsiteX2" fmla="*/ 3002647 w 3165482"/>
              <a:gd name="connsiteY2" fmla="*/ 52262 h 6852648"/>
              <a:gd name="connsiteX3" fmla="*/ 3156698 w 3165482"/>
              <a:gd name="connsiteY3" fmla="*/ 274282 h 6852648"/>
              <a:gd name="connsiteX4" fmla="*/ 3165144 w 3165482"/>
              <a:gd name="connsiteY4" fmla="*/ 370952 h 6852648"/>
              <a:gd name="connsiteX5" fmla="*/ 3165144 w 3165482"/>
              <a:gd name="connsiteY5" fmla="*/ 6487985 h 6852648"/>
              <a:gd name="connsiteX6" fmla="*/ 3117172 w 3165482"/>
              <a:gd name="connsiteY6" fmla="*/ 6690435 h 6852648"/>
              <a:gd name="connsiteX7" fmla="*/ 2894709 w 3165482"/>
              <a:gd name="connsiteY7" fmla="*/ 6843791 h 6852648"/>
              <a:gd name="connsiteX8" fmla="*/ 2798427 w 3165482"/>
              <a:gd name="connsiteY8" fmla="*/ 6852648 h 6852648"/>
              <a:gd name="connsiteX9" fmla="*/ 365526 w 3165482"/>
              <a:gd name="connsiteY9" fmla="*/ 6852648 h 6852648"/>
              <a:gd name="connsiteX10" fmla="*/ 162826 w 3165482"/>
              <a:gd name="connsiteY10" fmla="*/ 6804904 h 6852648"/>
              <a:gd name="connsiteX11" fmla="*/ 8859 w 3165482"/>
              <a:gd name="connsiteY11" fmla="*/ 6581365 h 6852648"/>
              <a:gd name="connsiteX12" fmla="*/ 413 w 3165482"/>
              <a:gd name="connsiteY12" fmla="*/ 6483767 h 6852648"/>
              <a:gd name="connsiteX13" fmla="*/ 0 w 3165482"/>
              <a:gd name="connsiteY13" fmla="*/ 3494183 h 6852648"/>
              <a:gd name="connsiteX14" fmla="*/ 0 w 3165482"/>
              <a:gd name="connsiteY14" fmla="*/ 370009 h 6852648"/>
              <a:gd name="connsiteX15" fmla="*/ 10305 w 3165482"/>
              <a:gd name="connsiteY15" fmla="*/ 266596 h 6852648"/>
              <a:gd name="connsiteX16" fmla="*/ 47372 w 3165482"/>
              <a:gd name="connsiteY16" fmla="*/ 168502 h 6852648"/>
              <a:gd name="connsiteX17" fmla="*/ 270679 w 3165482"/>
              <a:gd name="connsiteY17" fmla="*/ 14049 h 6852648"/>
              <a:gd name="connsiteX18" fmla="*/ 365526 w 3165482"/>
              <a:gd name="connsiteY18" fmla="*/ 5614 h 6852648"/>
              <a:gd name="connsiteX19" fmla="*/ 632751 w 3165482"/>
              <a:gd name="connsiteY19" fmla="*/ 4855 h 6852648"/>
              <a:gd name="connsiteX20" fmla="*/ 725063 w 3165482"/>
              <a:gd name="connsiteY20" fmla="*/ 69253 h 6852648"/>
              <a:gd name="connsiteX21" fmla="*/ 750230 w 3165482"/>
              <a:gd name="connsiteY21" fmla="*/ 197839 h 6852648"/>
              <a:gd name="connsiteX22" fmla="*/ 866025 w 3165482"/>
              <a:gd name="connsiteY22" fmla="*/ 254965 h 6852648"/>
              <a:gd name="connsiteX23" fmla="*/ 916700 w 3165482"/>
              <a:gd name="connsiteY23" fmla="*/ 257664 h 6852648"/>
              <a:gd name="connsiteX24" fmla="*/ 2265327 w 3165482"/>
              <a:gd name="connsiteY24" fmla="*/ 257664 h 6852648"/>
              <a:gd name="connsiteX25" fmla="*/ 2405612 w 3165482"/>
              <a:gd name="connsiteY25" fmla="*/ 209920 h 6852648"/>
              <a:gd name="connsiteX26" fmla="*/ 2444465 w 3165482"/>
              <a:gd name="connsiteY26" fmla="*/ 69566 h 6852648"/>
              <a:gd name="connsiteX27" fmla="*/ 2515830 w 3165482"/>
              <a:gd name="connsiteY27" fmla="*/ 5192 h 6852648"/>
              <a:gd name="connsiteX28" fmla="*/ 2528499 w 3165482"/>
              <a:gd name="connsiteY28" fmla="*/ 4770 h 685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165482" h="6852648">
                <a:moveTo>
                  <a:pt x="2528499" y="4770"/>
                </a:moveTo>
                <a:lnTo>
                  <a:pt x="2809744" y="4770"/>
                </a:lnTo>
                <a:cubicBezTo>
                  <a:pt x="2877076" y="3670"/>
                  <a:pt x="2943541" y="20033"/>
                  <a:pt x="3002647" y="52262"/>
                </a:cubicBezTo>
                <a:cubicBezTo>
                  <a:pt x="3089639" y="101356"/>
                  <a:pt x="3137780" y="178118"/>
                  <a:pt x="3156698" y="274282"/>
                </a:cubicBezTo>
                <a:cubicBezTo>
                  <a:pt x="3162579" y="306165"/>
                  <a:pt x="3165408" y="338534"/>
                  <a:pt x="3165144" y="370952"/>
                </a:cubicBezTo>
                <a:cubicBezTo>
                  <a:pt x="3165595" y="2409963"/>
                  <a:pt x="3165595" y="4448974"/>
                  <a:pt x="3165144" y="6487985"/>
                </a:cubicBezTo>
                <a:cubicBezTo>
                  <a:pt x="3165144" y="6559264"/>
                  <a:pt x="3152813" y="6627760"/>
                  <a:pt x="3117172" y="6690435"/>
                </a:cubicBezTo>
                <a:cubicBezTo>
                  <a:pt x="3067848" y="6777236"/>
                  <a:pt x="2990992" y="6825402"/>
                  <a:pt x="2894709" y="6843791"/>
                </a:cubicBezTo>
                <a:cubicBezTo>
                  <a:pt x="2862961" y="6849730"/>
                  <a:pt x="2830727" y="6852695"/>
                  <a:pt x="2798427" y="6852648"/>
                </a:cubicBezTo>
                <a:lnTo>
                  <a:pt x="365526" y="6852648"/>
                </a:lnTo>
                <a:cubicBezTo>
                  <a:pt x="294159" y="6852648"/>
                  <a:pt x="225579" y="6840417"/>
                  <a:pt x="162826" y="6804904"/>
                </a:cubicBezTo>
                <a:cubicBezTo>
                  <a:pt x="75412" y="6755472"/>
                  <a:pt x="27018" y="6678372"/>
                  <a:pt x="8859" y="6581365"/>
                </a:cubicBezTo>
                <a:cubicBezTo>
                  <a:pt x="3050" y="6549160"/>
                  <a:pt x="223" y="6516490"/>
                  <a:pt x="413" y="6483767"/>
                </a:cubicBezTo>
                <a:cubicBezTo>
                  <a:pt x="275" y="5487239"/>
                  <a:pt x="138" y="4490711"/>
                  <a:pt x="0" y="3494183"/>
                </a:cubicBezTo>
                <a:lnTo>
                  <a:pt x="0" y="370009"/>
                </a:lnTo>
                <a:lnTo>
                  <a:pt x="10305" y="266596"/>
                </a:lnTo>
                <a:cubicBezTo>
                  <a:pt x="17727" y="232717"/>
                  <a:pt x="29594" y="199882"/>
                  <a:pt x="47372" y="168502"/>
                </a:cubicBezTo>
                <a:cubicBezTo>
                  <a:pt x="96273" y="81027"/>
                  <a:pt x="173806" y="32439"/>
                  <a:pt x="270679" y="14049"/>
                </a:cubicBezTo>
                <a:cubicBezTo>
                  <a:pt x="301985" y="8456"/>
                  <a:pt x="333723" y="5634"/>
                  <a:pt x="365526" y="5614"/>
                </a:cubicBezTo>
                <a:cubicBezTo>
                  <a:pt x="454545" y="4096"/>
                  <a:pt x="572828" y="-5751"/>
                  <a:pt x="632751" y="4855"/>
                </a:cubicBezTo>
                <a:cubicBezTo>
                  <a:pt x="692674" y="15461"/>
                  <a:pt x="705483" y="37089"/>
                  <a:pt x="725063" y="69253"/>
                </a:cubicBezTo>
                <a:cubicBezTo>
                  <a:pt x="744643" y="101417"/>
                  <a:pt x="726736" y="166887"/>
                  <a:pt x="750230" y="197839"/>
                </a:cubicBezTo>
                <a:cubicBezTo>
                  <a:pt x="773724" y="228791"/>
                  <a:pt x="800401" y="245433"/>
                  <a:pt x="866025" y="254965"/>
                </a:cubicBezTo>
                <a:cubicBezTo>
                  <a:pt x="882831" y="257060"/>
                  <a:pt x="899765" y="257962"/>
                  <a:pt x="916700" y="257664"/>
                </a:cubicBezTo>
                <a:lnTo>
                  <a:pt x="2265327" y="257664"/>
                </a:lnTo>
                <a:cubicBezTo>
                  <a:pt x="2317354" y="257664"/>
                  <a:pt x="2375756" y="241270"/>
                  <a:pt x="2405612" y="209920"/>
                </a:cubicBezTo>
                <a:cubicBezTo>
                  <a:pt x="2435468" y="178570"/>
                  <a:pt x="2426095" y="103687"/>
                  <a:pt x="2444465" y="69566"/>
                </a:cubicBezTo>
                <a:cubicBezTo>
                  <a:pt x="2445985" y="37342"/>
                  <a:pt x="2483989" y="7470"/>
                  <a:pt x="2515830" y="5192"/>
                </a:cubicBezTo>
                <a:cubicBezTo>
                  <a:pt x="2520053" y="5192"/>
                  <a:pt x="2524276" y="4770"/>
                  <a:pt x="2528499" y="4770"/>
                </a:cubicBezTo>
                <a:close/>
              </a:path>
            </a:pathLst>
          </a:custGeom>
          <a:solidFill>
            <a:schemeClr val="accent1"/>
          </a:solidFill>
          <a:ln w="6350"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Вставка рисунка</a:t>
            </a: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DA245E79-7B7F-EA4E-92DD-E3275AD11F90}"/>
              </a:ext>
            </a:extLst>
          </p:cNvPr>
          <p:cNvGrpSpPr/>
          <p:nvPr userDrawn="1"/>
        </p:nvGrpSpPr>
        <p:grpSpPr>
          <a:xfrm>
            <a:off x="5750197" y="452282"/>
            <a:ext cx="3169715" cy="5991381"/>
            <a:chOff x="7488230" y="591001"/>
            <a:chExt cx="2987144" cy="5646287"/>
          </a:xfrm>
        </p:grpSpPr>
        <p:sp>
          <p:nvSpPr>
            <p:cNvPr id="21" name="Скругленный прямоугольник 20">
              <a:extLst>
                <a:ext uri="{FF2B5EF4-FFF2-40B4-BE49-F238E27FC236}">
                  <a16:creationId xmlns:a16="http://schemas.microsoft.com/office/drawing/2014/main" id="{D0B32C3F-435A-044A-8B17-E6BA245204CC}"/>
                </a:ext>
              </a:extLst>
            </p:cNvPr>
            <p:cNvSpPr/>
            <p:nvPr userDrawn="1"/>
          </p:nvSpPr>
          <p:spPr>
            <a:xfrm>
              <a:off x="7796469" y="917781"/>
              <a:ext cx="2370667" cy="5014561"/>
            </a:xfrm>
            <a:prstGeom prst="roundRect">
              <a:avLst>
                <a:gd name="adj" fmla="val 9524"/>
              </a:avLst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915101B3-2411-884D-8A22-3A95DE1059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7488230" y="591001"/>
              <a:ext cx="2987144" cy="5646287"/>
            </a:xfrm>
            <a:prstGeom prst="rect">
              <a:avLst/>
            </a:prstGeom>
          </p:spPr>
        </p:pic>
      </p:grpSp>
      <p:sp>
        <p:nvSpPr>
          <p:cNvPr id="23" name="Рисунок 19">
            <a:extLst>
              <a:ext uri="{FF2B5EF4-FFF2-40B4-BE49-F238E27FC236}">
                <a16:creationId xmlns:a16="http://schemas.microsoft.com/office/drawing/2014/main" id="{35DBADA4-9279-9147-8BE0-D1BD394E8E3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22287" y="795427"/>
            <a:ext cx="2428737" cy="5295377"/>
          </a:xfrm>
          <a:custGeom>
            <a:avLst/>
            <a:gdLst>
              <a:gd name="connsiteX0" fmla="*/ 2528499 w 3165482"/>
              <a:gd name="connsiteY0" fmla="*/ 105 h 6848278"/>
              <a:gd name="connsiteX1" fmla="*/ 2809744 w 3165482"/>
              <a:gd name="connsiteY1" fmla="*/ 105 h 6848278"/>
              <a:gd name="connsiteX2" fmla="*/ 3002647 w 3165482"/>
              <a:gd name="connsiteY2" fmla="*/ 47597 h 6848278"/>
              <a:gd name="connsiteX3" fmla="*/ 3156698 w 3165482"/>
              <a:gd name="connsiteY3" fmla="*/ 269617 h 6848278"/>
              <a:gd name="connsiteX4" fmla="*/ 3165144 w 3165482"/>
              <a:gd name="connsiteY4" fmla="*/ 366287 h 6848278"/>
              <a:gd name="connsiteX5" fmla="*/ 3165144 w 3165482"/>
              <a:gd name="connsiteY5" fmla="*/ 6483320 h 6848278"/>
              <a:gd name="connsiteX6" fmla="*/ 3117172 w 3165482"/>
              <a:gd name="connsiteY6" fmla="*/ 6685770 h 6848278"/>
              <a:gd name="connsiteX7" fmla="*/ 2894709 w 3165482"/>
              <a:gd name="connsiteY7" fmla="*/ 6839126 h 6848278"/>
              <a:gd name="connsiteX8" fmla="*/ 2798427 w 3165482"/>
              <a:gd name="connsiteY8" fmla="*/ 6847983 h 6848278"/>
              <a:gd name="connsiteX9" fmla="*/ 365526 w 3165482"/>
              <a:gd name="connsiteY9" fmla="*/ 6847983 h 6848278"/>
              <a:gd name="connsiteX10" fmla="*/ 162826 w 3165482"/>
              <a:gd name="connsiteY10" fmla="*/ 6800239 h 6848278"/>
              <a:gd name="connsiteX11" fmla="*/ 8859 w 3165482"/>
              <a:gd name="connsiteY11" fmla="*/ 6576700 h 6848278"/>
              <a:gd name="connsiteX12" fmla="*/ 413 w 3165482"/>
              <a:gd name="connsiteY12" fmla="*/ 6479102 h 6848278"/>
              <a:gd name="connsiteX13" fmla="*/ 0 w 3165482"/>
              <a:gd name="connsiteY13" fmla="*/ 3489518 h 6848278"/>
              <a:gd name="connsiteX14" fmla="*/ 0 w 3165482"/>
              <a:gd name="connsiteY14" fmla="*/ 365344 h 6848278"/>
              <a:gd name="connsiteX15" fmla="*/ 10305 w 3165482"/>
              <a:gd name="connsiteY15" fmla="*/ 261931 h 6848278"/>
              <a:gd name="connsiteX16" fmla="*/ 47372 w 3165482"/>
              <a:gd name="connsiteY16" fmla="*/ 163837 h 6848278"/>
              <a:gd name="connsiteX17" fmla="*/ 270679 w 3165482"/>
              <a:gd name="connsiteY17" fmla="*/ 9384 h 6848278"/>
              <a:gd name="connsiteX18" fmla="*/ 365526 w 3165482"/>
              <a:gd name="connsiteY18" fmla="*/ 949 h 6848278"/>
              <a:gd name="connsiteX19" fmla="*/ 632751 w 3165482"/>
              <a:gd name="connsiteY19" fmla="*/ 190 h 6848278"/>
              <a:gd name="connsiteX20" fmla="*/ 648207 w 3165482"/>
              <a:gd name="connsiteY20" fmla="*/ 190 h 6848278"/>
              <a:gd name="connsiteX21" fmla="*/ 704372 w 3165482"/>
              <a:gd name="connsiteY21" fmla="*/ 56370 h 6848278"/>
              <a:gd name="connsiteX22" fmla="*/ 721263 w 3165482"/>
              <a:gd name="connsiteY22" fmla="*/ 147978 h 6848278"/>
              <a:gd name="connsiteX23" fmla="*/ 866025 w 3165482"/>
              <a:gd name="connsiteY23" fmla="*/ 250300 h 6848278"/>
              <a:gd name="connsiteX24" fmla="*/ 916700 w 3165482"/>
              <a:gd name="connsiteY24" fmla="*/ 252999 h 6848278"/>
              <a:gd name="connsiteX25" fmla="*/ 2265327 w 3165482"/>
              <a:gd name="connsiteY25" fmla="*/ 252999 h 6848278"/>
              <a:gd name="connsiteX26" fmla="*/ 2405612 w 3165482"/>
              <a:gd name="connsiteY26" fmla="*/ 205255 h 6848278"/>
              <a:gd name="connsiteX27" fmla="*/ 2464733 w 3165482"/>
              <a:gd name="connsiteY27" fmla="*/ 77880 h 6848278"/>
              <a:gd name="connsiteX28" fmla="*/ 2465155 w 3165482"/>
              <a:gd name="connsiteY28" fmla="*/ 52574 h 6848278"/>
              <a:gd name="connsiteX29" fmla="*/ 2515830 w 3165482"/>
              <a:gd name="connsiteY29" fmla="*/ 527 h 6848278"/>
              <a:gd name="connsiteX30" fmla="*/ 2528499 w 3165482"/>
              <a:gd name="connsiteY30" fmla="*/ 105 h 6848278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21263 w 3165482"/>
              <a:gd name="connsiteY22" fmla="*/ 152558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5155 w 3165482"/>
              <a:gd name="connsiteY27" fmla="*/ 57154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44465 w 3165482"/>
              <a:gd name="connsiteY27" fmla="*/ 69481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770 h 6852648"/>
              <a:gd name="connsiteX1" fmla="*/ 2809744 w 3165482"/>
              <a:gd name="connsiteY1" fmla="*/ 4770 h 6852648"/>
              <a:gd name="connsiteX2" fmla="*/ 3002647 w 3165482"/>
              <a:gd name="connsiteY2" fmla="*/ 52262 h 6852648"/>
              <a:gd name="connsiteX3" fmla="*/ 3156698 w 3165482"/>
              <a:gd name="connsiteY3" fmla="*/ 274282 h 6852648"/>
              <a:gd name="connsiteX4" fmla="*/ 3165144 w 3165482"/>
              <a:gd name="connsiteY4" fmla="*/ 370952 h 6852648"/>
              <a:gd name="connsiteX5" fmla="*/ 3165144 w 3165482"/>
              <a:gd name="connsiteY5" fmla="*/ 6487985 h 6852648"/>
              <a:gd name="connsiteX6" fmla="*/ 3117172 w 3165482"/>
              <a:gd name="connsiteY6" fmla="*/ 6690435 h 6852648"/>
              <a:gd name="connsiteX7" fmla="*/ 2894709 w 3165482"/>
              <a:gd name="connsiteY7" fmla="*/ 6843791 h 6852648"/>
              <a:gd name="connsiteX8" fmla="*/ 2798427 w 3165482"/>
              <a:gd name="connsiteY8" fmla="*/ 6852648 h 6852648"/>
              <a:gd name="connsiteX9" fmla="*/ 365526 w 3165482"/>
              <a:gd name="connsiteY9" fmla="*/ 6852648 h 6852648"/>
              <a:gd name="connsiteX10" fmla="*/ 162826 w 3165482"/>
              <a:gd name="connsiteY10" fmla="*/ 6804904 h 6852648"/>
              <a:gd name="connsiteX11" fmla="*/ 8859 w 3165482"/>
              <a:gd name="connsiteY11" fmla="*/ 6581365 h 6852648"/>
              <a:gd name="connsiteX12" fmla="*/ 413 w 3165482"/>
              <a:gd name="connsiteY12" fmla="*/ 6483767 h 6852648"/>
              <a:gd name="connsiteX13" fmla="*/ 0 w 3165482"/>
              <a:gd name="connsiteY13" fmla="*/ 3494183 h 6852648"/>
              <a:gd name="connsiteX14" fmla="*/ 0 w 3165482"/>
              <a:gd name="connsiteY14" fmla="*/ 370009 h 6852648"/>
              <a:gd name="connsiteX15" fmla="*/ 10305 w 3165482"/>
              <a:gd name="connsiteY15" fmla="*/ 266596 h 6852648"/>
              <a:gd name="connsiteX16" fmla="*/ 47372 w 3165482"/>
              <a:gd name="connsiteY16" fmla="*/ 168502 h 6852648"/>
              <a:gd name="connsiteX17" fmla="*/ 270679 w 3165482"/>
              <a:gd name="connsiteY17" fmla="*/ 14049 h 6852648"/>
              <a:gd name="connsiteX18" fmla="*/ 365526 w 3165482"/>
              <a:gd name="connsiteY18" fmla="*/ 5614 h 6852648"/>
              <a:gd name="connsiteX19" fmla="*/ 632751 w 3165482"/>
              <a:gd name="connsiteY19" fmla="*/ 4855 h 6852648"/>
              <a:gd name="connsiteX20" fmla="*/ 725063 w 3165482"/>
              <a:gd name="connsiteY20" fmla="*/ 69253 h 6852648"/>
              <a:gd name="connsiteX21" fmla="*/ 750230 w 3165482"/>
              <a:gd name="connsiteY21" fmla="*/ 197839 h 6852648"/>
              <a:gd name="connsiteX22" fmla="*/ 866025 w 3165482"/>
              <a:gd name="connsiteY22" fmla="*/ 254965 h 6852648"/>
              <a:gd name="connsiteX23" fmla="*/ 916700 w 3165482"/>
              <a:gd name="connsiteY23" fmla="*/ 257664 h 6852648"/>
              <a:gd name="connsiteX24" fmla="*/ 2265327 w 3165482"/>
              <a:gd name="connsiteY24" fmla="*/ 257664 h 6852648"/>
              <a:gd name="connsiteX25" fmla="*/ 2405612 w 3165482"/>
              <a:gd name="connsiteY25" fmla="*/ 209920 h 6852648"/>
              <a:gd name="connsiteX26" fmla="*/ 2444465 w 3165482"/>
              <a:gd name="connsiteY26" fmla="*/ 69566 h 6852648"/>
              <a:gd name="connsiteX27" fmla="*/ 2515830 w 3165482"/>
              <a:gd name="connsiteY27" fmla="*/ 5192 h 6852648"/>
              <a:gd name="connsiteX28" fmla="*/ 2528499 w 3165482"/>
              <a:gd name="connsiteY28" fmla="*/ 4770 h 685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165482" h="6852648">
                <a:moveTo>
                  <a:pt x="2528499" y="4770"/>
                </a:moveTo>
                <a:lnTo>
                  <a:pt x="2809744" y="4770"/>
                </a:lnTo>
                <a:cubicBezTo>
                  <a:pt x="2877076" y="3670"/>
                  <a:pt x="2943541" y="20033"/>
                  <a:pt x="3002647" y="52262"/>
                </a:cubicBezTo>
                <a:cubicBezTo>
                  <a:pt x="3089639" y="101356"/>
                  <a:pt x="3137780" y="178118"/>
                  <a:pt x="3156698" y="274282"/>
                </a:cubicBezTo>
                <a:cubicBezTo>
                  <a:pt x="3162579" y="306165"/>
                  <a:pt x="3165408" y="338534"/>
                  <a:pt x="3165144" y="370952"/>
                </a:cubicBezTo>
                <a:cubicBezTo>
                  <a:pt x="3165595" y="2409963"/>
                  <a:pt x="3165595" y="4448974"/>
                  <a:pt x="3165144" y="6487985"/>
                </a:cubicBezTo>
                <a:cubicBezTo>
                  <a:pt x="3165144" y="6559264"/>
                  <a:pt x="3152813" y="6627760"/>
                  <a:pt x="3117172" y="6690435"/>
                </a:cubicBezTo>
                <a:cubicBezTo>
                  <a:pt x="3067848" y="6777236"/>
                  <a:pt x="2990992" y="6825402"/>
                  <a:pt x="2894709" y="6843791"/>
                </a:cubicBezTo>
                <a:cubicBezTo>
                  <a:pt x="2862961" y="6849730"/>
                  <a:pt x="2830727" y="6852695"/>
                  <a:pt x="2798427" y="6852648"/>
                </a:cubicBezTo>
                <a:lnTo>
                  <a:pt x="365526" y="6852648"/>
                </a:lnTo>
                <a:cubicBezTo>
                  <a:pt x="294159" y="6852648"/>
                  <a:pt x="225579" y="6840417"/>
                  <a:pt x="162826" y="6804904"/>
                </a:cubicBezTo>
                <a:cubicBezTo>
                  <a:pt x="75412" y="6755472"/>
                  <a:pt x="27018" y="6678372"/>
                  <a:pt x="8859" y="6581365"/>
                </a:cubicBezTo>
                <a:cubicBezTo>
                  <a:pt x="3050" y="6549160"/>
                  <a:pt x="223" y="6516490"/>
                  <a:pt x="413" y="6483767"/>
                </a:cubicBezTo>
                <a:cubicBezTo>
                  <a:pt x="275" y="5487239"/>
                  <a:pt x="138" y="4490711"/>
                  <a:pt x="0" y="3494183"/>
                </a:cubicBezTo>
                <a:lnTo>
                  <a:pt x="0" y="370009"/>
                </a:lnTo>
                <a:lnTo>
                  <a:pt x="10305" y="266596"/>
                </a:lnTo>
                <a:cubicBezTo>
                  <a:pt x="17727" y="232717"/>
                  <a:pt x="29594" y="199882"/>
                  <a:pt x="47372" y="168502"/>
                </a:cubicBezTo>
                <a:cubicBezTo>
                  <a:pt x="96273" y="81027"/>
                  <a:pt x="173806" y="32439"/>
                  <a:pt x="270679" y="14049"/>
                </a:cubicBezTo>
                <a:cubicBezTo>
                  <a:pt x="301985" y="8456"/>
                  <a:pt x="333723" y="5634"/>
                  <a:pt x="365526" y="5614"/>
                </a:cubicBezTo>
                <a:cubicBezTo>
                  <a:pt x="454545" y="4096"/>
                  <a:pt x="572828" y="-5751"/>
                  <a:pt x="632751" y="4855"/>
                </a:cubicBezTo>
                <a:cubicBezTo>
                  <a:pt x="692674" y="15461"/>
                  <a:pt x="705483" y="37089"/>
                  <a:pt x="725063" y="69253"/>
                </a:cubicBezTo>
                <a:cubicBezTo>
                  <a:pt x="744643" y="101417"/>
                  <a:pt x="726736" y="166887"/>
                  <a:pt x="750230" y="197839"/>
                </a:cubicBezTo>
                <a:cubicBezTo>
                  <a:pt x="773724" y="228791"/>
                  <a:pt x="800401" y="245433"/>
                  <a:pt x="866025" y="254965"/>
                </a:cubicBezTo>
                <a:cubicBezTo>
                  <a:pt x="882831" y="257060"/>
                  <a:pt x="899765" y="257962"/>
                  <a:pt x="916700" y="257664"/>
                </a:cubicBezTo>
                <a:lnTo>
                  <a:pt x="2265327" y="257664"/>
                </a:lnTo>
                <a:cubicBezTo>
                  <a:pt x="2317354" y="257664"/>
                  <a:pt x="2375756" y="241270"/>
                  <a:pt x="2405612" y="209920"/>
                </a:cubicBezTo>
                <a:cubicBezTo>
                  <a:pt x="2435468" y="178570"/>
                  <a:pt x="2426095" y="103687"/>
                  <a:pt x="2444465" y="69566"/>
                </a:cubicBezTo>
                <a:cubicBezTo>
                  <a:pt x="2445985" y="37342"/>
                  <a:pt x="2483989" y="7470"/>
                  <a:pt x="2515830" y="5192"/>
                </a:cubicBezTo>
                <a:cubicBezTo>
                  <a:pt x="2520053" y="5192"/>
                  <a:pt x="2524276" y="4770"/>
                  <a:pt x="2528499" y="4770"/>
                </a:cubicBezTo>
                <a:close/>
              </a:path>
            </a:pathLst>
          </a:custGeom>
          <a:solidFill>
            <a:schemeClr val="accent1"/>
          </a:solidFill>
          <a:ln w="6350"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21470606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мокапа телефона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DEBC4C98-18A8-234E-8CF5-8F61148FFCB6}"/>
              </a:ext>
            </a:extLst>
          </p:cNvPr>
          <p:cNvSpPr/>
          <p:nvPr userDrawn="1"/>
        </p:nvSpPr>
        <p:spPr>
          <a:xfrm>
            <a:off x="3622719" y="799034"/>
            <a:ext cx="2515560" cy="5321045"/>
          </a:xfrm>
          <a:prstGeom prst="roundRect">
            <a:avLst>
              <a:gd name="adj" fmla="val 9524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Нижний колонтитул 2">
            <a:extLst>
              <a:ext uri="{FF2B5EF4-FFF2-40B4-BE49-F238E27FC236}">
                <a16:creationId xmlns:a16="http://schemas.microsoft.com/office/drawing/2014/main" id="{3AFF00E4-62AD-B540-8679-82A3FC4AA3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C1E585F5-6B22-A141-8748-B6B40246DF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0065" y="2055970"/>
            <a:ext cx="4663016" cy="414480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FACED454-C51C-9F42-9261-00A0A8154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5885" y="692150"/>
            <a:ext cx="4663016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30" name="Рисунок 19">
            <a:extLst>
              <a:ext uri="{FF2B5EF4-FFF2-40B4-BE49-F238E27FC236}">
                <a16:creationId xmlns:a16="http://schemas.microsoft.com/office/drawing/2014/main" id="{CB70819A-502D-4743-B8E8-05BCCA1C842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67731" y="795427"/>
            <a:ext cx="2428737" cy="5295377"/>
          </a:xfrm>
          <a:custGeom>
            <a:avLst/>
            <a:gdLst>
              <a:gd name="connsiteX0" fmla="*/ 2528499 w 3165482"/>
              <a:gd name="connsiteY0" fmla="*/ 105 h 6848278"/>
              <a:gd name="connsiteX1" fmla="*/ 2809744 w 3165482"/>
              <a:gd name="connsiteY1" fmla="*/ 105 h 6848278"/>
              <a:gd name="connsiteX2" fmla="*/ 3002647 w 3165482"/>
              <a:gd name="connsiteY2" fmla="*/ 47597 h 6848278"/>
              <a:gd name="connsiteX3" fmla="*/ 3156698 w 3165482"/>
              <a:gd name="connsiteY3" fmla="*/ 269617 h 6848278"/>
              <a:gd name="connsiteX4" fmla="*/ 3165144 w 3165482"/>
              <a:gd name="connsiteY4" fmla="*/ 366287 h 6848278"/>
              <a:gd name="connsiteX5" fmla="*/ 3165144 w 3165482"/>
              <a:gd name="connsiteY5" fmla="*/ 6483320 h 6848278"/>
              <a:gd name="connsiteX6" fmla="*/ 3117172 w 3165482"/>
              <a:gd name="connsiteY6" fmla="*/ 6685770 h 6848278"/>
              <a:gd name="connsiteX7" fmla="*/ 2894709 w 3165482"/>
              <a:gd name="connsiteY7" fmla="*/ 6839126 h 6848278"/>
              <a:gd name="connsiteX8" fmla="*/ 2798427 w 3165482"/>
              <a:gd name="connsiteY8" fmla="*/ 6847983 h 6848278"/>
              <a:gd name="connsiteX9" fmla="*/ 365526 w 3165482"/>
              <a:gd name="connsiteY9" fmla="*/ 6847983 h 6848278"/>
              <a:gd name="connsiteX10" fmla="*/ 162826 w 3165482"/>
              <a:gd name="connsiteY10" fmla="*/ 6800239 h 6848278"/>
              <a:gd name="connsiteX11" fmla="*/ 8859 w 3165482"/>
              <a:gd name="connsiteY11" fmla="*/ 6576700 h 6848278"/>
              <a:gd name="connsiteX12" fmla="*/ 413 w 3165482"/>
              <a:gd name="connsiteY12" fmla="*/ 6479102 h 6848278"/>
              <a:gd name="connsiteX13" fmla="*/ 0 w 3165482"/>
              <a:gd name="connsiteY13" fmla="*/ 3489518 h 6848278"/>
              <a:gd name="connsiteX14" fmla="*/ 0 w 3165482"/>
              <a:gd name="connsiteY14" fmla="*/ 365344 h 6848278"/>
              <a:gd name="connsiteX15" fmla="*/ 10305 w 3165482"/>
              <a:gd name="connsiteY15" fmla="*/ 261931 h 6848278"/>
              <a:gd name="connsiteX16" fmla="*/ 47372 w 3165482"/>
              <a:gd name="connsiteY16" fmla="*/ 163837 h 6848278"/>
              <a:gd name="connsiteX17" fmla="*/ 270679 w 3165482"/>
              <a:gd name="connsiteY17" fmla="*/ 9384 h 6848278"/>
              <a:gd name="connsiteX18" fmla="*/ 365526 w 3165482"/>
              <a:gd name="connsiteY18" fmla="*/ 949 h 6848278"/>
              <a:gd name="connsiteX19" fmla="*/ 632751 w 3165482"/>
              <a:gd name="connsiteY19" fmla="*/ 190 h 6848278"/>
              <a:gd name="connsiteX20" fmla="*/ 648207 w 3165482"/>
              <a:gd name="connsiteY20" fmla="*/ 190 h 6848278"/>
              <a:gd name="connsiteX21" fmla="*/ 704372 w 3165482"/>
              <a:gd name="connsiteY21" fmla="*/ 56370 h 6848278"/>
              <a:gd name="connsiteX22" fmla="*/ 721263 w 3165482"/>
              <a:gd name="connsiteY22" fmla="*/ 147978 h 6848278"/>
              <a:gd name="connsiteX23" fmla="*/ 866025 w 3165482"/>
              <a:gd name="connsiteY23" fmla="*/ 250300 h 6848278"/>
              <a:gd name="connsiteX24" fmla="*/ 916700 w 3165482"/>
              <a:gd name="connsiteY24" fmla="*/ 252999 h 6848278"/>
              <a:gd name="connsiteX25" fmla="*/ 2265327 w 3165482"/>
              <a:gd name="connsiteY25" fmla="*/ 252999 h 6848278"/>
              <a:gd name="connsiteX26" fmla="*/ 2405612 w 3165482"/>
              <a:gd name="connsiteY26" fmla="*/ 205255 h 6848278"/>
              <a:gd name="connsiteX27" fmla="*/ 2464733 w 3165482"/>
              <a:gd name="connsiteY27" fmla="*/ 77880 h 6848278"/>
              <a:gd name="connsiteX28" fmla="*/ 2465155 w 3165482"/>
              <a:gd name="connsiteY28" fmla="*/ 52574 h 6848278"/>
              <a:gd name="connsiteX29" fmla="*/ 2515830 w 3165482"/>
              <a:gd name="connsiteY29" fmla="*/ 527 h 6848278"/>
              <a:gd name="connsiteX30" fmla="*/ 2528499 w 3165482"/>
              <a:gd name="connsiteY30" fmla="*/ 105 h 6848278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21263 w 3165482"/>
              <a:gd name="connsiteY22" fmla="*/ 152558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5155 w 3165482"/>
              <a:gd name="connsiteY27" fmla="*/ 57154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44465 w 3165482"/>
              <a:gd name="connsiteY27" fmla="*/ 69481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770 h 6852648"/>
              <a:gd name="connsiteX1" fmla="*/ 2809744 w 3165482"/>
              <a:gd name="connsiteY1" fmla="*/ 4770 h 6852648"/>
              <a:gd name="connsiteX2" fmla="*/ 3002647 w 3165482"/>
              <a:gd name="connsiteY2" fmla="*/ 52262 h 6852648"/>
              <a:gd name="connsiteX3" fmla="*/ 3156698 w 3165482"/>
              <a:gd name="connsiteY3" fmla="*/ 274282 h 6852648"/>
              <a:gd name="connsiteX4" fmla="*/ 3165144 w 3165482"/>
              <a:gd name="connsiteY4" fmla="*/ 370952 h 6852648"/>
              <a:gd name="connsiteX5" fmla="*/ 3165144 w 3165482"/>
              <a:gd name="connsiteY5" fmla="*/ 6487985 h 6852648"/>
              <a:gd name="connsiteX6" fmla="*/ 3117172 w 3165482"/>
              <a:gd name="connsiteY6" fmla="*/ 6690435 h 6852648"/>
              <a:gd name="connsiteX7" fmla="*/ 2894709 w 3165482"/>
              <a:gd name="connsiteY7" fmla="*/ 6843791 h 6852648"/>
              <a:gd name="connsiteX8" fmla="*/ 2798427 w 3165482"/>
              <a:gd name="connsiteY8" fmla="*/ 6852648 h 6852648"/>
              <a:gd name="connsiteX9" fmla="*/ 365526 w 3165482"/>
              <a:gd name="connsiteY9" fmla="*/ 6852648 h 6852648"/>
              <a:gd name="connsiteX10" fmla="*/ 162826 w 3165482"/>
              <a:gd name="connsiteY10" fmla="*/ 6804904 h 6852648"/>
              <a:gd name="connsiteX11" fmla="*/ 8859 w 3165482"/>
              <a:gd name="connsiteY11" fmla="*/ 6581365 h 6852648"/>
              <a:gd name="connsiteX12" fmla="*/ 413 w 3165482"/>
              <a:gd name="connsiteY12" fmla="*/ 6483767 h 6852648"/>
              <a:gd name="connsiteX13" fmla="*/ 0 w 3165482"/>
              <a:gd name="connsiteY13" fmla="*/ 3494183 h 6852648"/>
              <a:gd name="connsiteX14" fmla="*/ 0 w 3165482"/>
              <a:gd name="connsiteY14" fmla="*/ 370009 h 6852648"/>
              <a:gd name="connsiteX15" fmla="*/ 10305 w 3165482"/>
              <a:gd name="connsiteY15" fmla="*/ 266596 h 6852648"/>
              <a:gd name="connsiteX16" fmla="*/ 47372 w 3165482"/>
              <a:gd name="connsiteY16" fmla="*/ 168502 h 6852648"/>
              <a:gd name="connsiteX17" fmla="*/ 270679 w 3165482"/>
              <a:gd name="connsiteY17" fmla="*/ 14049 h 6852648"/>
              <a:gd name="connsiteX18" fmla="*/ 365526 w 3165482"/>
              <a:gd name="connsiteY18" fmla="*/ 5614 h 6852648"/>
              <a:gd name="connsiteX19" fmla="*/ 632751 w 3165482"/>
              <a:gd name="connsiteY19" fmla="*/ 4855 h 6852648"/>
              <a:gd name="connsiteX20" fmla="*/ 725063 w 3165482"/>
              <a:gd name="connsiteY20" fmla="*/ 69253 h 6852648"/>
              <a:gd name="connsiteX21" fmla="*/ 750230 w 3165482"/>
              <a:gd name="connsiteY21" fmla="*/ 197839 h 6852648"/>
              <a:gd name="connsiteX22" fmla="*/ 866025 w 3165482"/>
              <a:gd name="connsiteY22" fmla="*/ 254965 h 6852648"/>
              <a:gd name="connsiteX23" fmla="*/ 916700 w 3165482"/>
              <a:gd name="connsiteY23" fmla="*/ 257664 h 6852648"/>
              <a:gd name="connsiteX24" fmla="*/ 2265327 w 3165482"/>
              <a:gd name="connsiteY24" fmla="*/ 257664 h 6852648"/>
              <a:gd name="connsiteX25" fmla="*/ 2405612 w 3165482"/>
              <a:gd name="connsiteY25" fmla="*/ 209920 h 6852648"/>
              <a:gd name="connsiteX26" fmla="*/ 2444465 w 3165482"/>
              <a:gd name="connsiteY26" fmla="*/ 69566 h 6852648"/>
              <a:gd name="connsiteX27" fmla="*/ 2515830 w 3165482"/>
              <a:gd name="connsiteY27" fmla="*/ 5192 h 6852648"/>
              <a:gd name="connsiteX28" fmla="*/ 2528499 w 3165482"/>
              <a:gd name="connsiteY28" fmla="*/ 4770 h 685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165482" h="6852648">
                <a:moveTo>
                  <a:pt x="2528499" y="4770"/>
                </a:moveTo>
                <a:lnTo>
                  <a:pt x="2809744" y="4770"/>
                </a:lnTo>
                <a:cubicBezTo>
                  <a:pt x="2877076" y="3670"/>
                  <a:pt x="2943541" y="20033"/>
                  <a:pt x="3002647" y="52262"/>
                </a:cubicBezTo>
                <a:cubicBezTo>
                  <a:pt x="3089639" y="101356"/>
                  <a:pt x="3137780" y="178118"/>
                  <a:pt x="3156698" y="274282"/>
                </a:cubicBezTo>
                <a:cubicBezTo>
                  <a:pt x="3162579" y="306165"/>
                  <a:pt x="3165408" y="338534"/>
                  <a:pt x="3165144" y="370952"/>
                </a:cubicBezTo>
                <a:cubicBezTo>
                  <a:pt x="3165595" y="2409963"/>
                  <a:pt x="3165595" y="4448974"/>
                  <a:pt x="3165144" y="6487985"/>
                </a:cubicBezTo>
                <a:cubicBezTo>
                  <a:pt x="3165144" y="6559264"/>
                  <a:pt x="3152813" y="6627760"/>
                  <a:pt x="3117172" y="6690435"/>
                </a:cubicBezTo>
                <a:cubicBezTo>
                  <a:pt x="3067848" y="6777236"/>
                  <a:pt x="2990992" y="6825402"/>
                  <a:pt x="2894709" y="6843791"/>
                </a:cubicBezTo>
                <a:cubicBezTo>
                  <a:pt x="2862961" y="6849730"/>
                  <a:pt x="2830727" y="6852695"/>
                  <a:pt x="2798427" y="6852648"/>
                </a:cubicBezTo>
                <a:lnTo>
                  <a:pt x="365526" y="6852648"/>
                </a:lnTo>
                <a:cubicBezTo>
                  <a:pt x="294159" y="6852648"/>
                  <a:pt x="225579" y="6840417"/>
                  <a:pt x="162826" y="6804904"/>
                </a:cubicBezTo>
                <a:cubicBezTo>
                  <a:pt x="75412" y="6755472"/>
                  <a:pt x="27018" y="6678372"/>
                  <a:pt x="8859" y="6581365"/>
                </a:cubicBezTo>
                <a:cubicBezTo>
                  <a:pt x="3050" y="6549160"/>
                  <a:pt x="223" y="6516490"/>
                  <a:pt x="413" y="6483767"/>
                </a:cubicBezTo>
                <a:cubicBezTo>
                  <a:pt x="275" y="5487239"/>
                  <a:pt x="138" y="4490711"/>
                  <a:pt x="0" y="3494183"/>
                </a:cubicBezTo>
                <a:lnTo>
                  <a:pt x="0" y="370009"/>
                </a:lnTo>
                <a:lnTo>
                  <a:pt x="10305" y="266596"/>
                </a:lnTo>
                <a:cubicBezTo>
                  <a:pt x="17727" y="232717"/>
                  <a:pt x="29594" y="199882"/>
                  <a:pt x="47372" y="168502"/>
                </a:cubicBezTo>
                <a:cubicBezTo>
                  <a:pt x="96273" y="81027"/>
                  <a:pt x="173806" y="32439"/>
                  <a:pt x="270679" y="14049"/>
                </a:cubicBezTo>
                <a:cubicBezTo>
                  <a:pt x="301985" y="8456"/>
                  <a:pt x="333723" y="5634"/>
                  <a:pt x="365526" y="5614"/>
                </a:cubicBezTo>
                <a:cubicBezTo>
                  <a:pt x="454545" y="4096"/>
                  <a:pt x="572828" y="-5751"/>
                  <a:pt x="632751" y="4855"/>
                </a:cubicBezTo>
                <a:cubicBezTo>
                  <a:pt x="692674" y="15461"/>
                  <a:pt x="705483" y="37089"/>
                  <a:pt x="725063" y="69253"/>
                </a:cubicBezTo>
                <a:cubicBezTo>
                  <a:pt x="744643" y="101417"/>
                  <a:pt x="726736" y="166887"/>
                  <a:pt x="750230" y="197839"/>
                </a:cubicBezTo>
                <a:cubicBezTo>
                  <a:pt x="773724" y="228791"/>
                  <a:pt x="800401" y="245433"/>
                  <a:pt x="866025" y="254965"/>
                </a:cubicBezTo>
                <a:cubicBezTo>
                  <a:pt x="882831" y="257060"/>
                  <a:pt x="899765" y="257962"/>
                  <a:pt x="916700" y="257664"/>
                </a:cubicBezTo>
                <a:lnTo>
                  <a:pt x="2265327" y="257664"/>
                </a:lnTo>
                <a:cubicBezTo>
                  <a:pt x="2317354" y="257664"/>
                  <a:pt x="2375756" y="241270"/>
                  <a:pt x="2405612" y="209920"/>
                </a:cubicBezTo>
                <a:cubicBezTo>
                  <a:pt x="2435468" y="178570"/>
                  <a:pt x="2426095" y="103687"/>
                  <a:pt x="2444465" y="69566"/>
                </a:cubicBezTo>
                <a:cubicBezTo>
                  <a:pt x="2445985" y="37342"/>
                  <a:pt x="2483989" y="7470"/>
                  <a:pt x="2515830" y="5192"/>
                </a:cubicBezTo>
                <a:cubicBezTo>
                  <a:pt x="2520053" y="5192"/>
                  <a:pt x="2524276" y="4770"/>
                  <a:pt x="2528499" y="4770"/>
                </a:cubicBezTo>
                <a:close/>
              </a:path>
            </a:pathLst>
          </a:custGeom>
          <a:solidFill>
            <a:schemeClr val="accent1"/>
          </a:solidFill>
          <a:ln w="6350"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1CBEB064-4653-B14D-87DB-89244E58AA29}"/>
              </a:ext>
            </a:extLst>
          </p:cNvPr>
          <p:cNvSpPr/>
          <p:nvPr userDrawn="1"/>
        </p:nvSpPr>
        <p:spPr>
          <a:xfrm>
            <a:off x="755975" y="799034"/>
            <a:ext cx="2515560" cy="5321045"/>
          </a:xfrm>
          <a:prstGeom prst="roundRect">
            <a:avLst>
              <a:gd name="adj" fmla="val 9524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исунок 19">
            <a:extLst>
              <a:ext uri="{FF2B5EF4-FFF2-40B4-BE49-F238E27FC236}">
                <a16:creationId xmlns:a16="http://schemas.microsoft.com/office/drawing/2014/main" id="{DC84AAD7-4A52-184C-BF41-1C7CF89C280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0987" y="795427"/>
            <a:ext cx="2428737" cy="5295377"/>
          </a:xfrm>
          <a:custGeom>
            <a:avLst/>
            <a:gdLst>
              <a:gd name="connsiteX0" fmla="*/ 2528499 w 3165482"/>
              <a:gd name="connsiteY0" fmla="*/ 105 h 6848278"/>
              <a:gd name="connsiteX1" fmla="*/ 2809744 w 3165482"/>
              <a:gd name="connsiteY1" fmla="*/ 105 h 6848278"/>
              <a:gd name="connsiteX2" fmla="*/ 3002647 w 3165482"/>
              <a:gd name="connsiteY2" fmla="*/ 47597 h 6848278"/>
              <a:gd name="connsiteX3" fmla="*/ 3156698 w 3165482"/>
              <a:gd name="connsiteY3" fmla="*/ 269617 h 6848278"/>
              <a:gd name="connsiteX4" fmla="*/ 3165144 w 3165482"/>
              <a:gd name="connsiteY4" fmla="*/ 366287 h 6848278"/>
              <a:gd name="connsiteX5" fmla="*/ 3165144 w 3165482"/>
              <a:gd name="connsiteY5" fmla="*/ 6483320 h 6848278"/>
              <a:gd name="connsiteX6" fmla="*/ 3117172 w 3165482"/>
              <a:gd name="connsiteY6" fmla="*/ 6685770 h 6848278"/>
              <a:gd name="connsiteX7" fmla="*/ 2894709 w 3165482"/>
              <a:gd name="connsiteY7" fmla="*/ 6839126 h 6848278"/>
              <a:gd name="connsiteX8" fmla="*/ 2798427 w 3165482"/>
              <a:gd name="connsiteY8" fmla="*/ 6847983 h 6848278"/>
              <a:gd name="connsiteX9" fmla="*/ 365526 w 3165482"/>
              <a:gd name="connsiteY9" fmla="*/ 6847983 h 6848278"/>
              <a:gd name="connsiteX10" fmla="*/ 162826 w 3165482"/>
              <a:gd name="connsiteY10" fmla="*/ 6800239 h 6848278"/>
              <a:gd name="connsiteX11" fmla="*/ 8859 w 3165482"/>
              <a:gd name="connsiteY11" fmla="*/ 6576700 h 6848278"/>
              <a:gd name="connsiteX12" fmla="*/ 413 w 3165482"/>
              <a:gd name="connsiteY12" fmla="*/ 6479102 h 6848278"/>
              <a:gd name="connsiteX13" fmla="*/ 0 w 3165482"/>
              <a:gd name="connsiteY13" fmla="*/ 3489518 h 6848278"/>
              <a:gd name="connsiteX14" fmla="*/ 0 w 3165482"/>
              <a:gd name="connsiteY14" fmla="*/ 365344 h 6848278"/>
              <a:gd name="connsiteX15" fmla="*/ 10305 w 3165482"/>
              <a:gd name="connsiteY15" fmla="*/ 261931 h 6848278"/>
              <a:gd name="connsiteX16" fmla="*/ 47372 w 3165482"/>
              <a:gd name="connsiteY16" fmla="*/ 163837 h 6848278"/>
              <a:gd name="connsiteX17" fmla="*/ 270679 w 3165482"/>
              <a:gd name="connsiteY17" fmla="*/ 9384 h 6848278"/>
              <a:gd name="connsiteX18" fmla="*/ 365526 w 3165482"/>
              <a:gd name="connsiteY18" fmla="*/ 949 h 6848278"/>
              <a:gd name="connsiteX19" fmla="*/ 632751 w 3165482"/>
              <a:gd name="connsiteY19" fmla="*/ 190 h 6848278"/>
              <a:gd name="connsiteX20" fmla="*/ 648207 w 3165482"/>
              <a:gd name="connsiteY20" fmla="*/ 190 h 6848278"/>
              <a:gd name="connsiteX21" fmla="*/ 704372 w 3165482"/>
              <a:gd name="connsiteY21" fmla="*/ 56370 h 6848278"/>
              <a:gd name="connsiteX22" fmla="*/ 721263 w 3165482"/>
              <a:gd name="connsiteY22" fmla="*/ 147978 h 6848278"/>
              <a:gd name="connsiteX23" fmla="*/ 866025 w 3165482"/>
              <a:gd name="connsiteY23" fmla="*/ 250300 h 6848278"/>
              <a:gd name="connsiteX24" fmla="*/ 916700 w 3165482"/>
              <a:gd name="connsiteY24" fmla="*/ 252999 h 6848278"/>
              <a:gd name="connsiteX25" fmla="*/ 2265327 w 3165482"/>
              <a:gd name="connsiteY25" fmla="*/ 252999 h 6848278"/>
              <a:gd name="connsiteX26" fmla="*/ 2405612 w 3165482"/>
              <a:gd name="connsiteY26" fmla="*/ 205255 h 6848278"/>
              <a:gd name="connsiteX27" fmla="*/ 2464733 w 3165482"/>
              <a:gd name="connsiteY27" fmla="*/ 77880 h 6848278"/>
              <a:gd name="connsiteX28" fmla="*/ 2465155 w 3165482"/>
              <a:gd name="connsiteY28" fmla="*/ 52574 h 6848278"/>
              <a:gd name="connsiteX29" fmla="*/ 2515830 w 3165482"/>
              <a:gd name="connsiteY29" fmla="*/ 527 h 6848278"/>
              <a:gd name="connsiteX30" fmla="*/ 2528499 w 3165482"/>
              <a:gd name="connsiteY30" fmla="*/ 105 h 6848278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21263 w 3165482"/>
              <a:gd name="connsiteY22" fmla="*/ 152558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4733 w 3165482"/>
              <a:gd name="connsiteY27" fmla="*/ 82460 h 6852563"/>
              <a:gd name="connsiteX28" fmla="*/ 2465155 w 3165482"/>
              <a:gd name="connsiteY28" fmla="*/ 57154 h 6852563"/>
              <a:gd name="connsiteX29" fmla="*/ 2515830 w 3165482"/>
              <a:gd name="connsiteY29" fmla="*/ 5107 h 6852563"/>
              <a:gd name="connsiteX30" fmla="*/ 2528499 w 3165482"/>
              <a:gd name="connsiteY30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65155 w 3165482"/>
              <a:gd name="connsiteY27" fmla="*/ 57154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685 h 6852563"/>
              <a:gd name="connsiteX1" fmla="*/ 2809744 w 3165482"/>
              <a:gd name="connsiteY1" fmla="*/ 4685 h 6852563"/>
              <a:gd name="connsiteX2" fmla="*/ 3002647 w 3165482"/>
              <a:gd name="connsiteY2" fmla="*/ 52177 h 6852563"/>
              <a:gd name="connsiteX3" fmla="*/ 3156698 w 3165482"/>
              <a:gd name="connsiteY3" fmla="*/ 274197 h 6852563"/>
              <a:gd name="connsiteX4" fmla="*/ 3165144 w 3165482"/>
              <a:gd name="connsiteY4" fmla="*/ 370867 h 6852563"/>
              <a:gd name="connsiteX5" fmla="*/ 3165144 w 3165482"/>
              <a:gd name="connsiteY5" fmla="*/ 6487900 h 6852563"/>
              <a:gd name="connsiteX6" fmla="*/ 3117172 w 3165482"/>
              <a:gd name="connsiteY6" fmla="*/ 6690350 h 6852563"/>
              <a:gd name="connsiteX7" fmla="*/ 2894709 w 3165482"/>
              <a:gd name="connsiteY7" fmla="*/ 6843706 h 6852563"/>
              <a:gd name="connsiteX8" fmla="*/ 2798427 w 3165482"/>
              <a:gd name="connsiteY8" fmla="*/ 6852563 h 6852563"/>
              <a:gd name="connsiteX9" fmla="*/ 365526 w 3165482"/>
              <a:gd name="connsiteY9" fmla="*/ 6852563 h 6852563"/>
              <a:gd name="connsiteX10" fmla="*/ 162826 w 3165482"/>
              <a:gd name="connsiteY10" fmla="*/ 6804819 h 6852563"/>
              <a:gd name="connsiteX11" fmla="*/ 8859 w 3165482"/>
              <a:gd name="connsiteY11" fmla="*/ 6581280 h 6852563"/>
              <a:gd name="connsiteX12" fmla="*/ 413 w 3165482"/>
              <a:gd name="connsiteY12" fmla="*/ 6483682 h 6852563"/>
              <a:gd name="connsiteX13" fmla="*/ 0 w 3165482"/>
              <a:gd name="connsiteY13" fmla="*/ 3494098 h 6852563"/>
              <a:gd name="connsiteX14" fmla="*/ 0 w 3165482"/>
              <a:gd name="connsiteY14" fmla="*/ 369924 h 6852563"/>
              <a:gd name="connsiteX15" fmla="*/ 10305 w 3165482"/>
              <a:gd name="connsiteY15" fmla="*/ 266511 h 6852563"/>
              <a:gd name="connsiteX16" fmla="*/ 47372 w 3165482"/>
              <a:gd name="connsiteY16" fmla="*/ 168417 h 6852563"/>
              <a:gd name="connsiteX17" fmla="*/ 270679 w 3165482"/>
              <a:gd name="connsiteY17" fmla="*/ 13964 h 6852563"/>
              <a:gd name="connsiteX18" fmla="*/ 365526 w 3165482"/>
              <a:gd name="connsiteY18" fmla="*/ 5529 h 6852563"/>
              <a:gd name="connsiteX19" fmla="*/ 632751 w 3165482"/>
              <a:gd name="connsiteY19" fmla="*/ 4770 h 6852563"/>
              <a:gd name="connsiteX20" fmla="*/ 648207 w 3165482"/>
              <a:gd name="connsiteY20" fmla="*/ 4770 h 6852563"/>
              <a:gd name="connsiteX21" fmla="*/ 725063 w 3165482"/>
              <a:gd name="connsiteY21" fmla="*/ 69168 h 6852563"/>
              <a:gd name="connsiteX22" fmla="*/ 750230 w 3165482"/>
              <a:gd name="connsiteY22" fmla="*/ 197754 h 6852563"/>
              <a:gd name="connsiteX23" fmla="*/ 866025 w 3165482"/>
              <a:gd name="connsiteY23" fmla="*/ 254880 h 6852563"/>
              <a:gd name="connsiteX24" fmla="*/ 916700 w 3165482"/>
              <a:gd name="connsiteY24" fmla="*/ 257579 h 6852563"/>
              <a:gd name="connsiteX25" fmla="*/ 2265327 w 3165482"/>
              <a:gd name="connsiteY25" fmla="*/ 257579 h 6852563"/>
              <a:gd name="connsiteX26" fmla="*/ 2405612 w 3165482"/>
              <a:gd name="connsiteY26" fmla="*/ 209835 h 6852563"/>
              <a:gd name="connsiteX27" fmla="*/ 2444465 w 3165482"/>
              <a:gd name="connsiteY27" fmla="*/ 69481 h 6852563"/>
              <a:gd name="connsiteX28" fmla="*/ 2515830 w 3165482"/>
              <a:gd name="connsiteY28" fmla="*/ 5107 h 6852563"/>
              <a:gd name="connsiteX29" fmla="*/ 2528499 w 3165482"/>
              <a:gd name="connsiteY29" fmla="*/ 4685 h 6852563"/>
              <a:gd name="connsiteX0" fmla="*/ 2528499 w 3165482"/>
              <a:gd name="connsiteY0" fmla="*/ 4770 h 6852648"/>
              <a:gd name="connsiteX1" fmla="*/ 2809744 w 3165482"/>
              <a:gd name="connsiteY1" fmla="*/ 4770 h 6852648"/>
              <a:gd name="connsiteX2" fmla="*/ 3002647 w 3165482"/>
              <a:gd name="connsiteY2" fmla="*/ 52262 h 6852648"/>
              <a:gd name="connsiteX3" fmla="*/ 3156698 w 3165482"/>
              <a:gd name="connsiteY3" fmla="*/ 274282 h 6852648"/>
              <a:gd name="connsiteX4" fmla="*/ 3165144 w 3165482"/>
              <a:gd name="connsiteY4" fmla="*/ 370952 h 6852648"/>
              <a:gd name="connsiteX5" fmla="*/ 3165144 w 3165482"/>
              <a:gd name="connsiteY5" fmla="*/ 6487985 h 6852648"/>
              <a:gd name="connsiteX6" fmla="*/ 3117172 w 3165482"/>
              <a:gd name="connsiteY6" fmla="*/ 6690435 h 6852648"/>
              <a:gd name="connsiteX7" fmla="*/ 2894709 w 3165482"/>
              <a:gd name="connsiteY7" fmla="*/ 6843791 h 6852648"/>
              <a:gd name="connsiteX8" fmla="*/ 2798427 w 3165482"/>
              <a:gd name="connsiteY8" fmla="*/ 6852648 h 6852648"/>
              <a:gd name="connsiteX9" fmla="*/ 365526 w 3165482"/>
              <a:gd name="connsiteY9" fmla="*/ 6852648 h 6852648"/>
              <a:gd name="connsiteX10" fmla="*/ 162826 w 3165482"/>
              <a:gd name="connsiteY10" fmla="*/ 6804904 h 6852648"/>
              <a:gd name="connsiteX11" fmla="*/ 8859 w 3165482"/>
              <a:gd name="connsiteY11" fmla="*/ 6581365 h 6852648"/>
              <a:gd name="connsiteX12" fmla="*/ 413 w 3165482"/>
              <a:gd name="connsiteY12" fmla="*/ 6483767 h 6852648"/>
              <a:gd name="connsiteX13" fmla="*/ 0 w 3165482"/>
              <a:gd name="connsiteY13" fmla="*/ 3494183 h 6852648"/>
              <a:gd name="connsiteX14" fmla="*/ 0 w 3165482"/>
              <a:gd name="connsiteY14" fmla="*/ 370009 h 6852648"/>
              <a:gd name="connsiteX15" fmla="*/ 10305 w 3165482"/>
              <a:gd name="connsiteY15" fmla="*/ 266596 h 6852648"/>
              <a:gd name="connsiteX16" fmla="*/ 47372 w 3165482"/>
              <a:gd name="connsiteY16" fmla="*/ 168502 h 6852648"/>
              <a:gd name="connsiteX17" fmla="*/ 270679 w 3165482"/>
              <a:gd name="connsiteY17" fmla="*/ 14049 h 6852648"/>
              <a:gd name="connsiteX18" fmla="*/ 365526 w 3165482"/>
              <a:gd name="connsiteY18" fmla="*/ 5614 h 6852648"/>
              <a:gd name="connsiteX19" fmla="*/ 632751 w 3165482"/>
              <a:gd name="connsiteY19" fmla="*/ 4855 h 6852648"/>
              <a:gd name="connsiteX20" fmla="*/ 725063 w 3165482"/>
              <a:gd name="connsiteY20" fmla="*/ 69253 h 6852648"/>
              <a:gd name="connsiteX21" fmla="*/ 750230 w 3165482"/>
              <a:gd name="connsiteY21" fmla="*/ 197839 h 6852648"/>
              <a:gd name="connsiteX22" fmla="*/ 866025 w 3165482"/>
              <a:gd name="connsiteY22" fmla="*/ 254965 h 6852648"/>
              <a:gd name="connsiteX23" fmla="*/ 916700 w 3165482"/>
              <a:gd name="connsiteY23" fmla="*/ 257664 h 6852648"/>
              <a:gd name="connsiteX24" fmla="*/ 2265327 w 3165482"/>
              <a:gd name="connsiteY24" fmla="*/ 257664 h 6852648"/>
              <a:gd name="connsiteX25" fmla="*/ 2405612 w 3165482"/>
              <a:gd name="connsiteY25" fmla="*/ 209920 h 6852648"/>
              <a:gd name="connsiteX26" fmla="*/ 2444465 w 3165482"/>
              <a:gd name="connsiteY26" fmla="*/ 69566 h 6852648"/>
              <a:gd name="connsiteX27" fmla="*/ 2515830 w 3165482"/>
              <a:gd name="connsiteY27" fmla="*/ 5192 h 6852648"/>
              <a:gd name="connsiteX28" fmla="*/ 2528499 w 3165482"/>
              <a:gd name="connsiteY28" fmla="*/ 4770 h 685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165482" h="6852648">
                <a:moveTo>
                  <a:pt x="2528499" y="4770"/>
                </a:moveTo>
                <a:lnTo>
                  <a:pt x="2809744" y="4770"/>
                </a:lnTo>
                <a:cubicBezTo>
                  <a:pt x="2877076" y="3670"/>
                  <a:pt x="2943541" y="20033"/>
                  <a:pt x="3002647" y="52262"/>
                </a:cubicBezTo>
                <a:cubicBezTo>
                  <a:pt x="3089639" y="101356"/>
                  <a:pt x="3137780" y="178118"/>
                  <a:pt x="3156698" y="274282"/>
                </a:cubicBezTo>
                <a:cubicBezTo>
                  <a:pt x="3162579" y="306165"/>
                  <a:pt x="3165408" y="338534"/>
                  <a:pt x="3165144" y="370952"/>
                </a:cubicBezTo>
                <a:cubicBezTo>
                  <a:pt x="3165595" y="2409963"/>
                  <a:pt x="3165595" y="4448974"/>
                  <a:pt x="3165144" y="6487985"/>
                </a:cubicBezTo>
                <a:cubicBezTo>
                  <a:pt x="3165144" y="6559264"/>
                  <a:pt x="3152813" y="6627760"/>
                  <a:pt x="3117172" y="6690435"/>
                </a:cubicBezTo>
                <a:cubicBezTo>
                  <a:pt x="3067848" y="6777236"/>
                  <a:pt x="2990992" y="6825402"/>
                  <a:pt x="2894709" y="6843791"/>
                </a:cubicBezTo>
                <a:cubicBezTo>
                  <a:pt x="2862961" y="6849730"/>
                  <a:pt x="2830727" y="6852695"/>
                  <a:pt x="2798427" y="6852648"/>
                </a:cubicBezTo>
                <a:lnTo>
                  <a:pt x="365526" y="6852648"/>
                </a:lnTo>
                <a:cubicBezTo>
                  <a:pt x="294159" y="6852648"/>
                  <a:pt x="225579" y="6840417"/>
                  <a:pt x="162826" y="6804904"/>
                </a:cubicBezTo>
                <a:cubicBezTo>
                  <a:pt x="75412" y="6755472"/>
                  <a:pt x="27018" y="6678372"/>
                  <a:pt x="8859" y="6581365"/>
                </a:cubicBezTo>
                <a:cubicBezTo>
                  <a:pt x="3050" y="6549160"/>
                  <a:pt x="223" y="6516490"/>
                  <a:pt x="413" y="6483767"/>
                </a:cubicBezTo>
                <a:cubicBezTo>
                  <a:pt x="275" y="5487239"/>
                  <a:pt x="138" y="4490711"/>
                  <a:pt x="0" y="3494183"/>
                </a:cubicBezTo>
                <a:lnTo>
                  <a:pt x="0" y="370009"/>
                </a:lnTo>
                <a:lnTo>
                  <a:pt x="10305" y="266596"/>
                </a:lnTo>
                <a:cubicBezTo>
                  <a:pt x="17727" y="232717"/>
                  <a:pt x="29594" y="199882"/>
                  <a:pt x="47372" y="168502"/>
                </a:cubicBezTo>
                <a:cubicBezTo>
                  <a:pt x="96273" y="81027"/>
                  <a:pt x="173806" y="32439"/>
                  <a:pt x="270679" y="14049"/>
                </a:cubicBezTo>
                <a:cubicBezTo>
                  <a:pt x="301985" y="8456"/>
                  <a:pt x="333723" y="5634"/>
                  <a:pt x="365526" y="5614"/>
                </a:cubicBezTo>
                <a:cubicBezTo>
                  <a:pt x="454545" y="4096"/>
                  <a:pt x="572828" y="-5751"/>
                  <a:pt x="632751" y="4855"/>
                </a:cubicBezTo>
                <a:cubicBezTo>
                  <a:pt x="692674" y="15461"/>
                  <a:pt x="705483" y="37089"/>
                  <a:pt x="725063" y="69253"/>
                </a:cubicBezTo>
                <a:cubicBezTo>
                  <a:pt x="744643" y="101417"/>
                  <a:pt x="726736" y="166887"/>
                  <a:pt x="750230" y="197839"/>
                </a:cubicBezTo>
                <a:cubicBezTo>
                  <a:pt x="773724" y="228791"/>
                  <a:pt x="800401" y="245433"/>
                  <a:pt x="866025" y="254965"/>
                </a:cubicBezTo>
                <a:cubicBezTo>
                  <a:pt x="882831" y="257060"/>
                  <a:pt x="899765" y="257962"/>
                  <a:pt x="916700" y="257664"/>
                </a:cubicBezTo>
                <a:lnTo>
                  <a:pt x="2265327" y="257664"/>
                </a:lnTo>
                <a:cubicBezTo>
                  <a:pt x="2317354" y="257664"/>
                  <a:pt x="2375756" y="241270"/>
                  <a:pt x="2405612" y="209920"/>
                </a:cubicBezTo>
                <a:cubicBezTo>
                  <a:pt x="2435468" y="178570"/>
                  <a:pt x="2426095" y="103687"/>
                  <a:pt x="2444465" y="69566"/>
                </a:cubicBezTo>
                <a:cubicBezTo>
                  <a:pt x="2445985" y="37342"/>
                  <a:pt x="2483989" y="7470"/>
                  <a:pt x="2515830" y="5192"/>
                </a:cubicBezTo>
                <a:cubicBezTo>
                  <a:pt x="2520053" y="5192"/>
                  <a:pt x="2524276" y="4770"/>
                  <a:pt x="2528499" y="4770"/>
                </a:cubicBezTo>
                <a:close/>
              </a:path>
            </a:pathLst>
          </a:custGeom>
          <a:solidFill>
            <a:schemeClr val="accent1"/>
          </a:solidFill>
          <a:ln w="6350"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Вставка рисунка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79BA30C-0657-7945-A2EE-C6D73D91F9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95641" y="452282"/>
            <a:ext cx="3169715" cy="59913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329AE84-4A40-6E49-BC5B-ACE1F723B4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28897" y="452282"/>
            <a:ext cx="3169715" cy="599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610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4E92DD2-0E91-D043-B168-A9A8A0589F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70" r="3106" b="9241"/>
          <a:stretch/>
        </p:blipFill>
        <p:spPr>
          <a:xfrm>
            <a:off x="6311900" y="-1"/>
            <a:ext cx="5880100" cy="6858001"/>
          </a:xfrm>
          <a:prstGeom prst="rect">
            <a:avLst/>
          </a:prstGeom>
        </p:spPr>
      </p:pic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2621BAE2-07D9-514A-9985-E8FEC1442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172" y="1119966"/>
            <a:ext cx="4621372" cy="182819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5115309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величенный мокап телефон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BDCAA58-20F9-114C-B738-620065D3E95C}"/>
              </a:ext>
            </a:extLst>
          </p:cNvPr>
          <p:cNvSpPr/>
          <p:nvPr/>
        </p:nvSpPr>
        <p:spPr>
          <a:xfrm>
            <a:off x="7508394" y="991396"/>
            <a:ext cx="3355918" cy="7215892"/>
          </a:xfrm>
          <a:prstGeom prst="roundRect">
            <a:avLst>
              <a:gd name="adj" fmla="val 9524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28A36FC-72C7-5E46-8380-7273E17B7F85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530643" y="991396"/>
            <a:ext cx="3311420" cy="7164000"/>
          </a:xfrm>
          <a:custGeom>
            <a:avLst/>
            <a:gdLst>
              <a:gd name="connsiteX0" fmla="*/ 2528499 w 3165482"/>
              <a:gd name="connsiteY0" fmla="*/ 105 h 6848278"/>
              <a:gd name="connsiteX1" fmla="*/ 2809744 w 3165482"/>
              <a:gd name="connsiteY1" fmla="*/ 105 h 6848278"/>
              <a:gd name="connsiteX2" fmla="*/ 3002647 w 3165482"/>
              <a:gd name="connsiteY2" fmla="*/ 47597 h 6848278"/>
              <a:gd name="connsiteX3" fmla="*/ 3156698 w 3165482"/>
              <a:gd name="connsiteY3" fmla="*/ 269617 h 6848278"/>
              <a:gd name="connsiteX4" fmla="*/ 3165144 w 3165482"/>
              <a:gd name="connsiteY4" fmla="*/ 366287 h 6848278"/>
              <a:gd name="connsiteX5" fmla="*/ 3165144 w 3165482"/>
              <a:gd name="connsiteY5" fmla="*/ 6483320 h 6848278"/>
              <a:gd name="connsiteX6" fmla="*/ 3117172 w 3165482"/>
              <a:gd name="connsiteY6" fmla="*/ 6685770 h 6848278"/>
              <a:gd name="connsiteX7" fmla="*/ 2894709 w 3165482"/>
              <a:gd name="connsiteY7" fmla="*/ 6839126 h 6848278"/>
              <a:gd name="connsiteX8" fmla="*/ 2798427 w 3165482"/>
              <a:gd name="connsiteY8" fmla="*/ 6847983 h 6848278"/>
              <a:gd name="connsiteX9" fmla="*/ 365526 w 3165482"/>
              <a:gd name="connsiteY9" fmla="*/ 6847983 h 6848278"/>
              <a:gd name="connsiteX10" fmla="*/ 162826 w 3165482"/>
              <a:gd name="connsiteY10" fmla="*/ 6800239 h 6848278"/>
              <a:gd name="connsiteX11" fmla="*/ 8859 w 3165482"/>
              <a:gd name="connsiteY11" fmla="*/ 6576700 h 6848278"/>
              <a:gd name="connsiteX12" fmla="*/ 413 w 3165482"/>
              <a:gd name="connsiteY12" fmla="*/ 6479102 h 6848278"/>
              <a:gd name="connsiteX13" fmla="*/ 0 w 3165482"/>
              <a:gd name="connsiteY13" fmla="*/ 3489518 h 6848278"/>
              <a:gd name="connsiteX14" fmla="*/ 0 w 3165482"/>
              <a:gd name="connsiteY14" fmla="*/ 365344 h 6848278"/>
              <a:gd name="connsiteX15" fmla="*/ 10305 w 3165482"/>
              <a:gd name="connsiteY15" fmla="*/ 261931 h 6848278"/>
              <a:gd name="connsiteX16" fmla="*/ 47372 w 3165482"/>
              <a:gd name="connsiteY16" fmla="*/ 163837 h 6848278"/>
              <a:gd name="connsiteX17" fmla="*/ 270679 w 3165482"/>
              <a:gd name="connsiteY17" fmla="*/ 9384 h 6848278"/>
              <a:gd name="connsiteX18" fmla="*/ 365526 w 3165482"/>
              <a:gd name="connsiteY18" fmla="*/ 949 h 6848278"/>
              <a:gd name="connsiteX19" fmla="*/ 632751 w 3165482"/>
              <a:gd name="connsiteY19" fmla="*/ 190 h 6848278"/>
              <a:gd name="connsiteX20" fmla="*/ 648207 w 3165482"/>
              <a:gd name="connsiteY20" fmla="*/ 190 h 6848278"/>
              <a:gd name="connsiteX21" fmla="*/ 704372 w 3165482"/>
              <a:gd name="connsiteY21" fmla="*/ 56370 h 6848278"/>
              <a:gd name="connsiteX22" fmla="*/ 721263 w 3165482"/>
              <a:gd name="connsiteY22" fmla="*/ 147978 h 6848278"/>
              <a:gd name="connsiteX23" fmla="*/ 866025 w 3165482"/>
              <a:gd name="connsiteY23" fmla="*/ 250300 h 6848278"/>
              <a:gd name="connsiteX24" fmla="*/ 916700 w 3165482"/>
              <a:gd name="connsiteY24" fmla="*/ 252999 h 6848278"/>
              <a:gd name="connsiteX25" fmla="*/ 2265327 w 3165482"/>
              <a:gd name="connsiteY25" fmla="*/ 252999 h 6848278"/>
              <a:gd name="connsiteX26" fmla="*/ 2405612 w 3165482"/>
              <a:gd name="connsiteY26" fmla="*/ 205255 h 6848278"/>
              <a:gd name="connsiteX27" fmla="*/ 2464733 w 3165482"/>
              <a:gd name="connsiteY27" fmla="*/ 77880 h 6848278"/>
              <a:gd name="connsiteX28" fmla="*/ 2465155 w 3165482"/>
              <a:gd name="connsiteY28" fmla="*/ 52574 h 6848278"/>
              <a:gd name="connsiteX29" fmla="*/ 2515830 w 3165482"/>
              <a:gd name="connsiteY29" fmla="*/ 527 h 6848278"/>
              <a:gd name="connsiteX30" fmla="*/ 2528499 w 3165482"/>
              <a:gd name="connsiteY30" fmla="*/ 105 h 6848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165482" h="6848278">
                <a:moveTo>
                  <a:pt x="2528499" y="105"/>
                </a:moveTo>
                <a:cubicBezTo>
                  <a:pt x="2622247" y="105"/>
                  <a:pt x="2715996" y="105"/>
                  <a:pt x="2809744" y="105"/>
                </a:cubicBezTo>
                <a:cubicBezTo>
                  <a:pt x="2877076" y="-995"/>
                  <a:pt x="2943541" y="15368"/>
                  <a:pt x="3002647" y="47597"/>
                </a:cubicBezTo>
                <a:cubicBezTo>
                  <a:pt x="3089639" y="96691"/>
                  <a:pt x="3137780" y="173453"/>
                  <a:pt x="3156698" y="269617"/>
                </a:cubicBezTo>
                <a:cubicBezTo>
                  <a:pt x="3162579" y="301500"/>
                  <a:pt x="3165408" y="333869"/>
                  <a:pt x="3165144" y="366287"/>
                </a:cubicBezTo>
                <a:cubicBezTo>
                  <a:pt x="3165595" y="2405298"/>
                  <a:pt x="3165595" y="4444309"/>
                  <a:pt x="3165144" y="6483320"/>
                </a:cubicBezTo>
                <a:cubicBezTo>
                  <a:pt x="3165144" y="6554599"/>
                  <a:pt x="3152813" y="6623095"/>
                  <a:pt x="3117172" y="6685770"/>
                </a:cubicBezTo>
                <a:cubicBezTo>
                  <a:pt x="3067848" y="6772571"/>
                  <a:pt x="2990992" y="6820737"/>
                  <a:pt x="2894709" y="6839126"/>
                </a:cubicBezTo>
                <a:cubicBezTo>
                  <a:pt x="2862961" y="6845065"/>
                  <a:pt x="2830727" y="6848030"/>
                  <a:pt x="2798427" y="6847983"/>
                </a:cubicBezTo>
                <a:cubicBezTo>
                  <a:pt x="1987629" y="6848377"/>
                  <a:pt x="1176662" y="6848377"/>
                  <a:pt x="365526" y="6847983"/>
                </a:cubicBezTo>
                <a:cubicBezTo>
                  <a:pt x="294159" y="6847983"/>
                  <a:pt x="225579" y="6835752"/>
                  <a:pt x="162826" y="6800239"/>
                </a:cubicBezTo>
                <a:cubicBezTo>
                  <a:pt x="75412" y="6750807"/>
                  <a:pt x="27018" y="6673707"/>
                  <a:pt x="8859" y="6576700"/>
                </a:cubicBezTo>
                <a:cubicBezTo>
                  <a:pt x="3050" y="6544495"/>
                  <a:pt x="223" y="6511825"/>
                  <a:pt x="413" y="6479102"/>
                </a:cubicBezTo>
                <a:lnTo>
                  <a:pt x="0" y="3489518"/>
                </a:lnTo>
                <a:lnTo>
                  <a:pt x="0" y="365344"/>
                </a:lnTo>
                <a:lnTo>
                  <a:pt x="10305" y="261931"/>
                </a:lnTo>
                <a:cubicBezTo>
                  <a:pt x="17727" y="228052"/>
                  <a:pt x="29594" y="195217"/>
                  <a:pt x="47372" y="163837"/>
                </a:cubicBezTo>
                <a:cubicBezTo>
                  <a:pt x="96273" y="76362"/>
                  <a:pt x="173806" y="27774"/>
                  <a:pt x="270679" y="9384"/>
                </a:cubicBezTo>
                <a:cubicBezTo>
                  <a:pt x="301985" y="3791"/>
                  <a:pt x="333723" y="969"/>
                  <a:pt x="365526" y="949"/>
                </a:cubicBezTo>
                <a:cubicBezTo>
                  <a:pt x="454545" y="-569"/>
                  <a:pt x="543901" y="190"/>
                  <a:pt x="632751" y="190"/>
                </a:cubicBezTo>
                <a:cubicBezTo>
                  <a:pt x="637903" y="190"/>
                  <a:pt x="643055" y="190"/>
                  <a:pt x="648207" y="190"/>
                </a:cubicBezTo>
                <a:cubicBezTo>
                  <a:pt x="685115" y="1624"/>
                  <a:pt x="703781" y="19591"/>
                  <a:pt x="704372" y="56370"/>
                </a:cubicBezTo>
                <a:cubicBezTo>
                  <a:pt x="704372" y="88003"/>
                  <a:pt x="707159" y="118961"/>
                  <a:pt x="721263" y="147978"/>
                </a:cubicBezTo>
                <a:cubicBezTo>
                  <a:pt x="750486" y="208882"/>
                  <a:pt x="800401" y="240768"/>
                  <a:pt x="866025" y="250300"/>
                </a:cubicBezTo>
                <a:cubicBezTo>
                  <a:pt x="882831" y="252395"/>
                  <a:pt x="899765" y="253297"/>
                  <a:pt x="916700" y="252999"/>
                </a:cubicBezTo>
                <a:cubicBezTo>
                  <a:pt x="1366186" y="252999"/>
                  <a:pt x="1815728" y="252999"/>
                  <a:pt x="2265327" y="252999"/>
                </a:cubicBezTo>
                <a:cubicBezTo>
                  <a:pt x="2317354" y="252999"/>
                  <a:pt x="2365579" y="240852"/>
                  <a:pt x="2405612" y="205255"/>
                </a:cubicBezTo>
                <a:cubicBezTo>
                  <a:pt x="2442397" y="173005"/>
                  <a:pt x="2463861" y="126758"/>
                  <a:pt x="2464733" y="77880"/>
                </a:cubicBezTo>
                <a:cubicBezTo>
                  <a:pt x="2465155" y="69445"/>
                  <a:pt x="2464733" y="61009"/>
                  <a:pt x="2465155" y="52574"/>
                </a:cubicBezTo>
                <a:cubicBezTo>
                  <a:pt x="2466675" y="20350"/>
                  <a:pt x="2483989" y="2805"/>
                  <a:pt x="2515830" y="527"/>
                </a:cubicBezTo>
                <a:cubicBezTo>
                  <a:pt x="2520053" y="527"/>
                  <a:pt x="2524276" y="105"/>
                  <a:pt x="2528499" y="105"/>
                </a:cubicBezTo>
                <a:close/>
              </a:path>
            </a:pathLst>
          </a:custGeom>
          <a:solidFill>
            <a:schemeClr val="accent1"/>
          </a:solidFill>
          <a:ln w="6350">
            <a:solidFill>
              <a:schemeClr val="tx1"/>
            </a:solidFill>
          </a:ln>
        </p:spPr>
        <p:txBody>
          <a:bodyPr wrap="square" anchor="ctr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8" name="Нижний колонтитул 2">
            <a:extLst>
              <a:ext uri="{FF2B5EF4-FFF2-40B4-BE49-F238E27FC236}">
                <a16:creationId xmlns:a16="http://schemas.microsoft.com/office/drawing/2014/main" id="{B9873513-A87A-5248-9EE5-22477683A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2888F5E9-30EC-364E-8110-24F16FB93E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2055970"/>
            <a:ext cx="5424486" cy="414480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8F56B56D-4B01-084B-A800-36DCED1010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5424486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110ABC-1F97-7D47-BAA7-5091B347B5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039061" y="498013"/>
            <a:ext cx="4303545" cy="813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041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криншот (16: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12">
            <a:extLst>
              <a:ext uri="{FF2B5EF4-FFF2-40B4-BE49-F238E27FC236}">
                <a16:creationId xmlns:a16="http://schemas.microsoft.com/office/drawing/2014/main" id="{FD2A22B0-09D2-7D4E-AADD-ED8BB34AC91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71080" y="2083205"/>
            <a:ext cx="5866489" cy="3599614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/>
              <a:t>Рисунок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6C946BF-0D2D-B445-9F9C-2DC7351B9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900" y="1773238"/>
            <a:ext cx="5868988" cy="309967"/>
          </a:xfrm>
          <a:prstGeom prst="rect">
            <a:avLst/>
          </a:prstGeom>
        </p:spPr>
      </p:pic>
      <p:sp>
        <p:nvSpPr>
          <p:cNvPr id="7" name="Нижний колонтитул 2">
            <a:extLst>
              <a:ext uri="{FF2B5EF4-FFF2-40B4-BE49-F238E27FC236}">
                <a16:creationId xmlns:a16="http://schemas.microsoft.com/office/drawing/2014/main" id="{66F50713-9831-0B41-9CD2-5CFB1B79BC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546421F3-2599-7248-8343-9198B0A539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1773239"/>
            <a:ext cx="4649786" cy="418217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D13C7EE6-39CD-7540-8356-4DFD11AD7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10868554" cy="679450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</p:spTree>
    <p:extLst>
      <p:ext uri="{BB962C8B-B14F-4D97-AF65-F5344CB8AC3E}">
        <p14:creationId xmlns:p14="http://schemas.microsoft.com/office/powerpoint/2010/main" val="6965050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скриншот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6B939B2E-B6BB-D04B-8511-1F5FCBD3580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0" y="692150"/>
            <a:ext cx="5437187" cy="5508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 dirty="0"/>
              <a:t>Объект</a:t>
            </a:r>
          </a:p>
        </p:txBody>
      </p:sp>
      <p:sp>
        <p:nvSpPr>
          <p:cNvPr id="9" name="Нижний колонтитул 2">
            <a:extLst>
              <a:ext uri="{FF2B5EF4-FFF2-40B4-BE49-F238E27FC236}">
                <a16:creationId xmlns:a16="http://schemas.microsoft.com/office/drawing/2014/main" id="{5D818D37-95CD-A54D-A873-58443763EA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FE5B93B5-05A2-2544-8F22-44097F5E2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4663017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0C9B590D-4781-8D49-93CD-C4866F089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2018599"/>
            <a:ext cx="4649786" cy="418217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99941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исунок 12">
            <a:extLst>
              <a:ext uri="{FF2B5EF4-FFF2-40B4-BE49-F238E27FC236}">
                <a16:creationId xmlns:a16="http://schemas.microsoft.com/office/drawing/2014/main" id="{F9FB253E-BC12-EF4D-B1C5-E0D144591D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/>
              <a:t>Рисунок</a:t>
            </a:r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:a16="http://schemas.microsoft.com/office/drawing/2014/main" id="{C33ADE9E-ECB7-1F4A-B46F-CAD9E158F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4" y="167981"/>
            <a:ext cx="4663017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8" name="Заголовок 2">
            <a:extLst>
              <a:ext uri="{FF2B5EF4-FFF2-40B4-BE49-F238E27FC236}">
                <a16:creationId xmlns:a16="http://schemas.microsoft.com/office/drawing/2014/main" id="{C41E022A-C37A-A847-906F-26B820785F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4663017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2008DFEA-A24A-E34D-83B0-932D8C25F8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2018599"/>
            <a:ext cx="4649786" cy="418217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658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исунок 12">
            <a:extLst>
              <a:ext uri="{FF2B5EF4-FFF2-40B4-BE49-F238E27FC236}">
                <a16:creationId xmlns:a16="http://schemas.microsoft.com/office/drawing/2014/main" id="{F9FB253E-BC12-EF4D-B1C5-E0D144591D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/>
              <a:t>Рисунок</a:t>
            </a:r>
          </a:p>
        </p:txBody>
      </p:sp>
      <p:sp>
        <p:nvSpPr>
          <p:cNvPr id="8" name="Заголовок 2">
            <a:extLst>
              <a:ext uri="{FF2B5EF4-FFF2-40B4-BE49-F238E27FC236}">
                <a16:creationId xmlns:a16="http://schemas.microsoft.com/office/drawing/2014/main" id="{C41E022A-C37A-A847-906F-26B820785F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70171" y="692150"/>
            <a:ext cx="4663017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2008DFEA-A24A-E34D-83B0-932D8C25F8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64351" y="2018599"/>
            <a:ext cx="4649786" cy="418217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0793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фото +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исунок 12">
            <a:extLst>
              <a:ext uri="{FF2B5EF4-FFF2-40B4-BE49-F238E27FC236}">
                <a16:creationId xmlns:a16="http://schemas.microsoft.com/office/drawing/2014/main" id="{F9FB253E-BC12-EF4D-B1C5-E0D144591D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96000" y="692151"/>
            <a:ext cx="5437188" cy="418217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/>
              <a:t>Рисунок</a:t>
            </a: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7CF3EB50-A7E7-6C46-A2E6-243B3089735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96000" y="5147214"/>
            <a:ext cx="5449888" cy="3528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ru-RU" sz="1800" dirty="0">
                <a:latin typeface="+mj-lt"/>
              </a:defRPr>
            </a:lvl1pPr>
          </a:lstStyle>
          <a:p>
            <a:pPr lvl="0">
              <a:lnSpc>
                <a:spcPct val="100000"/>
              </a:lnSpc>
            </a:pPr>
            <a:r>
              <a:rPr lang="ru-RU" dirty="0"/>
              <a:t>Заголовок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id="{4567ABE6-665B-9A42-BA9A-9F11583EB5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96000" y="5553075"/>
            <a:ext cx="5449888" cy="6842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ru-RU" b="0" i="0" dirty="0">
                <a:latin typeface="SF Pro Text Light" pitchFamily="2" charset="0"/>
              </a:defRPr>
            </a:lvl1pPr>
          </a:lstStyle>
          <a:p>
            <a:pPr lvl="0"/>
            <a:r>
              <a:rPr lang="ru-RU" dirty="0"/>
              <a:t>Кратко сформулируйте главную мысль</a:t>
            </a:r>
          </a:p>
        </p:txBody>
      </p:sp>
      <p:sp>
        <p:nvSpPr>
          <p:cNvPr id="8" name="Нижний колонтитул 2">
            <a:extLst>
              <a:ext uri="{FF2B5EF4-FFF2-40B4-BE49-F238E27FC236}">
                <a16:creationId xmlns:a16="http://schemas.microsoft.com/office/drawing/2014/main" id="{B1EB5948-9BFD-2F46-B73E-B5E2C7775A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11" name="Заголовок 2">
            <a:extLst>
              <a:ext uri="{FF2B5EF4-FFF2-40B4-BE49-F238E27FC236}">
                <a16:creationId xmlns:a16="http://schemas.microsoft.com/office/drawing/2014/main" id="{7AFCF1EF-72D2-5E40-B289-9BC8691CA1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4663017" cy="1081088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B1C268A2-11C7-314A-802D-ADB67A88E2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514" y="2018599"/>
            <a:ext cx="4649786" cy="418217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593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в кружк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исунок 12">
            <a:extLst>
              <a:ext uri="{FF2B5EF4-FFF2-40B4-BE49-F238E27FC236}">
                <a16:creationId xmlns:a16="http://schemas.microsoft.com/office/drawing/2014/main" id="{F9FB253E-BC12-EF4D-B1C5-E0D144591D2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608083" y="1773237"/>
            <a:ext cx="3156225" cy="3156225"/>
          </a:xfrm>
          <a:prstGeom prst="ellipse">
            <a:avLst/>
          </a:prstGeom>
          <a:solidFill>
            <a:schemeClr val="accent1"/>
          </a:solidFill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/>
              <a:t>Рисунок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7FE8B859-2299-5046-96BF-81805B7C82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0350" y="2201188"/>
            <a:ext cx="4891856" cy="106340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Напишите основную мысль</a:t>
            </a:r>
          </a:p>
        </p:txBody>
      </p:sp>
      <p:sp>
        <p:nvSpPr>
          <p:cNvPr id="9" name="Текст 34">
            <a:extLst>
              <a:ext uri="{FF2B5EF4-FFF2-40B4-BE49-F238E27FC236}">
                <a16:creationId xmlns:a16="http://schemas.microsoft.com/office/drawing/2014/main" id="{808739EF-D4B6-B847-B487-DF6967A6EF1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37598" y="3441164"/>
            <a:ext cx="4894515" cy="11722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ru-RU" b="0" i="0" dirty="0">
                <a:latin typeface="SF Pro Text Light" pitchFamily="2" charset="0"/>
              </a:defRPr>
            </a:lvl1pPr>
            <a:lvl2pPr>
              <a:defRPr lang="ru-RU" dirty="0"/>
            </a:lvl2pPr>
          </a:lstStyle>
          <a:p>
            <a:pPr lvl="0"/>
            <a:r>
              <a:rPr lang="ru-RU" dirty="0"/>
              <a:t>Опишите кратко идеи, подтверждающие основную мысль слайда</a:t>
            </a:r>
          </a:p>
          <a:p>
            <a:pPr marL="228600" lvl="1" indent="-228600">
              <a:buClr>
                <a:schemeClr val="tx2"/>
              </a:buClr>
            </a:pPr>
            <a:r>
              <a:rPr lang="ru-RU" dirty="0"/>
              <a:t>Уровень 2</a:t>
            </a:r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:a16="http://schemas.microsoft.com/office/drawing/2014/main" id="{4850B24A-5604-CA43-BD24-FD32EA3B8A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9926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сообщест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33">
            <a:extLst>
              <a:ext uri="{FF2B5EF4-FFF2-40B4-BE49-F238E27FC236}">
                <a16:creationId xmlns:a16="http://schemas.microsoft.com/office/drawing/2014/main" id="{BBAF255A-528F-DA45-AF05-D9145BE2537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349730" y="800100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23" name="Рисунок 34">
            <a:extLst>
              <a:ext uri="{FF2B5EF4-FFF2-40B4-BE49-F238E27FC236}">
                <a16:creationId xmlns:a16="http://schemas.microsoft.com/office/drawing/2014/main" id="{1EDE53BF-9384-3F44-82B0-7B4197259CA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0627" y="800100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24" name="Рисунок 36">
            <a:extLst>
              <a:ext uri="{FF2B5EF4-FFF2-40B4-BE49-F238E27FC236}">
                <a16:creationId xmlns:a16="http://schemas.microsoft.com/office/drawing/2014/main" id="{F503805D-CC61-4B4D-B49F-78197D7A20CB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511197" y="800100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25" name="Рисунок 37">
            <a:extLst>
              <a:ext uri="{FF2B5EF4-FFF2-40B4-BE49-F238E27FC236}">
                <a16:creationId xmlns:a16="http://schemas.microsoft.com/office/drawing/2014/main" id="{E93B7ABF-4CFB-FA42-9B9B-75CABB82988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112094" y="800100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61" name="Рисунок 33">
            <a:extLst>
              <a:ext uri="{FF2B5EF4-FFF2-40B4-BE49-F238E27FC236}">
                <a16:creationId xmlns:a16="http://schemas.microsoft.com/office/drawing/2014/main" id="{7A427DD4-5B81-304C-919B-55BDBFB3D87F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349730" y="2248639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62" name="Рисунок 34">
            <a:extLst>
              <a:ext uri="{FF2B5EF4-FFF2-40B4-BE49-F238E27FC236}">
                <a16:creationId xmlns:a16="http://schemas.microsoft.com/office/drawing/2014/main" id="{03E6AF83-D8AB-454C-B7B3-C87A5186172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950627" y="2248639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63" name="Рисунок 36">
            <a:extLst>
              <a:ext uri="{FF2B5EF4-FFF2-40B4-BE49-F238E27FC236}">
                <a16:creationId xmlns:a16="http://schemas.microsoft.com/office/drawing/2014/main" id="{13680196-7687-714E-8022-5F67BEF30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511197" y="2248639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64" name="Рисунок 37">
            <a:extLst>
              <a:ext uri="{FF2B5EF4-FFF2-40B4-BE49-F238E27FC236}">
                <a16:creationId xmlns:a16="http://schemas.microsoft.com/office/drawing/2014/main" id="{53AC095F-4507-4F45-9C37-54381333B0AB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112094" y="2248639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65" name="Рисунок 33">
            <a:extLst>
              <a:ext uri="{FF2B5EF4-FFF2-40B4-BE49-F238E27FC236}">
                <a16:creationId xmlns:a16="http://schemas.microsoft.com/office/drawing/2014/main" id="{59D5525B-D102-F14E-8C3E-AD24F02476E0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349730" y="3697178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66" name="Рисунок 34">
            <a:extLst>
              <a:ext uri="{FF2B5EF4-FFF2-40B4-BE49-F238E27FC236}">
                <a16:creationId xmlns:a16="http://schemas.microsoft.com/office/drawing/2014/main" id="{E67FE9E2-B71C-754D-A9E1-AFAF246534D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6950627" y="3697178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67" name="Рисунок 36">
            <a:extLst>
              <a:ext uri="{FF2B5EF4-FFF2-40B4-BE49-F238E27FC236}">
                <a16:creationId xmlns:a16="http://schemas.microsoft.com/office/drawing/2014/main" id="{18086737-6CCB-9B45-A255-FAC9F39E7F3E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511197" y="3697178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68" name="Рисунок 37">
            <a:extLst>
              <a:ext uri="{FF2B5EF4-FFF2-40B4-BE49-F238E27FC236}">
                <a16:creationId xmlns:a16="http://schemas.microsoft.com/office/drawing/2014/main" id="{678A69C8-A077-EF40-8F97-585A2980BEA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0112094" y="3697178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69" name="Рисунок 33">
            <a:extLst>
              <a:ext uri="{FF2B5EF4-FFF2-40B4-BE49-F238E27FC236}">
                <a16:creationId xmlns:a16="http://schemas.microsoft.com/office/drawing/2014/main" id="{E51881C8-D566-D84E-B796-2173EC5D1AE4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5349730" y="5145716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70" name="Рисунок 34">
            <a:extLst>
              <a:ext uri="{FF2B5EF4-FFF2-40B4-BE49-F238E27FC236}">
                <a16:creationId xmlns:a16="http://schemas.microsoft.com/office/drawing/2014/main" id="{0E1B4231-F022-9844-925D-6A061371AEEF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950627" y="5145716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71" name="Рисунок 36">
            <a:extLst>
              <a:ext uri="{FF2B5EF4-FFF2-40B4-BE49-F238E27FC236}">
                <a16:creationId xmlns:a16="http://schemas.microsoft.com/office/drawing/2014/main" id="{BD94CEF0-B973-3D41-BB44-217626631550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511197" y="5145716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72" name="Рисунок 37">
            <a:extLst>
              <a:ext uri="{FF2B5EF4-FFF2-40B4-BE49-F238E27FC236}">
                <a16:creationId xmlns:a16="http://schemas.microsoft.com/office/drawing/2014/main" id="{1928F8B3-07EC-A04D-8249-008477FB2A1A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0112094" y="5145716"/>
            <a:ext cx="1091571" cy="1091571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 b="0" i="0">
                <a:latin typeface="SF Pro Text Light" pitchFamily="2" charset="0"/>
              </a:defRPr>
            </a:lvl1pPr>
          </a:lstStyle>
          <a:p>
            <a:r>
              <a:rPr lang="ru-RU"/>
              <a:t>Рису-нок</a:t>
            </a:r>
          </a:p>
        </p:txBody>
      </p:sp>
      <p:sp>
        <p:nvSpPr>
          <p:cNvPr id="26" name="Текст 34">
            <a:extLst>
              <a:ext uri="{FF2B5EF4-FFF2-40B4-BE49-F238E27FC236}">
                <a16:creationId xmlns:a16="http://schemas.microsoft.com/office/drawing/2014/main" id="{64CD6D08-F9FF-9A44-A56F-59DCE9DF4A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1513" y="2550946"/>
            <a:ext cx="3371850" cy="368634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ru-RU" b="0" i="0" dirty="0">
                <a:latin typeface="SF Pro Text Light" pitchFamily="2" charset="0"/>
              </a:defRPr>
            </a:lvl1pPr>
            <a:lvl2pPr>
              <a:defRPr lang="ru-RU" dirty="0"/>
            </a:lvl2pPr>
          </a:lstStyle>
          <a:p>
            <a:pPr lvl="0"/>
            <a:r>
              <a:rPr lang="ru-RU" dirty="0"/>
              <a:t>Опишите кратко идеи, подтверждающие основную мысль слайда</a:t>
            </a:r>
          </a:p>
          <a:p>
            <a:pPr marL="228600" lvl="1" indent="-228600">
              <a:buClr>
                <a:schemeClr val="tx2"/>
              </a:buClr>
            </a:pPr>
            <a:r>
              <a:rPr lang="ru-RU" dirty="0"/>
              <a:t>Уровень 2</a:t>
            </a:r>
          </a:p>
        </p:txBody>
      </p:sp>
      <p:sp>
        <p:nvSpPr>
          <p:cNvPr id="21" name="Нижний колонтитул 2">
            <a:extLst>
              <a:ext uri="{FF2B5EF4-FFF2-40B4-BE49-F238E27FC236}">
                <a16:creationId xmlns:a16="http://schemas.microsoft.com/office/drawing/2014/main" id="{B5BF75A2-2D65-E947-9AA6-564933496D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sp>
        <p:nvSpPr>
          <p:cNvPr id="29" name="Заголовок 2">
            <a:extLst>
              <a:ext uri="{FF2B5EF4-FFF2-40B4-BE49-F238E27FC236}">
                <a16:creationId xmlns:a16="http://schemas.microsoft.com/office/drawing/2014/main" id="{6A07793F-F8F3-7A47-BBDB-26ADE0E1B8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49"/>
            <a:ext cx="3366029" cy="1708151"/>
          </a:xfrm>
        </p:spPr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</p:spTree>
    <p:extLst>
      <p:ext uri="{BB962C8B-B14F-4D97-AF65-F5344CB8AC3E}">
        <p14:creationId xmlns:p14="http://schemas.microsoft.com/office/powerpoint/2010/main" val="127977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6617A05-57B0-D444-8882-A7FCC5FC028A}"/>
              </a:ext>
            </a:extLst>
          </p:cNvPr>
          <p:cNvSpPr txBox="1"/>
          <p:nvPr userDrawn="1"/>
        </p:nvSpPr>
        <p:spPr>
          <a:xfrm>
            <a:off x="3013869" y="-1049149"/>
            <a:ext cx="2058988" cy="4478149"/>
          </a:xfrm>
          <a:prstGeom prst="rect">
            <a:avLst/>
          </a:prstGeom>
          <a:noFill/>
        </p:spPr>
        <p:txBody>
          <a:bodyPr wrap="square" tIns="0" rtlCol="0" anchor="t">
            <a:spAutoFit/>
          </a:bodyPr>
          <a:lstStyle/>
          <a:p>
            <a:r>
              <a:rPr lang="ru-RU" sz="28800" b="1" i="0">
                <a:solidFill>
                  <a:schemeClr val="accent1"/>
                </a:solidFill>
                <a:latin typeface="VK Sans Display DemiBold" pitchFamily="2" charset="0"/>
              </a:rPr>
              <a:t>«</a:t>
            </a:r>
          </a:p>
        </p:txBody>
      </p:sp>
      <p:sp>
        <p:nvSpPr>
          <p:cNvPr id="9" name="Текст 43">
            <a:extLst>
              <a:ext uri="{FF2B5EF4-FFF2-40B4-BE49-F238E27FC236}">
                <a16:creationId xmlns:a16="http://schemas.microsoft.com/office/drawing/2014/main" id="{9BE4D7FE-BCEB-8846-AABB-259936AF80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46702" y="711409"/>
            <a:ext cx="6199186" cy="10618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lang="ru-RU" sz="36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dirty="0"/>
              <a:t>Цитата: </a:t>
            </a:r>
            <a:br>
              <a:rPr lang="ru-RU" dirty="0"/>
            </a:br>
            <a:r>
              <a:rPr lang="ru-RU" dirty="0"/>
              <a:t>ключевая мысль</a:t>
            </a:r>
          </a:p>
        </p:txBody>
      </p:sp>
      <p:sp>
        <p:nvSpPr>
          <p:cNvPr id="11" name="Рисунок 33">
            <a:extLst>
              <a:ext uri="{FF2B5EF4-FFF2-40B4-BE49-F238E27FC236}">
                <a16:creationId xmlns:a16="http://schemas.microsoft.com/office/drawing/2014/main" id="{FBD9F727-FC09-AA44-B9B5-4ECE7511ECA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71513" y="800101"/>
            <a:ext cx="3370771" cy="3371552"/>
          </a:xfrm>
          <a:custGeom>
            <a:avLst/>
            <a:gdLst>
              <a:gd name="connsiteX0" fmla="*/ 434760 w 869520"/>
              <a:gd name="connsiteY0" fmla="*/ 0 h 849060"/>
              <a:gd name="connsiteX1" fmla="*/ 869520 w 869520"/>
              <a:gd name="connsiteY1" fmla="*/ 424530 h 849060"/>
              <a:gd name="connsiteX2" fmla="*/ 434760 w 869520"/>
              <a:gd name="connsiteY2" fmla="*/ 849060 h 849060"/>
              <a:gd name="connsiteX3" fmla="*/ 0 w 869520"/>
              <a:gd name="connsiteY3" fmla="*/ 424530 h 849060"/>
              <a:gd name="connsiteX4" fmla="*/ 434760 w 869520"/>
              <a:gd name="connsiteY4" fmla="*/ 0 h 8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9520" h="849060">
                <a:moveTo>
                  <a:pt x="434760" y="0"/>
                </a:moveTo>
                <a:cubicBezTo>
                  <a:pt x="674871" y="0"/>
                  <a:pt x="869520" y="190069"/>
                  <a:pt x="869520" y="424530"/>
                </a:cubicBezTo>
                <a:cubicBezTo>
                  <a:pt x="869520" y="658991"/>
                  <a:pt x="674871" y="849060"/>
                  <a:pt x="434760" y="849060"/>
                </a:cubicBezTo>
                <a:cubicBezTo>
                  <a:pt x="194649" y="849060"/>
                  <a:pt x="0" y="658991"/>
                  <a:pt x="0" y="424530"/>
                </a:cubicBezTo>
                <a:cubicBezTo>
                  <a:pt x="0" y="190069"/>
                  <a:pt x="194649" y="0"/>
                  <a:pt x="43476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lIns="0" tIns="0" rIns="0" bIns="0" rtlCol="0">
            <a:normAutofit/>
          </a:bodyPr>
          <a:lstStyle>
            <a:lvl1pPr>
              <a:defRPr lang="ru-RU" dirty="0"/>
            </a:lvl1pPr>
          </a:lstStyle>
          <a:p>
            <a:pPr lvl="0"/>
            <a:r>
              <a:rPr lang="ru-RU"/>
              <a:t>Рисунок</a:t>
            </a:r>
          </a:p>
        </p:txBody>
      </p:sp>
      <p:sp>
        <p:nvSpPr>
          <p:cNvPr id="14" name="Name + Surname">
            <a:extLst>
              <a:ext uri="{FF2B5EF4-FFF2-40B4-BE49-F238E27FC236}">
                <a16:creationId xmlns:a16="http://schemas.microsoft.com/office/drawing/2014/main" id="{7F5F4B3E-5E28-5B42-8D95-CC4B33106A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2592" y="4580422"/>
            <a:ext cx="3372026" cy="88823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lang="en-US" sz="24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</a:pPr>
            <a:r>
              <a:rPr lang="ru-RU" dirty="0"/>
              <a:t>Имя </a:t>
            </a:r>
            <a:br>
              <a:rPr lang="en-US" dirty="0"/>
            </a:br>
            <a:r>
              <a:rPr lang="ru-RU" dirty="0"/>
              <a:t>и фамилия</a:t>
            </a:r>
            <a:endParaRPr lang="en-US" dirty="0"/>
          </a:p>
        </p:txBody>
      </p:sp>
      <p:sp>
        <p:nvSpPr>
          <p:cNvPr id="16" name="Position">
            <a:extLst>
              <a:ext uri="{FF2B5EF4-FFF2-40B4-BE49-F238E27FC236}">
                <a16:creationId xmlns:a16="http://schemas.microsoft.com/office/drawing/2014/main" id="{448EE364-91E2-BC4B-A39F-EDB604B1AD8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2592" y="5490168"/>
            <a:ext cx="3370771" cy="71060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algn="ctr">
              <a:defRPr lang="en-US" b="0" i="0" dirty="0">
                <a:latin typeface="SF Pro Text Light" pitchFamily="2" charset="0"/>
              </a:defRPr>
            </a:lvl1pPr>
          </a:lstStyle>
          <a:p>
            <a:pPr lvl="0"/>
            <a:r>
              <a:rPr lang="ru-RU" dirty="0"/>
              <a:t>Название должности</a:t>
            </a:r>
            <a:endParaRPr lang="en-US" dirty="0"/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652868F7-DC0A-7E43-AB22-D7A2C4D81E0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46701" y="1983399"/>
            <a:ext cx="6194151" cy="4166098"/>
          </a:xfrm>
          <a:prstGeom prst="rect">
            <a:avLst/>
          </a:prstGeom>
        </p:spPr>
        <p:txBody>
          <a:bodyPr wrap="square" lIns="0">
            <a:noAutofit/>
          </a:bodyPr>
          <a:lstStyle>
            <a:lvl1pPr marL="0" indent="0">
              <a:lnSpc>
                <a:spcPct val="110000"/>
              </a:lnSpc>
              <a:buNone/>
              <a:defRPr sz="1600" b="0" i="0">
                <a:latin typeface="SF Pro Text Light" pitchFamily="2" charset="0"/>
              </a:defRPr>
            </a:lvl1pPr>
            <a:lvl2pPr marL="228600" indent="-228600">
              <a:lnSpc>
                <a:spcPct val="110000"/>
              </a:lnSpc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2pPr>
            <a:lvl3pPr>
              <a:lnSpc>
                <a:spcPct val="110000"/>
              </a:lnSpc>
              <a:defRPr/>
            </a:lvl3pPr>
          </a:lstStyle>
          <a:p>
            <a:pPr lvl="0"/>
            <a:r>
              <a:rPr lang="ru-RU" dirty="0"/>
              <a:t>Опишите кратко идеи, подтверждающие основную мысль слайда</a:t>
            </a:r>
          </a:p>
          <a:p>
            <a:pPr lvl="1"/>
            <a:r>
              <a:rPr lang="ru-RU" dirty="0"/>
              <a:t>Уровень 2</a:t>
            </a:r>
            <a:endParaRPr lang="en-US" dirty="0"/>
          </a:p>
          <a:p>
            <a:pPr lvl="2"/>
            <a:r>
              <a:rPr lang="ru-RU" dirty="0"/>
              <a:t>Уровень 3</a:t>
            </a:r>
          </a:p>
        </p:txBody>
      </p:sp>
      <p:sp>
        <p:nvSpPr>
          <p:cNvPr id="17" name="Нижний колонтитул 2">
            <a:extLst>
              <a:ext uri="{FF2B5EF4-FFF2-40B4-BE49-F238E27FC236}">
                <a16:creationId xmlns:a16="http://schemas.microsoft.com/office/drawing/2014/main" id="{D07C4804-0BF7-6940-B206-CA538C7CA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728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 без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43">
            <a:extLst>
              <a:ext uri="{FF2B5EF4-FFF2-40B4-BE49-F238E27FC236}">
                <a16:creationId xmlns:a16="http://schemas.microsoft.com/office/drawing/2014/main" id="{9BE4D7FE-BCEB-8846-AABB-259936AF80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59150" y="692151"/>
            <a:ext cx="8174038" cy="160961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ru-RU" sz="44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dirty="0"/>
              <a:t>Цитата: </a:t>
            </a:r>
            <a:br>
              <a:rPr lang="ru-RU" dirty="0"/>
            </a:br>
            <a:r>
              <a:rPr lang="ru-RU" dirty="0"/>
              <a:t>ключевая мысль</a:t>
            </a:r>
          </a:p>
        </p:txBody>
      </p:sp>
      <p:sp>
        <p:nvSpPr>
          <p:cNvPr id="14" name="Name + Surname">
            <a:extLst>
              <a:ext uri="{FF2B5EF4-FFF2-40B4-BE49-F238E27FC236}">
                <a16:creationId xmlns:a16="http://schemas.microsoft.com/office/drawing/2014/main" id="{7F5F4B3E-5E28-5B42-8D95-CC4B33106A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5738829"/>
            <a:ext cx="8200516" cy="4619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lang="en-US" sz="240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lnSpc>
                <a:spcPct val="100000"/>
              </a:lnSpc>
            </a:pPr>
            <a:r>
              <a:rPr lang="ru-RU" dirty="0"/>
              <a:t>Имя и фамилия</a:t>
            </a:r>
            <a:endParaRPr lang="en-US" dirty="0"/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652868F7-DC0A-7E43-AB22-D7A2C4D81E0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66814" y="2459421"/>
            <a:ext cx="8174038" cy="1609617"/>
          </a:xfrm>
          <a:prstGeom prst="rect">
            <a:avLst/>
          </a:prstGeom>
        </p:spPr>
        <p:txBody>
          <a:bodyPr wrap="square" lIns="0">
            <a:noAutofit/>
          </a:bodyPr>
          <a:lstStyle>
            <a:lvl1pPr marL="0" indent="0">
              <a:lnSpc>
                <a:spcPct val="110000"/>
              </a:lnSpc>
              <a:buNone/>
              <a:defRPr sz="2400" b="0" i="0">
                <a:latin typeface="+mj-lt"/>
              </a:defRPr>
            </a:lvl1pPr>
            <a:lvl2pPr marL="228600" indent="-228600">
              <a:lnSpc>
                <a:spcPct val="110000"/>
              </a:lnSpc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200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110000"/>
              </a:lnSpc>
              <a:defRPr sz="1800">
                <a:latin typeface="+mj-lt"/>
              </a:defRPr>
            </a:lvl3pPr>
          </a:lstStyle>
          <a:p>
            <a:pPr lvl="0"/>
            <a:r>
              <a:rPr lang="ru-RU" dirty="0"/>
              <a:t>Опишите кратко идеи, </a:t>
            </a:r>
            <a:br>
              <a:rPr lang="ru-RU" dirty="0"/>
            </a:br>
            <a:r>
              <a:rPr lang="ru-RU" dirty="0"/>
              <a:t>подтверждающие основную мысль слайда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49603D-3461-EE46-98B7-7067B67CBB22}"/>
              </a:ext>
            </a:extLst>
          </p:cNvPr>
          <p:cNvSpPr txBox="1"/>
          <p:nvPr userDrawn="1"/>
        </p:nvSpPr>
        <p:spPr>
          <a:xfrm>
            <a:off x="544512" y="-1049150"/>
            <a:ext cx="2058988" cy="4478149"/>
          </a:xfrm>
          <a:prstGeom prst="rect">
            <a:avLst/>
          </a:prstGeom>
          <a:noFill/>
        </p:spPr>
        <p:txBody>
          <a:bodyPr wrap="square" tIns="0" rtlCol="0" anchor="t">
            <a:spAutoFit/>
          </a:bodyPr>
          <a:lstStyle/>
          <a:p>
            <a:r>
              <a:rPr lang="ru-RU" sz="28800" b="1" i="0">
                <a:solidFill>
                  <a:schemeClr val="accent1"/>
                </a:solidFill>
                <a:latin typeface="VK Sans Display DemiBold" pitchFamily="2" charset="0"/>
              </a:rPr>
              <a:t>«</a:t>
            </a:r>
          </a:p>
        </p:txBody>
      </p:sp>
      <p:sp>
        <p:nvSpPr>
          <p:cNvPr id="17" name="Нижний колонтитул 2">
            <a:extLst>
              <a:ext uri="{FF2B5EF4-FFF2-40B4-BE49-F238E27FC236}">
                <a16:creationId xmlns:a16="http://schemas.microsoft.com/office/drawing/2014/main" id="{D07C4804-0BF7-6940-B206-CA538C7CA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mtClean="0"/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8731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2621BAE2-07D9-514A-9985-E8FEC1442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172" y="1119966"/>
            <a:ext cx="4621372" cy="182819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>
              <a:defRPr sz="66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16153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183911-C770-4D4A-B084-E2BC4450B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70" r="3106" b="9241"/>
          <a:stretch/>
        </p:blipFill>
        <p:spPr>
          <a:xfrm>
            <a:off x="6311900" y="-1"/>
            <a:ext cx="5880100" cy="6858001"/>
          </a:xfrm>
          <a:prstGeom prst="rect">
            <a:avLst/>
          </a:prstGeom>
        </p:spPr>
      </p:pic>
      <p:sp>
        <p:nvSpPr>
          <p:cNvPr id="8" name="CTA">
            <a:extLst>
              <a:ext uri="{FF2B5EF4-FFF2-40B4-BE49-F238E27FC236}">
                <a16:creationId xmlns:a16="http://schemas.microsoft.com/office/drawing/2014/main" id="{DA96CE9B-0F6A-F443-A26C-EA507914F1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713" y="583317"/>
            <a:ext cx="5475287" cy="182819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Спасибо 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54A93F3-6551-7F4E-A055-C4FC639F0214}"/>
              </a:ext>
            </a:extLst>
          </p:cNvPr>
          <p:cNvGrpSpPr/>
          <p:nvPr userDrawn="1"/>
        </p:nvGrpSpPr>
        <p:grpSpPr>
          <a:xfrm>
            <a:off x="658071" y="5503765"/>
            <a:ext cx="697010" cy="697010"/>
            <a:chOff x="658071" y="5503765"/>
            <a:chExt cx="697010" cy="697010"/>
          </a:xfrm>
        </p:grpSpPr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E8CB7B84-7F64-D442-9CE9-5E31FBB6F0D7}"/>
                </a:ext>
              </a:extLst>
            </p:cNvPr>
            <p:cNvGrpSpPr/>
            <p:nvPr userDrawn="1"/>
          </p:nvGrpSpPr>
          <p:grpSpPr>
            <a:xfrm>
              <a:off x="658071" y="5503765"/>
              <a:ext cx="697010" cy="697010"/>
              <a:chOff x="5619750" y="2952750"/>
              <a:chExt cx="952500" cy="952500"/>
            </a:xfrm>
          </p:grpSpPr>
          <p:sp>
            <p:nvSpPr>
              <p:cNvPr id="11" name="Полилиния 10">
                <a:extLst>
                  <a:ext uri="{FF2B5EF4-FFF2-40B4-BE49-F238E27FC236}">
                    <a16:creationId xmlns:a16="http://schemas.microsoft.com/office/drawing/2014/main" id="{17D6EE18-CC44-834A-8F7A-70ABA069F319}"/>
                  </a:ext>
                </a:extLst>
              </p:cNvPr>
              <p:cNvSpPr/>
              <p:nvPr/>
            </p:nvSpPr>
            <p:spPr>
              <a:xfrm>
                <a:off x="5619750" y="2952750"/>
                <a:ext cx="952500" cy="952500"/>
              </a:xfrm>
              <a:custGeom>
                <a:avLst/>
                <a:gdLst>
                  <a:gd name="connsiteX0" fmla="*/ 0 w 952500"/>
                  <a:gd name="connsiteY0" fmla="*/ 457200 h 952500"/>
                  <a:gd name="connsiteX1" fmla="*/ 66955 w 952500"/>
                  <a:gd name="connsiteY1" fmla="*/ 66955 h 952500"/>
                  <a:gd name="connsiteX2" fmla="*/ 457200 w 952500"/>
                  <a:gd name="connsiteY2" fmla="*/ 0 h 952500"/>
                  <a:gd name="connsiteX3" fmla="*/ 495300 w 952500"/>
                  <a:gd name="connsiteY3" fmla="*/ 0 h 952500"/>
                  <a:gd name="connsiteX4" fmla="*/ 885545 w 952500"/>
                  <a:gd name="connsiteY4" fmla="*/ 66955 h 952500"/>
                  <a:gd name="connsiteX5" fmla="*/ 952500 w 952500"/>
                  <a:gd name="connsiteY5" fmla="*/ 457200 h 952500"/>
                  <a:gd name="connsiteX6" fmla="*/ 952500 w 952500"/>
                  <a:gd name="connsiteY6" fmla="*/ 495300 h 952500"/>
                  <a:gd name="connsiteX7" fmla="*/ 885545 w 952500"/>
                  <a:gd name="connsiteY7" fmla="*/ 885545 h 952500"/>
                  <a:gd name="connsiteX8" fmla="*/ 495300 w 952500"/>
                  <a:gd name="connsiteY8" fmla="*/ 952500 h 952500"/>
                  <a:gd name="connsiteX9" fmla="*/ 457200 w 952500"/>
                  <a:gd name="connsiteY9" fmla="*/ 952500 h 952500"/>
                  <a:gd name="connsiteX10" fmla="*/ 66955 w 952500"/>
                  <a:gd name="connsiteY10" fmla="*/ 885545 h 952500"/>
                  <a:gd name="connsiteX11" fmla="*/ 0 w 952500"/>
                  <a:gd name="connsiteY11" fmla="*/ 495300 h 952500"/>
                  <a:gd name="connsiteX12" fmla="*/ 0 w 952500"/>
                  <a:gd name="connsiteY12" fmla="*/ 457200 h 9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0" h="952500">
                    <a:moveTo>
                      <a:pt x="0" y="457200"/>
                    </a:moveTo>
                    <a:cubicBezTo>
                      <a:pt x="0" y="241674"/>
                      <a:pt x="0" y="133911"/>
                      <a:pt x="66955" y="66955"/>
                    </a:cubicBezTo>
                    <a:cubicBezTo>
                      <a:pt x="133911" y="0"/>
                      <a:pt x="241674" y="0"/>
                      <a:pt x="457200" y="0"/>
                    </a:cubicBezTo>
                    <a:lnTo>
                      <a:pt x="495300" y="0"/>
                    </a:lnTo>
                    <a:cubicBezTo>
                      <a:pt x="710826" y="0"/>
                      <a:pt x="818589" y="0"/>
                      <a:pt x="885545" y="66955"/>
                    </a:cubicBezTo>
                    <a:cubicBezTo>
                      <a:pt x="952500" y="133911"/>
                      <a:pt x="952500" y="241674"/>
                      <a:pt x="952500" y="457200"/>
                    </a:cubicBezTo>
                    <a:lnTo>
                      <a:pt x="952500" y="495300"/>
                    </a:lnTo>
                    <a:cubicBezTo>
                      <a:pt x="952500" y="710826"/>
                      <a:pt x="952500" y="818589"/>
                      <a:pt x="885545" y="885545"/>
                    </a:cubicBezTo>
                    <a:cubicBezTo>
                      <a:pt x="818589" y="952500"/>
                      <a:pt x="710826" y="952500"/>
                      <a:pt x="495300" y="952500"/>
                    </a:cubicBezTo>
                    <a:lnTo>
                      <a:pt x="457200" y="952500"/>
                    </a:lnTo>
                    <a:cubicBezTo>
                      <a:pt x="241674" y="952500"/>
                      <a:pt x="133911" y="952500"/>
                      <a:pt x="66955" y="885545"/>
                    </a:cubicBezTo>
                    <a:cubicBezTo>
                      <a:pt x="0" y="818589"/>
                      <a:pt x="0" y="710826"/>
                      <a:pt x="0" y="495300"/>
                    </a:cubicBezTo>
                    <a:lnTo>
                      <a:pt x="0" y="457200"/>
                    </a:lnTo>
                    <a:close/>
                  </a:path>
                </a:pathLst>
              </a:custGeom>
              <a:solidFill>
                <a:schemeClr val="bg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Полилиния 11">
                <a:extLst>
                  <a:ext uri="{FF2B5EF4-FFF2-40B4-BE49-F238E27FC236}">
                    <a16:creationId xmlns:a16="http://schemas.microsoft.com/office/drawing/2014/main" id="{17EFEFBA-8BE8-6E41-B650-3166900B5082}"/>
                  </a:ext>
                </a:extLst>
              </p:cNvPr>
              <p:cNvSpPr/>
              <p:nvPr/>
            </p:nvSpPr>
            <p:spPr>
              <a:xfrm>
                <a:off x="5780486" y="3242471"/>
                <a:ext cx="635397" cy="396478"/>
              </a:xfrm>
              <a:custGeom>
                <a:avLst/>
                <a:gdLst>
                  <a:gd name="connsiteX0" fmla="*/ 346075 w 635397"/>
                  <a:gd name="connsiteY0" fmla="*/ 396478 h 396478"/>
                  <a:gd name="connsiteX1" fmla="*/ 0 w 635397"/>
                  <a:gd name="connsiteY1" fmla="*/ 0 h 396478"/>
                  <a:gd name="connsiteX2" fmla="*/ 108744 w 635397"/>
                  <a:gd name="connsiteY2" fmla="*/ 0 h 396478"/>
                  <a:gd name="connsiteX3" fmla="*/ 255982 w 635397"/>
                  <a:gd name="connsiteY3" fmla="*/ 274637 h 396478"/>
                  <a:gd name="connsiteX4" fmla="*/ 255982 w 635397"/>
                  <a:gd name="connsiteY4" fmla="*/ 0 h 396478"/>
                  <a:gd name="connsiteX5" fmla="*/ 358380 w 635397"/>
                  <a:gd name="connsiteY5" fmla="*/ 0 h 396478"/>
                  <a:gd name="connsiteX6" fmla="*/ 358380 w 635397"/>
                  <a:gd name="connsiteY6" fmla="*/ 156764 h 396478"/>
                  <a:gd name="connsiteX7" fmla="*/ 509185 w 635397"/>
                  <a:gd name="connsiteY7" fmla="*/ 0 h 396478"/>
                  <a:gd name="connsiteX8" fmla="*/ 611581 w 635397"/>
                  <a:gd name="connsiteY8" fmla="*/ 0 h 396478"/>
                  <a:gd name="connsiteX9" fmla="*/ 472278 w 635397"/>
                  <a:gd name="connsiteY9" fmla="*/ 197643 h 396478"/>
                  <a:gd name="connsiteX10" fmla="*/ 635398 w 635397"/>
                  <a:gd name="connsiteY10" fmla="*/ 396478 h 396478"/>
                  <a:gd name="connsiteX11" fmla="*/ 522682 w 635397"/>
                  <a:gd name="connsiteY11" fmla="*/ 396478 h 396478"/>
                  <a:gd name="connsiteX12" fmla="*/ 358380 w 635397"/>
                  <a:gd name="connsiteY12" fmla="*/ 254793 h 396478"/>
                  <a:gd name="connsiteX13" fmla="*/ 358380 w 635397"/>
                  <a:gd name="connsiteY13" fmla="*/ 396478 h 396478"/>
                  <a:gd name="connsiteX14" fmla="*/ 346075 w 635397"/>
                  <a:gd name="connsiteY14" fmla="*/ 396478 h 396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35397" h="396478">
                    <a:moveTo>
                      <a:pt x="346075" y="396478"/>
                    </a:moveTo>
                    <a:cubicBezTo>
                      <a:pt x="128984" y="396478"/>
                      <a:pt x="5160" y="247650"/>
                      <a:pt x="0" y="0"/>
                    </a:cubicBezTo>
                    <a:lnTo>
                      <a:pt x="108744" y="0"/>
                    </a:lnTo>
                    <a:cubicBezTo>
                      <a:pt x="112316" y="181768"/>
                      <a:pt x="192483" y="258762"/>
                      <a:pt x="255982" y="274637"/>
                    </a:cubicBezTo>
                    <a:lnTo>
                      <a:pt x="255982" y="0"/>
                    </a:lnTo>
                    <a:lnTo>
                      <a:pt x="358380" y="0"/>
                    </a:lnTo>
                    <a:lnTo>
                      <a:pt x="358380" y="156764"/>
                    </a:lnTo>
                    <a:cubicBezTo>
                      <a:pt x="421086" y="150018"/>
                      <a:pt x="486959" y="78581"/>
                      <a:pt x="509185" y="0"/>
                    </a:cubicBezTo>
                    <a:lnTo>
                      <a:pt x="611581" y="0"/>
                    </a:lnTo>
                    <a:cubicBezTo>
                      <a:pt x="594515" y="96838"/>
                      <a:pt x="523078" y="168274"/>
                      <a:pt x="472278" y="197643"/>
                    </a:cubicBezTo>
                    <a:cubicBezTo>
                      <a:pt x="523078" y="221455"/>
                      <a:pt x="604441" y="283765"/>
                      <a:pt x="635398" y="396478"/>
                    </a:cubicBezTo>
                    <a:lnTo>
                      <a:pt x="522682" y="396478"/>
                    </a:lnTo>
                    <a:cubicBezTo>
                      <a:pt x="498472" y="321072"/>
                      <a:pt x="438152" y="262731"/>
                      <a:pt x="358380" y="254793"/>
                    </a:cubicBezTo>
                    <a:lnTo>
                      <a:pt x="358380" y="396478"/>
                    </a:lnTo>
                    <a:lnTo>
                      <a:pt x="346075" y="39647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DDAC27C6-45F4-8F49-99EE-2FF652395C62}"/>
                </a:ext>
              </a:extLst>
            </p:cNvPr>
            <p:cNvSpPr/>
            <p:nvPr/>
          </p:nvSpPr>
          <p:spPr>
            <a:xfrm>
              <a:off x="775543" y="5715464"/>
              <a:ext cx="463247" cy="290797"/>
            </a:xfrm>
            <a:custGeom>
              <a:avLst/>
              <a:gdLst>
                <a:gd name="connsiteX0" fmla="*/ 145891 w 861139"/>
                <a:gd name="connsiteY0" fmla="*/ 17950 h 540569"/>
                <a:gd name="connsiteX1" fmla="*/ 142940 w 861139"/>
                <a:gd name="connsiteY1" fmla="*/ 4425 h 540569"/>
                <a:gd name="connsiteX2" fmla="*/ 140181 w 861139"/>
                <a:gd name="connsiteY2" fmla="*/ 1853 h 540569"/>
                <a:gd name="connsiteX3" fmla="*/ 126857 w 861139"/>
                <a:gd name="connsiteY3" fmla="*/ 234 h 540569"/>
                <a:gd name="connsiteX4" fmla="*/ 17126 w 861139"/>
                <a:gd name="connsiteY4" fmla="*/ 233 h 540569"/>
                <a:gd name="connsiteX5" fmla="*/ 3612 w 861139"/>
                <a:gd name="connsiteY5" fmla="*/ 2043 h 540569"/>
                <a:gd name="connsiteX6" fmla="*/ 1043 w 861139"/>
                <a:gd name="connsiteY6" fmla="*/ 4901 h 540569"/>
                <a:gd name="connsiteX7" fmla="*/ 1043 w 861139"/>
                <a:gd name="connsiteY7" fmla="*/ 18807 h 540569"/>
                <a:gd name="connsiteX8" fmla="*/ 473369 w 861139"/>
                <a:gd name="connsiteY8" fmla="*/ 540015 h 540569"/>
                <a:gd name="connsiteX9" fmla="*/ 485741 w 861139"/>
                <a:gd name="connsiteY9" fmla="*/ 538396 h 540569"/>
                <a:gd name="connsiteX10" fmla="*/ 488216 w 861139"/>
                <a:gd name="connsiteY10" fmla="*/ 535919 h 540569"/>
                <a:gd name="connsiteX11" fmla="*/ 489929 w 861139"/>
                <a:gd name="connsiteY11" fmla="*/ 523442 h 540569"/>
                <a:gd name="connsiteX12" fmla="*/ 489929 w 861139"/>
                <a:gd name="connsiteY12" fmla="*/ 346086 h 540569"/>
                <a:gd name="connsiteX13" fmla="*/ 708819 w 861139"/>
                <a:gd name="connsiteY13" fmla="*/ 526109 h 540569"/>
                <a:gd name="connsiteX14" fmla="*/ 714053 w 861139"/>
                <a:gd name="connsiteY14" fmla="*/ 537444 h 540569"/>
                <a:gd name="connsiteX15" fmla="*/ 716623 w 861139"/>
                <a:gd name="connsiteY15" fmla="*/ 539253 h 540569"/>
                <a:gd name="connsiteX16" fmla="*/ 728329 w 861139"/>
                <a:gd name="connsiteY16" fmla="*/ 540396 h 540569"/>
                <a:gd name="connsiteX17" fmla="*/ 842532 w 861139"/>
                <a:gd name="connsiteY17" fmla="*/ 540396 h 540569"/>
                <a:gd name="connsiteX18" fmla="*/ 858140 w 861139"/>
                <a:gd name="connsiteY18" fmla="*/ 538110 h 540569"/>
                <a:gd name="connsiteX19" fmla="*/ 860615 w 861139"/>
                <a:gd name="connsiteY19" fmla="*/ 534681 h 540569"/>
                <a:gd name="connsiteX20" fmla="*/ 858045 w 861139"/>
                <a:gd name="connsiteY20" fmla="*/ 519346 h 540569"/>
                <a:gd name="connsiteX21" fmla="*/ 646007 w 861139"/>
                <a:gd name="connsiteY21" fmla="*/ 270458 h 540569"/>
                <a:gd name="connsiteX22" fmla="*/ 835395 w 861139"/>
                <a:gd name="connsiteY22" fmla="*/ 20617 h 540569"/>
                <a:gd name="connsiteX23" fmla="*/ 837013 w 861139"/>
                <a:gd name="connsiteY23" fmla="*/ 6044 h 540569"/>
                <a:gd name="connsiteX24" fmla="*/ 834538 w 861139"/>
                <a:gd name="connsiteY24" fmla="*/ 2805 h 540569"/>
                <a:gd name="connsiteX25" fmla="*/ 819692 w 861139"/>
                <a:gd name="connsiteY25" fmla="*/ 614 h 540569"/>
                <a:gd name="connsiteX26" fmla="*/ 708153 w 861139"/>
                <a:gd name="connsiteY26" fmla="*/ 614 h 540569"/>
                <a:gd name="connsiteX27" fmla="*/ 695876 w 861139"/>
                <a:gd name="connsiteY27" fmla="*/ 1948 h 540569"/>
                <a:gd name="connsiteX28" fmla="*/ 693116 w 861139"/>
                <a:gd name="connsiteY28" fmla="*/ 4043 h 540569"/>
                <a:gd name="connsiteX29" fmla="*/ 688643 w 861139"/>
                <a:gd name="connsiteY29" fmla="*/ 16521 h 540569"/>
                <a:gd name="connsiteX30" fmla="*/ 489643 w 861139"/>
                <a:gd name="connsiteY30" fmla="*/ 213784 h 540569"/>
                <a:gd name="connsiteX31" fmla="*/ 489643 w 861139"/>
                <a:gd name="connsiteY31" fmla="*/ 19569 h 540569"/>
                <a:gd name="connsiteX32" fmla="*/ 487740 w 861139"/>
                <a:gd name="connsiteY32" fmla="*/ 5282 h 540569"/>
                <a:gd name="connsiteX33" fmla="*/ 484885 w 861139"/>
                <a:gd name="connsiteY33" fmla="*/ 2424 h 540569"/>
                <a:gd name="connsiteX34" fmla="*/ 470609 w 861139"/>
                <a:gd name="connsiteY34" fmla="*/ 614 h 540569"/>
                <a:gd name="connsiteX35" fmla="*/ 368302 w 861139"/>
                <a:gd name="connsiteY35" fmla="*/ 614 h 540569"/>
                <a:gd name="connsiteX36" fmla="*/ 354122 w 861139"/>
                <a:gd name="connsiteY36" fmla="*/ 2424 h 540569"/>
                <a:gd name="connsiteX37" fmla="*/ 351267 w 861139"/>
                <a:gd name="connsiteY37" fmla="*/ 5282 h 540569"/>
                <a:gd name="connsiteX38" fmla="*/ 349363 w 861139"/>
                <a:gd name="connsiteY38" fmla="*/ 19569 h 540569"/>
                <a:gd name="connsiteX39" fmla="*/ 349363 w 861139"/>
                <a:gd name="connsiteY39" fmla="*/ 375804 h 540569"/>
                <a:gd name="connsiteX40" fmla="*/ 145891 w 861139"/>
                <a:gd name="connsiteY40" fmla="*/ 17950 h 540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61139" h="540569">
                  <a:moveTo>
                    <a:pt x="145891" y="17950"/>
                  </a:moveTo>
                  <a:cubicBezTo>
                    <a:pt x="146101" y="13261"/>
                    <a:pt x="145084" y="8599"/>
                    <a:pt x="142940" y="4425"/>
                  </a:cubicBezTo>
                  <a:cubicBezTo>
                    <a:pt x="142190" y="3401"/>
                    <a:pt x="141254" y="2529"/>
                    <a:pt x="140181" y="1853"/>
                  </a:cubicBezTo>
                  <a:cubicBezTo>
                    <a:pt x="135948" y="192"/>
                    <a:pt x="131363" y="-365"/>
                    <a:pt x="126857" y="234"/>
                  </a:cubicBezTo>
                  <a:lnTo>
                    <a:pt x="17126" y="233"/>
                  </a:lnTo>
                  <a:cubicBezTo>
                    <a:pt x="9798" y="233"/>
                    <a:pt x="6087" y="233"/>
                    <a:pt x="3612" y="2043"/>
                  </a:cubicBezTo>
                  <a:cubicBezTo>
                    <a:pt x="2570" y="2811"/>
                    <a:pt x="1696" y="3783"/>
                    <a:pt x="1043" y="4901"/>
                  </a:cubicBezTo>
                  <a:cubicBezTo>
                    <a:pt x="-575" y="7568"/>
                    <a:pt x="-99" y="11378"/>
                    <a:pt x="1043" y="18807"/>
                  </a:cubicBezTo>
                  <a:cubicBezTo>
                    <a:pt x="58144" y="517250"/>
                    <a:pt x="345747" y="539063"/>
                    <a:pt x="473369" y="540015"/>
                  </a:cubicBezTo>
                  <a:cubicBezTo>
                    <a:pt x="480031" y="540015"/>
                    <a:pt x="482886" y="540015"/>
                    <a:pt x="485741" y="538396"/>
                  </a:cubicBezTo>
                  <a:cubicBezTo>
                    <a:pt x="486703" y="537720"/>
                    <a:pt x="487540" y="536882"/>
                    <a:pt x="488216" y="535919"/>
                  </a:cubicBezTo>
                  <a:cubicBezTo>
                    <a:pt x="489929" y="533538"/>
                    <a:pt x="489929" y="530109"/>
                    <a:pt x="489929" y="523442"/>
                  </a:cubicBezTo>
                  <a:lnTo>
                    <a:pt x="489929" y="346086"/>
                  </a:lnTo>
                  <a:cubicBezTo>
                    <a:pt x="642200" y="372566"/>
                    <a:pt x="695019" y="485723"/>
                    <a:pt x="708819" y="526109"/>
                  </a:cubicBezTo>
                  <a:cubicBezTo>
                    <a:pt x="709826" y="530186"/>
                    <a:pt x="711603" y="534034"/>
                    <a:pt x="714053" y="537444"/>
                  </a:cubicBezTo>
                  <a:cubicBezTo>
                    <a:pt x="714823" y="538162"/>
                    <a:pt x="715687" y="538771"/>
                    <a:pt x="716623" y="539253"/>
                  </a:cubicBezTo>
                  <a:cubicBezTo>
                    <a:pt x="720403" y="540443"/>
                    <a:pt x="724390" y="540832"/>
                    <a:pt x="728329" y="540396"/>
                  </a:cubicBezTo>
                  <a:lnTo>
                    <a:pt x="842532" y="540396"/>
                  </a:lnTo>
                  <a:cubicBezTo>
                    <a:pt x="851098" y="540396"/>
                    <a:pt x="855475" y="540396"/>
                    <a:pt x="858140" y="538110"/>
                  </a:cubicBezTo>
                  <a:cubicBezTo>
                    <a:pt x="859182" y="537141"/>
                    <a:pt x="860022" y="535976"/>
                    <a:pt x="860615" y="534681"/>
                  </a:cubicBezTo>
                  <a:cubicBezTo>
                    <a:pt x="861947" y="531443"/>
                    <a:pt x="860615" y="527347"/>
                    <a:pt x="858045" y="519346"/>
                  </a:cubicBezTo>
                  <a:cubicBezTo>
                    <a:pt x="792283" y="318464"/>
                    <a:pt x="646007" y="270458"/>
                    <a:pt x="646007" y="270458"/>
                  </a:cubicBezTo>
                  <a:cubicBezTo>
                    <a:pt x="738996" y="214770"/>
                    <a:pt x="806859" y="125244"/>
                    <a:pt x="835395" y="20617"/>
                  </a:cubicBezTo>
                  <a:cubicBezTo>
                    <a:pt x="837393" y="12997"/>
                    <a:pt x="838440" y="9187"/>
                    <a:pt x="837013" y="6044"/>
                  </a:cubicBezTo>
                  <a:cubicBezTo>
                    <a:pt x="836408" y="4812"/>
                    <a:pt x="835567" y="3712"/>
                    <a:pt x="834538" y="2805"/>
                  </a:cubicBezTo>
                  <a:cubicBezTo>
                    <a:pt x="831873" y="614"/>
                    <a:pt x="827781" y="614"/>
                    <a:pt x="819692" y="614"/>
                  </a:cubicBezTo>
                  <a:lnTo>
                    <a:pt x="708153" y="614"/>
                  </a:lnTo>
                  <a:cubicBezTo>
                    <a:pt x="704012" y="115"/>
                    <a:pt x="699813" y="571"/>
                    <a:pt x="695876" y="1948"/>
                  </a:cubicBezTo>
                  <a:cubicBezTo>
                    <a:pt x="694822" y="2449"/>
                    <a:pt x="693882" y="3162"/>
                    <a:pt x="693116" y="4043"/>
                  </a:cubicBezTo>
                  <a:cubicBezTo>
                    <a:pt x="690711" y="7816"/>
                    <a:pt x="689183" y="12079"/>
                    <a:pt x="688643" y="16521"/>
                  </a:cubicBezTo>
                  <a:cubicBezTo>
                    <a:pt x="664089" y="116248"/>
                    <a:pt x="556167" y="211212"/>
                    <a:pt x="489643" y="213784"/>
                  </a:cubicBezTo>
                  <a:lnTo>
                    <a:pt x="489643" y="19569"/>
                  </a:lnTo>
                  <a:cubicBezTo>
                    <a:pt x="489643" y="11854"/>
                    <a:pt x="489643" y="8044"/>
                    <a:pt x="487740" y="5282"/>
                  </a:cubicBezTo>
                  <a:cubicBezTo>
                    <a:pt x="486988" y="4148"/>
                    <a:pt x="486018" y="3176"/>
                    <a:pt x="484885" y="2424"/>
                  </a:cubicBezTo>
                  <a:cubicBezTo>
                    <a:pt x="480372" y="559"/>
                    <a:pt x="475444" y="-65"/>
                    <a:pt x="470609" y="614"/>
                  </a:cubicBezTo>
                  <a:lnTo>
                    <a:pt x="368302" y="614"/>
                  </a:lnTo>
                  <a:cubicBezTo>
                    <a:pt x="363499" y="-72"/>
                    <a:pt x="358599" y="554"/>
                    <a:pt x="354122" y="2424"/>
                  </a:cubicBezTo>
                  <a:cubicBezTo>
                    <a:pt x="352989" y="3176"/>
                    <a:pt x="352018" y="4148"/>
                    <a:pt x="351267" y="5282"/>
                  </a:cubicBezTo>
                  <a:cubicBezTo>
                    <a:pt x="349363" y="8044"/>
                    <a:pt x="349363" y="11854"/>
                    <a:pt x="349363" y="19569"/>
                  </a:cubicBezTo>
                  <a:lnTo>
                    <a:pt x="349363" y="375804"/>
                  </a:lnTo>
                  <a:cubicBezTo>
                    <a:pt x="349363" y="375804"/>
                    <a:pt x="177487" y="347134"/>
                    <a:pt x="145891" y="17950"/>
                  </a:cubicBezTo>
                </a:path>
              </a:pathLst>
            </a:custGeom>
            <a:solidFill>
              <a:schemeClr val="accent1"/>
            </a:solidFill>
            <a:ln w="9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791114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 Q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183911-C770-4D4A-B084-E2BC4450B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70" r="3106" b="9241"/>
          <a:stretch/>
        </p:blipFill>
        <p:spPr>
          <a:xfrm>
            <a:off x="6311900" y="-1"/>
            <a:ext cx="5880100" cy="6858001"/>
          </a:xfrm>
          <a:prstGeom prst="rect">
            <a:avLst/>
          </a:prstGeom>
        </p:spPr>
      </p:pic>
      <p:sp>
        <p:nvSpPr>
          <p:cNvPr id="8" name="CTA">
            <a:extLst>
              <a:ext uri="{FF2B5EF4-FFF2-40B4-BE49-F238E27FC236}">
                <a16:creationId xmlns:a16="http://schemas.microsoft.com/office/drawing/2014/main" id="{DA96CE9B-0F6A-F443-A26C-EA507914F1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713" y="4372582"/>
            <a:ext cx="5475287" cy="182819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Спасибо 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121626-1FC2-D949-8DC1-536B3B6010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8813" y="692150"/>
            <a:ext cx="1289050" cy="1289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0598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 QR + подпись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183911-C770-4D4A-B084-E2BC4450B9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70" r="3106" b="9241"/>
          <a:stretch/>
        </p:blipFill>
        <p:spPr>
          <a:xfrm>
            <a:off x="6311900" y="-1"/>
            <a:ext cx="5880100" cy="6858001"/>
          </a:xfrm>
          <a:prstGeom prst="rect">
            <a:avLst/>
          </a:prstGeom>
        </p:spPr>
      </p:pic>
      <p:sp>
        <p:nvSpPr>
          <p:cNvPr id="8" name="CTA">
            <a:extLst>
              <a:ext uri="{FF2B5EF4-FFF2-40B4-BE49-F238E27FC236}">
                <a16:creationId xmlns:a16="http://schemas.microsoft.com/office/drawing/2014/main" id="{DA96CE9B-0F6A-F443-A26C-EA507914F1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713" y="3724882"/>
            <a:ext cx="5475287" cy="1828193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>
              <a:defRPr sz="66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Спасибо 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121626-1FC2-D949-8DC1-536B3B6010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8813" y="692150"/>
            <a:ext cx="1289050" cy="128905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6DC1EA-F789-2A4A-8872-C87E964C8A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8813" y="5842000"/>
            <a:ext cx="5437187" cy="355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Василий Иванов, 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106319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D0F4D8-78FC-6C4F-89EE-26E1295CAD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2872" y="0"/>
            <a:ext cx="14497744" cy="14439286"/>
          </a:xfrm>
          <a:prstGeom prst="rect">
            <a:avLst/>
          </a:prstGeom>
        </p:spPr>
      </p:pic>
      <p:sp>
        <p:nvSpPr>
          <p:cNvPr id="4" name="Текст 110">
            <a:extLst>
              <a:ext uri="{FF2B5EF4-FFF2-40B4-BE49-F238E27FC236}">
                <a16:creationId xmlns:a16="http://schemas.microsoft.com/office/drawing/2014/main" id="{3B19C284-8512-B346-B25B-11E4897D8D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2012" y="6212541"/>
            <a:ext cx="4312136" cy="416859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tx1">
                    <a:lumMod val="50000"/>
                  </a:schemeClr>
                </a:solidFill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2000"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CAEA00-CC55-C14D-A4FD-09D9EEBF43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" r="27670"/>
          <a:stretch/>
        </p:blipFill>
        <p:spPr>
          <a:xfrm>
            <a:off x="9564000" y="1913621"/>
            <a:ext cx="2628000" cy="29769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B04CA3-7D79-1B44-AB4E-6D979253CC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2012" y="584255"/>
            <a:ext cx="4124162" cy="37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57181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632010" y="553949"/>
            <a:ext cx="11288319" cy="84454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600" b="1" i="0">
                <a:latin typeface="VK Sans Display DemiBold" pitchFamily="2" charset="0"/>
              </a:defRPr>
            </a:lvl1pPr>
          </a:lstStyle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22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32010" y="1653988"/>
            <a:ext cx="11288319" cy="4222377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2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1pPr>
            <a:lvl2pPr marL="0" indent="457200" algn="ctr">
              <a:lnSpc>
                <a:spcPct val="100000"/>
              </a:lnSpc>
              <a:buSzTx/>
              <a:buNone/>
              <a:defRPr sz="2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2pPr>
            <a:lvl3pPr marL="0" indent="914400" algn="ctr">
              <a:lnSpc>
                <a:spcPct val="100000"/>
              </a:lnSpc>
              <a:buSzTx/>
              <a:buNone/>
              <a:defRPr sz="2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3pPr>
            <a:lvl4pPr marL="0" indent="1371600" algn="ctr">
              <a:lnSpc>
                <a:spcPct val="100000"/>
              </a:lnSpc>
              <a:buSzTx/>
              <a:buNone/>
              <a:defRPr sz="2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4pPr>
            <a:lvl5pPr marL="0" indent="1828800" algn="ctr">
              <a:lnSpc>
                <a:spcPct val="100000"/>
              </a:lnSpc>
              <a:buSzTx/>
              <a:buNone/>
              <a:defRPr sz="2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2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958788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Пустой слайд">
    <p:bg>
      <p:bgPr>
        <a:solidFill>
          <a:srgbClr val="20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1" name="Группа 8"/>
          <p:cNvGrpSpPr/>
          <p:nvPr/>
        </p:nvGrpSpPr>
        <p:grpSpPr>
          <a:xfrm>
            <a:off x="4780635" y="372179"/>
            <a:ext cx="9732833" cy="6253434"/>
            <a:chOff x="0" y="0"/>
            <a:chExt cx="9732832" cy="6253432"/>
          </a:xfrm>
        </p:grpSpPr>
        <p:sp>
          <p:nvSpPr>
            <p:cNvPr id="819" name="object 6"/>
            <p:cNvSpPr/>
            <p:nvPr/>
          </p:nvSpPr>
          <p:spPr>
            <a:xfrm>
              <a:off x="0" y="-1"/>
              <a:ext cx="4874332" cy="6253434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>
                <a:latin typeface="VK Sans Display" pitchFamily="2" charset="0"/>
              </a:endParaRPr>
            </a:p>
          </p:txBody>
        </p:sp>
        <p:sp>
          <p:nvSpPr>
            <p:cNvPr id="820" name="object 6"/>
            <p:cNvSpPr/>
            <p:nvPr/>
          </p:nvSpPr>
          <p:spPr>
            <a:xfrm flipH="1">
              <a:off x="4858501" y="-1"/>
              <a:ext cx="4874333" cy="6253434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>
                <a:latin typeface="VK Sans Display" pitchFamily="2" charset="0"/>
              </a:endParaRPr>
            </a:p>
          </p:txBody>
        </p:sp>
      </p:grpSp>
      <p:sp>
        <p:nvSpPr>
          <p:cNvPr id="822" name="Рисунок 7"/>
          <p:cNvSpPr>
            <a:spLocks noGrp="1"/>
          </p:cNvSpPr>
          <p:nvPr>
            <p:ph type="pic" idx="13"/>
          </p:nvPr>
        </p:nvSpPr>
        <p:spPr>
          <a:xfrm>
            <a:off x="5936215" y="853448"/>
            <a:ext cx="7412102" cy="5094031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0" i="0">
                <a:latin typeface="VK Sans Display" pitchFamily="2" charset="0"/>
              </a:defRPr>
            </a:lvl1pPr>
          </a:lstStyle>
          <a:p>
            <a:endParaRPr/>
          </a:p>
        </p:txBody>
      </p:sp>
      <p:sp>
        <p:nvSpPr>
          <p:cNvPr id="82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02972" y="705676"/>
            <a:ext cx="4137994" cy="2474844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accent2"/>
                </a:solidFill>
                <a:latin typeface="VK Sans Display" pitchFamily="2" charset="0"/>
              </a:defRPr>
            </a:lvl1pPr>
            <a:lvl2pPr>
              <a:defRPr b="0" i="0">
                <a:solidFill>
                  <a:schemeClr val="accent2"/>
                </a:solidFill>
                <a:latin typeface="VK Sans Display" pitchFamily="2" charset="0"/>
              </a:defRPr>
            </a:lvl2pPr>
            <a:lvl3pPr>
              <a:defRPr b="0" i="0">
                <a:solidFill>
                  <a:schemeClr val="accent2"/>
                </a:solidFill>
                <a:latin typeface="VK Sans Display" pitchFamily="2" charset="0"/>
              </a:defRPr>
            </a:lvl3pPr>
            <a:lvl4pPr>
              <a:defRPr b="0" i="0">
                <a:solidFill>
                  <a:schemeClr val="accent2"/>
                </a:solidFill>
                <a:latin typeface="VK Sans Display" pitchFamily="2" charset="0"/>
              </a:defRPr>
            </a:lvl4pPr>
            <a:lvl5pPr>
              <a:defRPr b="0" i="0">
                <a:solidFill>
                  <a:schemeClr val="accent2"/>
                </a:solidFill>
                <a:latin typeface="VK Sans Display" pitchFamily="2" charset="0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824" name="Текст 12"/>
          <p:cNvSpPr>
            <a:spLocks noGrp="1"/>
          </p:cNvSpPr>
          <p:nvPr>
            <p:ph type="body" sz="quarter" idx="14"/>
          </p:nvPr>
        </p:nvSpPr>
        <p:spPr>
          <a:xfrm>
            <a:off x="632790" y="3300776"/>
            <a:ext cx="4108176" cy="233019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sp>
        <p:nvSpPr>
          <p:cNvPr id="84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5351" y="6233240"/>
            <a:ext cx="262249" cy="246221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296172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1_Заголовок+Инфобл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00100" y="1870005"/>
            <a:ext cx="1922404" cy="661400"/>
          </a:xfrm>
          <a:prstGeom prst="rect">
            <a:avLst/>
          </a:prstGeom>
        </p:spPr>
        <p:txBody>
          <a:bodyPr/>
          <a:lstStyle>
            <a:lvl1pPr algn="r">
              <a:lnSpc>
                <a:spcPct val="100000"/>
              </a:lnSpc>
              <a:defRPr sz="1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1pPr>
            <a:lvl2pPr marL="0" indent="457200" algn="r">
              <a:lnSpc>
                <a:spcPct val="100000"/>
              </a:lnSpc>
              <a:buSzTx/>
              <a:buNone/>
              <a:defRPr sz="1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2pPr>
            <a:lvl3pPr marL="0" indent="914400" algn="r">
              <a:lnSpc>
                <a:spcPct val="100000"/>
              </a:lnSpc>
              <a:buSzTx/>
              <a:buNone/>
              <a:defRPr sz="1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3pPr>
            <a:lvl4pPr marL="0" indent="1371600" algn="r">
              <a:lnSpc>
                <a:spcPct val="100000"/>
              </a:lnSpc>
              <a:buSzTx/>
              <a:buNone/>
              <a:defRPr sz="1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4pPr>
            <a:lvl5pPr marL="0" indent="1828800" algn="r">
              <a:lnSpc>
                <a:spcPct val="100000"/>
              </a:lnSpc>
              <a:buSzTx/>
              <a:buNone/>
              <a:defRPr sz="1400" b="0" i="0">
                <a:latin typeface="VK Sans Display" pitchFamily="2" charset="0"/>
                <a:ea typeface="+mn-ea"/>
                <a:cs typeface="+mn-cs"/>
                <a:sym typeface="TT Norms Regular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923" name="Текст 10"/>
          <p:cNvSpPr>
            <a:spLocks noGrp="1"/>
          </p:cNvSpPr>
          <p:nvPr>
            <p:ph type="body" sz="quarter" idx="13"/>
          </p:nvPr>
        </p:nvSpPr>
        <p:spPr>
          <a:xfrm>
            <a:off x="308113" y="556590"/>
            <a:ext cx="11539330" cy="89324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 algn="ctr"/>
            <a:endParaRPr dirty="0"/>
          </a:p>
        </p:txBody>
      </p:sp>
      <p:sp>
        <p:nvSpPr>
          <p:cNvPr id="924" name="Овал 8"/>
          <p:cNvSpPr/>
          <p:nvPr/>
        </p:nvSpPr>
        <p:spPr>
          <a:xfrm>
            <a:off x="3830239" y="1590261"/>
            <a:ext cx="4531522" cy="4531522"/>
          </a:xfrm>
          <a:prstGeom prst="ellipse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grpSp>
        <p:nvGrpSpPr>
          <p:cNvPr id="927" name="Группа 31"/>
          <p:cNvGrpSpPr/>
          <p:nvPr/>
        </p:nvGrpSpPr>
        <p:grpSpPr>
          <a:xfrm>
            <a:off x="3490843" y="2057400"/>
            <a:ext cx="5210315" cy="3347674"/>
            <a:chOff x="0" y="0"/>
            <a:chExt cx="5210314" cy="3347673"/>
          </a:xfrm>
        </p:grpSpPr>
        <p:sp>
          <p:nvSpPr>
            <p:cNvPr id="925" name="object 6"/>
            <p:cNvSpPr/>
            <p:nvPr/>
          </p:nvSpPr>
          <p:spPr>
            <a:xfrm>
              <a:off x="0" y="0"/>
              <a:ext cx="2609395" cy="3347674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>
                <a:latin typeface="VK Sans Display" pitchFamily="2" charset="0"/>
              </a:endParaRPr>
            </a:p>
          </p:txBody>
        </p:sp>
        <p:sp>
          <p:nvSpPr>
            <p:cNvPr id="926" name="object 6"/>
            <p:cNvSpPr/>
            <p:nvPr/>
          </p:nvSpPr>
          <p:spPr>
            <a:xfrm flipH="1">
              <a:off x="2600920" y="0"/>
              <a:ext cx="2609395" cy="3347674"/>
            </a:xfrm>
            <a:prstGeom prst="rect">
              <a:avLst/>
            </a:prstGeom>
            <a:blipFill rotWithShape="1">
              <a:blip r:embed="rId2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b="0" i="0">
                <a:latin typeface="VK Sans Display" pitchFamily="2" charset="0"/>
              </a:endParaRPr>
            </a:p>
          </p:txBody>
        </p:sp>
      </p:grpSp>
      <p:sp>
        <p:nvSpPr>
          <p:cNvPr id="928" name="Рисунок 7"/>
          <p:cNvSpPr>
            <a:spLocks noGrp="1"/>
          </p:cNvSpPr>
          <p:nvPr>
            <p:ph type="pic" sz="quarter" idx="14"/>
          </p:nvPr>
        </p:nvSpPr>
        <p:spPr>
          <a:xfrm>
            <a:off x="4112024" y="2311293"/>
            <a:ext cx="3967952" cy="2732196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0" i="0">
                <a:latin typeface="VK Sans Display" pitchFamily="2" charset="0"/>
              </a:defRPr>
            </a:lvl1pPr>
          </a:lstStyle>
          <a:p>
            <a:endParaRPr/>
          </a:p>
        </p:txBody>
      </p:sp>
      <p:sp>
        <p:nvSpPr>
          <p:cNvPr id="929" name="Овал 22"/>
          <p:cNvSpPr/>
          <p:nvPr/>
        </p:nvSpPr>
        <p:spPr>
          <a:xfrm>
            <a:off x="2768693" y="1870005"/>
            <a:ext cx="602807" cy="602807"/>
          </a:xfrm>
          <a:prstGeom prst="ellipse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930" name="Текст 6"/>
          <p:cNvSpPr>
            <a:spLocks noGrp="1"/>
          </p:cNvSpPr>
          <p:nvPr>
            <p:ph type="body" sz="quarter" idx="15"/>
          </p:nvPr>
        </p:nvSpPr>
        <p:spPr>
          <a:xfrm>
            <a:off x="800100" y="2804288"/>
            <a:ext cx="1922404" cy="6614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 algn="r">
              <a:lnSpc>
                <a:spcPct val="100000"/>
              </a:lnSpc>
              <a:defRPr sz="1400"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sp>
        <p:nvSpPr>
          <p:cNvPr id="931" name="Овал 26"/>
          <p:cNvSpPr/>
          <p:nvPr/>
        </p:nvSpPr>
        <p:spPr>
          <a:xfrm>
            <a:off x="2768693" y="2776933"/>
            <a:ext cx="602807" cy="602807"/>
          </a:xfrm>
          <a:prstGeom prst="ellipse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932" name="Текст 6"/>
          <p:cNvSpPr>
            <a:spLocks noGrp="1"/>
          </p:cNvSpPr>
          <p:nvPr>
            <p:ph type="body" sz="quarter" idx="16"/>
          </p:nvPr>
        </p:nvSpPr>
        <p:spPr>
          <a:xfrm>
            <a:off x="800100" y="3718805"/>
            <a:ext cx="1922404" cy="6614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 algn="r">
              <a:lnSpc>
                <a:spcPct val="100000"/>
              </a:lnSpc>
              <a:defRPr sz="1400"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sp>
        <p:nvSpPr>
          <p:cNvPr id="933" name="Овал 30"/>
          <p:cNvSpPr/>
          <p:nvPr/>
        </p:nvSpPr>
        <p:spPr>
          <a:xfrm>
            <a:off x="2768693" y="3683863"/>
            <a:ext cx="602807" cy="602807"/>
          </a:xfrm>
          <a:prstGeom prst="ellipse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934" name="Текст 6"/>
          <p:cNvSpPr>
            <a:spLocks noGrp="1"/>
          </p:cNvSpPr>
          <p:nvPr>
            <p:ph type="body" sz="quarter" idx="17"/>
          </p:nvPr>
        </p:nvSpPr>
        <p:spPr>
          <a:xfrm>
            <a:off x="800100" y="4590791"/>
            <a:ext cx="1922404" cy="6614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 algn="r">
              <a:lnSpc>
                <a:spcPct val="100000"/>
              </a:lnSpc>
              <a:defRPr sz="1400"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sp>
        <p:nvSpPr>
          <p:cNvPr id="935" name="Овал 36"/>
          <p:cNvSpPr/>
          <p:nvPr/>
        </p:nvSpPr>
        <p:spPr>
          <a:xfrm>
            <a:off x="2768693" y="4590791"/>
            <a:ext cx="602807" cy="602807"/>
          </a:xfrm>
          <a:prstGeom prst="ellipse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936" name="Текст 6"/>
          <p:cNvSpPr>
            <a:spLocks noGrp="1"/>
          </p:cNvSpPr>
          <p:nvPr>
            <p:ph type="body" sz="quarter" idx="18"/>
          </p:nvPr>
        </p:nvSpPr>
        <p:spPr>
          <a:xfrm>
            <a:off x="9469495" y="1870005"/>
            <a:ext cx="1922405" cy="6614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1400"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sp>
        <p:nvSpPr>
          <p:cNvPr id="937" name="Овал 38"/>
          <p:cNvSpPr/>
          <p:nvPr/>
        </p:nvSpPr>
        <p:spPr>
          <a:xfrm>
            <a:off x="8820501" y="1870005"/>
            <a:ext cx="602807" cy="602807"/>
          </a:xfrm>
          <a:prstGeom prst="ellipse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938" name="Текст 6"/>
          <p:cNvSpPr>
            <a:spLocks noGrp="1"/>
          </p:cNvSpPr>
          <p:nvPr>
            <p:ph type="body" sz="quarter" idx="19"/>
          </p:nvPr>
        </p:nvSpPr>
        <p:spPr>
          <a:xfrm>
            <a:off x="9469495" y="2804288"/>
            <a:ext cx="1922405" cy="6614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1400"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sp>
        <p:nvSpPr>
          <p:cNvPr id="939" name="Овал 40"/>
          <p:cNvSpPr/>
          <p:nvPr/>
        </p:nvSpPr>
        <p:spPr>
          <a:xfrm>
            <a:off x="8820501" y="2776933"/>
            <a:ext cx="602807" cy="602807"/>
          </a:xfrm>
          <a:prstGeom prst="ellipse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940" name="Текст 6"/>
          <p:cNvSpPr>
            <a:spLocks noGrp="1"/>
          </p:cNvSpPr>
          <p:nvPr>
            <p:ph type="body" sz="quarter" idx="20"/>
          </p:nvPr>
        </p:nvSpPr>
        <p:spPr>
          <a:xfrm>
            <a:off x="9469495" y="3718805"/>
            <a:ext cx="1922405" cy="6614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1400"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sp>
        <p:nvSpPr>
          <p:cNvPr id="941" name="Овал 42"/>
          <p:cNvSpPr/>
          <p:nvPr/>
        </p:nvSpPr>
        <p:spPr>
          <a:xfrm>
            <a:off x="8820501" y="3683863"/>
            <a:ext cx="602807" cy="602807"/>
          </a:xfrm>
          <a:prstGeom prst="ellipse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942" name="Текст 6"/>
          <p:cNvSpPr>
            <a:spLocks noGrp="1"/>
          </p:cNvSpPr>
          <p:nvPr>
            <p:ph type="body" sz="quarter" idx="21"/>
          </p:nvPr>
        </p:nvSpPr>
        <p:spPr>
          <a:xfrm>
            <a:off x="9469495" y="4590791"/>
            <a:ext cx="1922405" cy="6614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1400"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sp>
        <p:nvSpPr>
          <p:cNvPr id="943" name="Овал 44"/>
          <p:cNvSpPr/>
          <p:nvPr/>
        </p:nvSpPr>
        <p:spPr>
          <a:xfrm>
            <a:off x="8820501" y="4590791"/>
            <a:ext cx="602807" cy="602807"/>
          </a:xfrm>
          <a:prstGeom prst="ellipse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94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159947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Прямоугольник 15"/>
          <p:cNvSpPr/>
          <p:nvPr/>
        </p:nvSpPr>
        <p:spPr>
          <a:xfrm>
            <a:off x="6082748" y="0"/>
            <a:ext cx="6109252" cy="6858000"/>
          </a:xfrm>
          <a:prstGeom prst="rect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1016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602972" y="304800"/>
            <a:ext cx="3638829" cy="5794591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latin typeface="VK Sans Display" pitchFamily="2" charset="0"/>
              </a:defRPr>
            </a:lvl1pPr>
            <a:lvl2pPr>
              <a:defRPr b="0" i="0">
                <a:latin typeface="VK Sans Display" pitchFamily="2" charset="0"/>
              </a:defRPr>
            </a:lvl2pPr>
            <a:lvl3pPr>
              <a:defRPr b="0" i="0">
                <a:latin typeface="VK Sans Display" pitchFamily="2" charset="0"/>
              </a:defRPr>
            </a:lvl3pPr>
            <a:lvl4pPr>
              <a:defRPr b="0" i="0">
                <a:latin typeface="VK Sans Display" pitchFamily="2" charset="0"/>
              </a:defRPr>
            </a:lvl4pPr>
            <a:lvl5pPr>
              <a:defRPr b="0" i="0">
                <a:latin typeface="VK Sans Display" pitchFamily="2" charset="0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17" name="Текст 12"/>
          <p:cNvSpPr>
            <a:spLocks noGrp="1"/>
          </p:cNvSpPr>
          <p:nvPr>
            <p:ph type="body" sz="half" idx="13"/>
          </p:nvPr>
        </p:nvSpPr>
        <p:spPr>
          <a:xfrm>
            <a:off x="8276194" y="304800"/>
            <a:ext cx="3484006" cy="5794592"/>
          </a:xfrm>
          <a:prstGeom prst="rect">
            <a:avLst/>
          </a:prstGeom>
        </p:spPr>
        <p:txBody>
          <a:bodyPr anchor="ctr"/>
          <a:lstStyle>
            <a:lvl1pPr>
              <a:defRPr b="0" i="0"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pic>
        <p:nvPicPr>
          <p:cNvPr id="1018" name="Рисунок 6" descr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978" y="901700"/>
            <a:ext cx="3984192" cy="5956300"/>
          </a:xfrm>
          <a:prstGeom prst="rect">
            <a:avLst/>
          </a:prstGeom>
          <a:ln w="12700">
            <a:miter lim="400000"/>
          </a:ln>
          <a:effectLst>
            <a:outerShdw blurRad="190500" dist="635000" dir="1200000" rotWithShape="0">
              <a:srgbClr val="000000">
                <a:alpha val="21000"/>
              </a:srgbClr>
            </a:outerShdw>
          </a:effectLst>
        </p:spPr>
      </p:pic>
      <p:sp>
        <p:nvSpPr>
          <p:cNvPr id="1019" name="Рисунок 7"/>
          <p:cNvSpPr>
            <a:spLocks noGrp="1"/>
          </p:cNvSpPr>
          <p:nvPr>
            <p:ph type="pic" sz="quarter" idx="14"/>
          </p:nvPr>
        </p:nvSpPr>
        <p:spPr>
          <a:xfrm>
            <a:off x="4544376" y="1143000"/>
            <a:ext cx="2193447" cy="4487972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0" i="0">
                <a:latin typeface="VK Sans Display" pitchFamily="2" charset="0"/>
              </a:defRPr>
            </a:lvl1pPr>
          </a:lstStyle>
          <a:p>
            <a:endParaRPr/>
          </a:p>
        </p:txBody>
      </p:sp>
      <p:sp>
        <p:nvSpPr>
          <p:cNvPr id="102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365957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Пустой слайд">
    <p:bg>
      <p:bgPr>
        <a:solidFill>
          <a:srgbClr val="20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02972" y="705676"/>
            <a:ext cx="4137994" cy="2474844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bg1"/>
                </a:solidFill>
                <a:latin typeface="VK Sans Display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VK Sans Display" pitchFamily="2" charset="0"/>
              </a:defRPr>
            </a:lvl2pPr>
            <a:lvl3pPr>
              <a:defRPr b="0" i="0">
                <a:solidFill>
                  <a:schemeClr val="bg1"/>
                </a:solidFill>
                <a:latin typeface="VK Sans Display" pitchFamily="2" charset="0"/>
              </a:defRPr>
            </a:lvl3pPr>
            <a:lvl4pPr>
              <a:defRPr b="0" i="0">
                <a:solidFill>
                  <a:schemeClr val="bg1"/>
                </a:solidFill>
                <a:latin typeface="VK Sans Display" pitchFamily="2" charset="0"/>
              </a:defRPr>
            </a:lvl4pPr>
            <a:lvl5pPr>
              <a:defRPr b="0" i="0">
                <a:solidFill>
                  <a:schemeClr val="bg1"/>
                </a:solidFill>
                <a:latin typeface="VK Sans Display" pitchFamily="2" charset="0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51" name="Текст 12"/>
          <p:cNvSpPr>
            <a:spLocks noGrp="1"/>
          </p:cNvSpPr>
          <p:nvPr>
            <p:ph type="body" sz="quarter" idx="13"/>
          </p:nvPr>
        </p:nvSpPr>
        <p:spPr>
          <a:xfrm>
            <a:off x="632790" y="3300776"/>
            <a:ext cx="4108176" cy="233019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pic>
        <p:nvPicPr>
          <p:cNvPr id="1071" name="Рисунок 34" descr="Рисунок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171" y="705676"/>
            <a:ext cx="4443686" cy="9257671"/>
          </a:xfrm>
          <a:prstGeom prst="rect">
            <a:avLst/>
          </a:prstGeom>
          <a:ln w="12700">
            <a:miter lim="400000"/>
          </a:ln>
        </p:spPr>
      </p:pic>
      <p:sp>
        <p:nvSpPr>
          <p:cNvPr id="1072" name="Рисунок 7"/>
          <p:cNvSpPr>
            <a:spLocks noGrp="1"/>
          </p:cNvSpPr>
          <p:nvPr>
            <p:ph type="pic" idx="14"/>
          </p:nvPr>
        </p:nvSpPr>
        <p:spPr>
          <a:xfrm>
            <a:off x="6964415" y="1252186"/>
            <a:ext cx="4007199" cy="8367556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0" i="0">
                <a:latin typeface="VK Sans Display" pitchFamily="2" charset="0"/>
              </a:defRPr>
            </a:lvl1pPr>
          </a:lstStyle>
          <a:p>
            <a:endParaRPr/>
          </a:p>
        </p:txBody>
      </p:sp>
      <p:sp>
        <p:nvSpPr>
          <p:cNvPr id="107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5351" y="6233240"/>
            <a:ext cx="262249" cy="246221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847778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Прямоугольник 15"/>
          <p:cNvSpPr/>
          <p:nvPr/>
        </p:nvSpPr>
        <p:spPr>
          <a:xfrm>
            <a:off x="1775790" y="0"/>
            <a:ext cx="8640420" cy="6858000"/>
          </a:xfrm>
          <a:prstGeom prst="rect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b="0" i="0">
              <a:latin typeface="VK Sans Display" pitchFamily="2" charset="0"/>
            </a:endParaRPr>
          </a:p>
        </p:txBody>
      </p:sp>
      <p:sp>
        <p:nvSpPr>
          <p:cNvPr id="120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100979" y="705676"/>
            <a:ext cx="4137994" cy="2474844"/>
          </a:xfrm>
          <a:prstGeom prst="rect">
            <a:avLst/>
          </a:prstGeom>
        </p:spPr>
        <p:txBody>
          <a:bodyPr anchor="b"/>
          <a:lstStyle>
            <a:lvl1pPr algn="ctr">
              <a:defRPr b="0" i="0">
                <a:solidFill>
                  <a:srgbClr val="FFFFFF"/>
                </a:solidFill>
                <a:latin typeface="VK Sans Display" pitchFamily="2" charset="0"/>
              </a:defRPr>
            </a:lvl1pPr>
            <a:lvl2pPr algn="ctr">
              <a:defRPr b="0" i="0">
                <a:solidFill>
                  <a:srgbClr val="FFFFFF"/>
                </a:solidFill>
                <a:latin typeface="VK Sans Display" pitchFamily="2" charset="0"/>
              </a:defRPr>
            </a:lvl2pPr>
            <a:lvl3pPr algn="ctr">
              <a:defRPr b="0" i="0">
                <a:solidFill>
                  <a:srgbClr val="FFFFFF"/>
                </a:solidFill>
                <a:latin typeface="VK Sans Display" pitchFamily="2" charset="0"/>
              </a:defRPr>
            </a:lvl3pPr>
            <a:lvl4pPr algn="ctr">
              <a:defRPr b="0" i="0">
                <a:solidFill>
                  <a:srgbClr val="FFFFFF"/>
                </a:solidFill>
                <a:latin typeface="VK Sans Display" pitchFamily="2" charset="0"/>
              </a:defRPr>
            </a:lvl4pPr>
            <a:lvl5pPr algn="ctr">
              <a:defRPr b="0" i="0">
                <a:solidFill>
                  <a:srgbClr val="FFFFFF"/>
                </a:solidFill>
                <a:latin typeface="VK Sans Display" pitchFamily="2" charset="0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201" name="Текст 12"/>
          <p:cNvSpPr>
            <a:spLocks noGrp="1"/>
          </p:cNvSpPr>
          <p:nvPr>
            <p:ph type="body" sz="quarter" idx="13"/>
          </p:nvPr>
        </p:nvSpPr>
        <p:spPr>
          <a:xfrm>
            <a:off x="4130797" y="3300776"/>
            <a:ext cx="4108177" cy="233019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 algn="ctr">
              <a:lnSpc>
                <a:spcPct val="100000"/>
              </a:lnSpc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pic>
        <p:nvPicPr>
          <p:cNvPr id="1202" name="Рисунок 19" descr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" y="-460446"/>
            <a:ext cx="2796846" cy="5826761"/>
          </a:xfrm>
          <a:prstGeom prst="rect">
            <a:avLst/>
          </a:prstGeom>
          <a:ln w="12700">
            <a:miter lim="400000"/>
          </a:ln>
        </p:spPr>
      </p:pic>
      <p:sp>
        <p:nvSpPr>
          <p:cNvPr id="1203" name="Рисунок 7"/>
          <p:cNvSpPr>
            <a:spLocks noGrp="1"/>
          </p:cNvSpPr>
          <p:nvPr>
            <p:ph type="pic" sz="quarter" idx="14"/>
          </p:nvPr>
        </p:nvSpPr>
        <p:spPr>
          <a:xfrm>
            <a:off x="761248" y="-242630"/>
            <a:ext cx="2522124" cy="5266523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0" i="0">
                <a:latin typeface="VK Sans Display" pitchFamily="2" charset="0"/>
              </a:defRPr>
            </a:lvl1pPr>
          </a:lstStyle>
          <a:p>
            <a:endParaRPr/>
          </a:p>
        </p:txBody>
      </p:sp>
      <p:pic>
        <p:nvPicPr>
          <p:cNvPr id="1204" name="Рисунок 21" descr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7718" y="2320855"/>
            <a:ext cx="2796846" cy="5826760"/>
          </a:xfrm>
          <a:prstGeom prst="rect">
            <a:avLst/>
          </a:prstGeom>
          <a:ln w="12700">
            <a:miter lim="400000"/>
          </a:ln>
        </p:spPr>
      </p:pic>
      <p:sp>
        <p:nvSpPr>
          <p:cNvPr id="1205" name="Рисунок 7"/>
          <p:cNvSpPr>
            <a:spLocks noGrp="1"/>
          </p:cNvSpPr>
          <p:nvPr>
            <p:ph type="pic" sz="quarter" idx="15"/>
          </p:nvPr>
        </p:nvSpPr>
        <p:spPr>
          <a:xfrm>
            <a:off x="8795078" y="2538671"/>
            <a:ext cx="2522123" cy="5266522"/>
          </a:xfrm>
          <a:prstGeom prst="rect">
            <a:avLst/>
          </a:prstGeom>
        </p:spPr>
        <p:txBody>
          <a:bodyPr lIns="91439" rIns="91439">
            <a:noAutofit/>
          </a:bodyPr>
          <a:lstStyle>
            <a:lvl1pPr>
              <a:defRPr b="0" i="0">
                <a:latin typeface="VK Sans Display" pitchFamily="2" charset="0"/>
              </a:defRPr>
            </a:lvl1pPr>
          </a:lstStyle>
          <a:p>
            <a:endParaRPr/>
          </a:p>
        </p:txBody>
      </p:sp>
      <p:sp>
        <p:nvSpPr>
          <p:cNvPr id="120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5351" y="6233240"/>
            <a:ext cx="262249" cy="246221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46013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кцен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7">
            <a:extLst>
              <a:ext uri="{FF2B5EF4-FFF2-40B4-BE49-F238E27FC236}">
                <a16:creationId xmlns:a16="http://schemas.microsoft.com/office/drawing/2014/main" id="{2621BAE2-07D9-514A-9985-E8FEC1442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9417" y="2971952"/>
            <a:ext cx="8193166" cy="9140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ctr"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563552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Уровень текста 1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  <a:lvl2pPr>
              <a:defRPr b="0" i="0">
                <a:latin typeface="VK Sans Display" pitchFamily="2" charset="0"/>
              </a:defRPr>
            </a:lvl2pPr>
            <a:lvl3pPr>
              <a:defRPr b="0" i="0">
                <a:latin typeface="VK Sans Display" pitchFamily="2" charset="0"/>
              </a:defRPr>
            </a:lvl3pPr>
            <a:lvl4pPr>
              <a:defRPr b="0" i="0">
                <a:latin typeface="VK Sans Display" pitchFamily="2" charset="0"/>
              </a:defRPr>
            </a:lvl4pPr>
            <a:lvl5pPr>
              <a:defRPr b="0" i="0">
                <a:latin typeface="VK Sans Display" pitchFamily="2" charset="0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2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243339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Контакты">
    <p:bg>
      <p:bgPr>
        <a:solidFill>
          <a:srgbClr val="3A3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068388" y="1286034"/>
            <a:ext cx="8540454" cy="13653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6000" b="0" i="0">
                <a:solidFill>
                  <a:srgbClr val="FFFFFF"/>
                </a:solidFill>
                <a:latin typeface="VK Sans Display" pitchFamily="2" charset="0"/>
              </a:defRPr>
            </a:lvl1pPr>
            <a:lvl2pPr marL="1143000" indent="-685800">
              <a:lnSpc>
                <a:spcPct val="100000"/>
              </a:lnSpc>
              <a:defRPr sz="6000" b="0" i="0">
                <a:solidFill>
                  <a:srgbClr val="FFFFFF"/>
                </a:solidFill>
                <a:latin typeface="VK Sans Display" pitchFamily="2" charset="0"/>
              </a:defRPr>
            </a:lvl2pPr>
            <a:lvl3pPr marL="1676400" indent="-762000">
              <a:lnSpc>
                <a:spcPct val="100000"/>
              </a:lnSpc>
              <a:defRPr sz="6000" b="0" i="0">
                <a:solidFill>
                  <a:srgbClr val="FFFFFF"/>
                </a:solidFill>
                <a:latin typeface="VK Sans Display" pitchFamily="2" charset="0"/>
              </a:defRPr>
            </a:lvl3pPr>
            <a:lvl4pPr marL="2228850" indent="-857250">
              <a:lnSpc>
                <a:spcPct val="100000"/>
              </a:lnSpc>
              <a:defRPr sz="6000" b="0" i="0">
                <a:solidFill>
                  <a:srgbClr val="FFFFFF"/>
                </a:solidFill>
                <a:latin typeface="VK Sans Display" pitchFamily="2" charset="0"/>
              </a:defRPr>
            </a:lvl4pPr>
            <a:lvl5pPr marL="2686050" indent="-857250">
              <a:lnSpc>
                <a:spcPct val="100000"/>
              </a:lnSpc>
              <a:defRPr sz="6000" b="0" i="0">
                <a:solidFill>
                  <a:srgbClr val="FFFFFF"/>
                </a:solidFill>
                <a:latin typeface="VK Sans Display" pitchFamily="2" charset="0"/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320" name="Текст 110"/>
          <p:cNvSpPr>
            <a:spLocks noGrp="1"/>
          </p:cNvSpPr>
          <p:nvPr>
            <p:ph type="body" sz="quarter" idx="13"/>
          </p:nvPr>
        </p:nvSpPr>
        <p:spPr>
          <a:xfrm>
            <a:off x="1068683" y="5632475"/>
            <a:ext cx="4306017" cy="60621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20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321" name="Текст 114"/>
          <p:cNvSpPr>
            <a:spLocks noGrp="1"/>
          </p:cNvSpPr>
          <p:nvPr>
            <p:ph type="body" sz="half" idx="14"/>
          </p:nvPr>
        </p:nvSpPr>
        <p:spPr>
          <a:xfrm>
            <a:off x="1068387" y="2712454"/>
            <a:ext cx="7186612" cy="26254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pPr>
              <a:lnSpc>
                <a:spcPct val="100000"/>
              </a:lnSpc>
              <a:defRPr sz="2800">
                <a:solidFill>
                  <a:srgbClr val="FFFFFF"/>
                </a:solidFill>
                <a:latin typeface="+mn-lt"/>
                <a:ea typeface="+mn-ea"/>
                <a:cs typeface="+mn-cs"/>
                <a:sym typeface="TT Norms Regular"/>
              </a:defRPr>
            </a:pPr>
            <a:endParaRPr dirty="0"/>
          </a:p>
        </p:txBody>
      </p:sp>
      <p:sp>
        <p:nvSpPr>
          <p:cNvPr id="132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75351" y="6233240"/>
            <a:ext cx="262249" cy="246221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VK Sans Display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27578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0746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F7ABA-9207-F14B-ABD3-93944D691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7334" y="692150"/>
            <a:ext cx="2681816" cy="64424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Agenda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4E5408C-4056-F34C-9874-98FB37FC1B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43363" y="692150"/>
            <a:ext cx="7489825" cy="5508625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400">
                <a:solidFill>
                  <a:schemeClr val="tx1"/>
                </a:solidFill>
                <a:latin typeface="+mj-lt"/>
              </a:defRPr>
            </a:lvl1pPr>
            <a:lvl2pPr marL="846138" indent="-317500">
              <a:tabLst/>
              <a:defRPr>
                <a:solidFill>
                  <a:schemeClr val="tx1"/>
                </a:solidFill>
              </a:defRPr>
            </a:lvl2pPr>
            <a:lvl3pPr marL="1208088" indent="-287338">
              <a:tabLst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ru-RU" dirty="0"/>
              <a:t>Раскройте содержание презентации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3F11BB92-6739-9747-9A25-62A737177E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z="1000" dirty="0">
                <a:solidFill>
                  <a:srgbClr val="A6A6A6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2735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F3C1226-071C-F54E-9AFB-D71CEE5305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6" name="Нижний колонтитул 2">
            <a:extLst>
              <a:ext uri="{FF2B5EF4-FFF2-40B4-BE49-F238E27FC236}">
                <a16:creationId xmlns:a16="http://schemas.microsoft.com/office/drawing/2014/main" id="{F3D3D73E-3070-D547-A8E4-656E5B9A0B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z="1000" dirty="0">
                <a:solidFill>
                  <a:srgbClr val="A6A6A6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319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44C34BA-F094-3041-A38F-24178A9450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1513" y="1773238"/>
            <a:ext cx="10861675" cy="44640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2F4419-792A-8B49-AAC6-9EEE75A63D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lIns="0" tIns="0" rIns="0" bIns="0" rtlCol="0" anchor="t">
            <a:noAutofit/>
          </a:bodyPr>
          <a:lstStyle>
            <a:lvl1pPr>
              <a:defRPr lang="ru-RU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Заголовок – главная мысль слайда </a:t>
            </a:r>
          </a:p>
        </p:txBody>
      </p:sp>
      <p:sp>
        <p:nvSpPr>
          <p:cNvPr id="9" name="Нижний колонтитул 2">
            <a:extLst>
              <a:ext uri="{FF2B5EF4-FFF2-40B4-BE49-F238E27FC236}">
                <a16:creationId xmlns:a16="http://schemas.microsoft.com/office/drawing/2014/main" id="{55738041-44B9-C64F-82DF-90E7BDAF6E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z="1000" dirty="0">
                <a:solidFill>
                  <a:srgbClr val="A6A6A6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317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image" Target="../media/image12.svg"/><Relationship Id="rId5" Type="http://schemas.openxmlformats.org/officeDocument/2006/relationships/slideLayout" Target="../slideLayouts/slideLayout48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47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31461C-53A4-C943-B21F-B82D3E53D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92150"/>
            <a:ext cx="10855854" cy="64424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7286A5-4914-6346-846A-58D49D87B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773238"/>
            <a:ext cx="10855852" cy="44640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28" name="Нижний колонтитул 2">
            <a:extLst>
              <a:ext uri="{FF2B5EF4-FFF2-40B4-BE49-F238E27FC236}">
                <a16:creationId xmlns:a16="http://schemas.microsoft.com/office/drawing/2014/main" id="{23CA651D-6B29-DE48-B225-DF53D6B149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1513" y="167981"/>
            <a:ext cx="10874375" cy="241437"/>
          </a:xfrm>
          <a:prstGeom prst="rect">
            <a:avLst/>
          </a:prstGeom>
        </p:spPr>
        <p:txBody>
          <a:bodyPr lIns="0"/>
          <a:lstStyle>
            <a:lvl1pPr>
              <a:defRPr lang="ru-RU" sz="1000" dirty="0">
                <a:solidFill>
                  <a:srgbClr val="A6A6A6"/>
                </a:solidFill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BC83C78-346F-1043-91D6-AAE2CBD50914}"/>
              </a:ext>
            </a:extLst>
          </p:cNvPr>
          <p:cNvGrpSpPr/>
          <p:nvPr userDrawn="1"/>
        </p:nvGrpSpPr>
        <p:grpSpPr>
          <a:xfrm>
            <a:off x="0" y="-114752"/>
            <a:ext cx="12188148" cy="64309"/>
            <a:chOff x="0" y="1773238"/>
            <a:chExt cx="12188148" cy="735184"/>
          </a:xfrm>
        </p:grpSpPr>
        <p:cxnSp>
          <p:nvCxnSpPr>
            <p:cNvPr id="4" name="Прямая соединительная линия 3">
              <a:extLst>
                <a:ext uri="{FF2B5EF4-FFF2-40B4-BE49-F238E27FC236}">
                  <a16:creationId xmlns:a16="http://schemas.microsoft.com/office/drawing/2014/main" id="{6323B1F2-748E-D24A-B04D-147E09F7A056}"/>
                </a:ext>
              </a:extLst>
            </p:cNvPr>
            <p:cNvCxnSpPr/>
            <p:nvPr userDrawn="1"/>
          </p:nvCxnSpPr>
          <p:spPr>
            <a:xfrm>
              <a:off x="0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1B27122E-E66E-3842-BEE7-8F21E71CCFFA}"/>
                </a:ext>
              </a:extLst>
            </p:cNvPr>
            <p:cNvCxnSpPr/>
            <p:nvPr userDrawn="1"/>
          </p:nvCxnSpPr>
          <p:spPr>
            <a:xfrm>
              <a:off x="677119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2489CB35-5D1A-3449-A3AA-6331ECDE56D7}"/>
                </a:ext>
              </a:extLst>
            </p:cNvPr>
            <p:cNvCxnSpPr/>
            <p:nvPr userDrawn="1"/>
          </p:nvCxnSpPr>
          <p:spPr>
            <a:xfrm>
              <a:off x="1354238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E46F3591-5DE8-684F-945B-4B104571763B}"/>
                </a:ext>
              </a:extLst>
            </p:cNvPr>
            <p:cNvCxnSpPr/>
            <p:nvPr userDrawn="1"/>
          </p:nvCxnSpPr>
          <p:spPr>
            <a:xfrm>
              <a:off x="2031357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id="{E72CDAF1-40E5-1146-8168-F54EFBC30D1E}"/>
                </a:ext>
              </a:extLst>
            </p:cNvPr>
            <p:cNvCxnSpPr/>
            <p:nvPr userDrawn="1"/>
          </p:nvCxnSpPr>
          <p:spPr>
            <a:xfrm>
              <a:off x="2708476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D7A57A1D-1763-3545-AF07-19470F3E50CB}"/>
                </a:ext>
              </a:extLst>
            </p:cNvPr>
            <p:cNvCxnSpPr/>
            <p:nvPr userDrawn="1"/>
          </p:nvCxnSpPr>
          <p:spPr>
            <a:xfrm>
              <a:off x="3385595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:a16="http://schemas.microsoft.com/office/drawing/2014/main" id="{256465A1-0921-EF43-AA4A-163FB7F2E5DF}"/>
                </a:ext>
              </a:extLst>
            </p:cNvPr>
            <p:cNvCxnSpPr/>
            <p:nvPr userDrawn="1"/>
          </p:nvCxnSpPr>
          <p:spPr>
            <a:xfrm>
              <a:off x="4062714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928A59CB-089A-4049-8D48-745F1CD70D00}"/>
                </a:ext>
              </a:extLst>
            </p:cNvPr>
            <p:cNvCxnSpPr/>
            <p:nvPr userDrawn="1"/>
          </p:nvCxnSpPr>
          <p:spPr>
            <a:xfrm>
              <a:off x="4739833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BE3986F7-E050-214A-8AAE-9F64D46E6D25}"/>
                </a:ext>
              </a:extLst>
            </p:cNvPr>
            <p:cNvCxnSpPr/>
            <p:nvPr userDrawn="1"/>
          </p:nvCxnSpPr>
          <p:spPr>
            <a:xfrm>
              <a:off x="5416952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:a16="http://schemas.microsoft.com/office/drawing/2014/main" id="{5A77F4BA-FB36-E94D-A5E0-1E2C3DDEF2DD}"/>
                </a:ext>
              </a:extLst>
            </p:cNvPr>
            <p:cNvCxnSpPr/>
            <p:nvPr userDrawn="1"/>
          </p:nvCxnSpPr>
          <p:spPr>
            <a:xfrm>
              <a:off x="6094071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CF75EAD3-670B-6741-BD93-7AC35A4C614F}"/>
                </a:ext>
              </a:extLst>
            </p:cNvPr>
            <p:cNvCxnSpPr/>
            <p:nvPr userDrawn="1"/>
          </p:nvCxnSpPr>
          <p:spPr>
            <a:xfrm>
              <a:off x="6771190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99F4A77B-3030-4345-9E65-8E7A17D3C9AB}"/>
                </a:ext>
              </a:extLst>
            </p:cNvPr>
            <p:cNvCxnSpPr/>
            <p:nvPr userDrawn="1"/>
          </p:nvCxnSpPr>
          <p:spPr>
            <a:xfrm>
              <a:off x="7448309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A4D584FB-B2D1-004D-8FAA-86088F98D1CB}"/>
                </a:ext>
              </a:extLst>
            </p:cNvPr>
            <p:cNvCxnSpPr/>
            <p:nvPr userDrawn="1"/>
          </p:nvCxnSpPr>
          <p:spPr>
            <a:xfrm>
              <a:off x="8125428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18491DE6-A85F-F941-9774-470B7A292E66}"/>
                </a:ext>
              </a:extLst>
            </p:cNvPr>
            <p:cNvCxnSpPr/>
            <p:nvPr userDrawn="1"/>
          </p:nvCxnSpPr>
          <p:spPr>
            <a:xfrm>
              <a:off x="8802547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F0A37FBE-ED03-9E46-B887-2095E3565220}"/>
                </a:ext>
              </a:extLst>
            </p:cNvPr>
            <p:cNvCxnSpPr/>
            <p:nvPr userDrawn="1"/>
          </p:nvCxnSpPr>
          <p:spPr>
            <a:xfrm>
              <a:off x="9479666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3B60AB2F-ECD7-B14B-914B-D1497215BE2D}"/>
                </a:ext>
              </a:extLst>
            </p:cNvPr>
            <p:cNvCxnSpPr/>
            <p:nvPr userDrawn="1"/>
          </p:nvCxnSpPr>
          <p:spPr>
            <a:xfrm>
              <a:off x="10156785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11F86DEA-3BC0-2949-8D21-BC75BF487961}"/>
                </a:ext>
              </a:extLst>
            </p:cNvPr>
            <p:cNvCxnSpPr/>
            <p:nvPr userDrawn="1"/>
          </p:nvCxnSpPr>
          <p:spPr>
            <a:xfrm>
              <a:off x="10833904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3AA5CCF0-AFE9-C845-8FB6-42C61118EB3B}"/>
                </a:ext>
              </a:extLst>
            </p:cNvPr>
            <p:cNvCxnSpPr/>
            <p:nvPr userDrawn="1"/>
          </p:nvCxnSpPr>
          <p:spPr>
            <a:xfrm>
              <a:off x="11511023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2F4CBF35-215D-3141-AE0E-10FCB8EAA38B}"/>
                </a:ext>
              </a:extLst>
            </p:cNvPr>
            <p:cNvCxnSpPr/>
            <p:nvPr userDrawn="1"/>
          </p:nvCxnSpPr>
          <p:spPr>
            <a:xfrm>
              <a:off x="12188148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27827FEF-580D-8D4A-AA52-FBB780D3E8CA}"/>
              </a:ext>
            </a:extLst>
          </p:cNvPr>
          <p:cNvGrpSpPr/>
          <p:nvPr userDrawn="1"/>
        </p:nvGrpSpPr>
        <p:grpSpPr>
          <a:xfrm>
            <a:off x="-3" y="6987088"/>
            <a:ext cx="12188148" cy="64309"/>
            <a:chOff x="0" y="1773238"/>
            <a:chExt cx="12188148" cy="735184"/>
          </a:xfrm>
        </p:grpSpPr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D5720CF8-777D-6D46-943B-8BFBBAC8AC37}"/>
                </a:ext>
              </a:extLst>
            </p:cNvPr>
            <p:cNvCxnSpPr/>
            <p:nvPr userDrawn="1"/>
          </p:nvCxnSpPr>
          <p:spPr>
            <a:xfrm>
              <a:off x="0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A751E786-90FC-B84D-A121-52C549CABAD6}"/>
                </a:ext>
              </a:extLst>
            </p:cNvPr>
            <p:cNvCxnSpPr/>
            <p:nvPr userDrawn="1"/>
          </p:nvCxnSpPr>
          <p:spPr>
            <a:xfrm>
              <a:off x="677119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FB098482-3360-BC48-86E2-D82F0ECD18CB}"/>
                </a:ext>
              </a:extLst>
            </p:cNvPr>
            <p:cNvCxnSpPr/>
            <p:nvPr userDrawn="1"/>
          </p:nvCxnSpPr>
          <p:spPr>
            <a:xfrm>
              <a:off x="1354238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91C8E324-B663-AE43-AD17-C30372AC1D62}"/>
                </a:ext>
              </a:extLst>
            </p:cNvPr>
            <p:cNvCxnSpPr/>
            <p:nvPr userDrawn="1"/>
          </p:nvCxnSpPr>
          <p:spPr>
            <a:xfrm>
              <a:off x="2031357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982BEC6C-68DE-E945-89D7-E542C117AE5E}"/>
                </a:ext>
              </a:extLst>
            </p:cNvPr>
            <p:cNvCxnSpPr/>
            <p:nvPr userDrawn="1"/>
          </p:nvCxnSpPr>
          <p:spPr>
            <a:xfrm>
              <a:off x="2708476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id="{3EF568AD-F1F9-804D-9F74-FF357FDDF8E2}"/>
                </a:ext>
              </a:extLst>
            </p:cNvPr>
            <p:cNvCxnSpPr/>
            <p:nvPr userDrawn="1"/>
          </p:nvCxnSpPr>
          <p:spPr>
            <a:xfrm>
              <a:off x="3385595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23EA1C8B-0B4C-F54E-A19D-87D78B2BA79F}"/>
                </a:ext>
              </a:extLst>
            </p:cNvPr>
            <p:cNvCxnSpPr/>
            <p:nvPr userDrawn="1"/>
          </p:nvCxnSpPr>
          <p:spPr>
            <a:xfrm>
              <a:off x="4062714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A176C27A-B0C3-E348-A8E9-CFF1EDD0691A}"/>
                </a:ext>
              </a:extLst>
            </p:cNvPr>
            <p:cNvCxnSpPr/>
            <p:nvPr userDrawn="1"/>
          </p:nvCxnSpPr>
          <p:spPr>
            <a:xfrm>
              <a:off x="4739833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>
              <a:extLst>
                <a:ext uri="{FF2B5EF4-FFF2-40B4-BE49-F238E27FC236}">
                  <a16:creationId xmlns:a16="http://schemas.microsoft.com/office/drawing/2014/main" id="{1E950337-5072-114C-BF31-761D28BD0077}"/>
                </a:ext>
              </a:extLst>
            </p:cNvPr>
            <p:cNvCxnSpPr/>
            <p:nvPr userDrawn="1"/>
          </p:nvCxnSpPr>
          <p:spPr>
            <a:xfrm>
              <a:off x="5416952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id="{89CC3246-9DE9-274E-A6C3-F1641B274260}"/>
                </a:ext>
              </a:extLst>
            </p:cNvPr>
            <p:cNvCxnSpPr/>
            <p:nvPr userDrawn="1"/>
          </p:nvCxnSpPr>
          <p:spPr>
            <a:xfrm>
              <a:off x="6094071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id="{D325B007-78F8-3C48-AFAE-566FB0FE44CB}"/>
                </a:ext>
              </a:extLst>
            </p:cNvPr>
            <p:cNvCxnSpPr/>
            <p:nvPr userDrawn="1"/>
          </p:nvCxnSpPr>
          <p:spPr>
            <a:xfrm>
              <a:off x="6771190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B1C960B3-AB41-7C49-BF29-7BE107E51B2E}"/>
                </a:ext>
              </a:extLst>
            </p:cNvPr>
            <p:cNvCxnSpPr/>
            <p:nvPr userDrawn="1"/>
          </p:nvCxnSpPr>
          <p:spPr>
            <a:xfrm>
              <a:off x="7448309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2C78BCE0-6204-0442-93CA-02D94FDF3F7B}"/>
                </a:ext>
              </a:extLst>
            </p:cNvPr>
            <p:cNvCxnSpPr/>
            <p:nvPr userDrawn="1"/>
          </p:nvCxnSpPr>
          <p:spPr>
            <a:xfrm>
              <a:off x="8125428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>
              <a:extLst>
                <a:ext uri="{FF2B5EF4-FFF2-40B4-BE49-F238E27FC236}">
                  <a16:creationId xmlns:a16="http://schemas.microsoft.com/office/drawing/2014/main" id="{D1C06090-B6A7-F940-B829-33701FB43C9D}"/>
                </a:ext>
              </a:extLst>
            </p:cNvPr>
            <p:cNvCxnSpPr/>
            <p:nvPr userDrawn="1"/>
          </p:nvCxnSpPr>
          <p:spPr>
            <a:xfrm>
              <a:off x="8802547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B0FFD9E0-54D7-5344-9001-BBEC5DAB7860}"/>
                </a:ext>
              </a:extLst>
            </p:cNvPr>
            <p:cNvCxnSpPr/>
            <p:nvPr userDrawn="1"/>
          </p:nvCxnSpPr>
          <p:spPr>
            <a:xfrm>
              <a:off x="9479666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01CA738E-8928-9640-A950-3958A54AF720}"/>
                </a:ext>
              </a:extLst>
            </p:cNvPr>
            <p:cNvCxnSpPr/>
            <p:nvPr userDrawn="1"/>
          </p:nvCxnSpPr>
          <p:spPr>
            <a:xfrm>
              <a:off x="10156785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id="{E24B7330-F8F4-7849-9AA8-726A43864042}"/>
                </a:ext>
              </a:extLst>
            </p:cNvPr>
            <p:cNvCxnSpPr/>
            <p:nvPr userDrawn="1"/>
          </p:nvCxnSpPr>
          <p:spPr>
            <a:xfrm>
              <a:off x="10833904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61D65C45-3E19-9342-83DB-D61F067718E5}"/>
                </a:ext>
              </a:extLst>
            </p:cNvPr>
            <p:cNvCxnSpPr/>
            <p:nvPr userDrawn="1"/>
          </p:nvCxnSpPr>
          <p:spPr>
            <a:xfrm>
              <a:off x="11511023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44C52D8E-9B70-CD44-869A-228C63BCF7A3}"/>
                </a:ext>
              </a:extLst>
            </p:cNvPr>
            <p:cNvCxnSpPr/>
            <p:nvPr userDrawn="1"/>
          </p:nvCxnSpPr>
          <p:spPr>
            <a:xfrm>
              <a:off x="12188148" y="1773238"/>
              <a:ext cx="0" cy="735184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195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58" r:id="rId2"/>
    <p:sldLayoutId id="2147483702" r:id="rId3"/>
    <p:sldLayoutId id="2147483759" r:id="rId4"/>
    <p:sldLayoutId id="2147483756" r:id="rId5"/>
    <p:sldLayoutId id="2147483703" r:id="rId6"/>
    <p:sldLayoutId id="2147483738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57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  <p:sldLayoutId id="2147483723" r:id="rId28"/>
    <p:sldLayoutId id="2147483724" r:id="rId29"/>
    <p:sldLayoutId id="2147483725" r:id="rId30"/>
    <p:sldLayoutId id="2147483726" r:id="rId31"/>
    <p:sldLayoutId id="2147483727" r:id="rId32"/>
    <p:sldLayoutId id="2147483729" r:id="rId33"/>
    <p:sldLayoutId id="2147483740" r:id="rId34"/>
    <p:sldLayoutId id="2147483730" r:id="rId35"/>
    <p:sldLayoutId id="2147483731" r:id="rId36"/>
    <p:sldLayoutId id="2147483732" r:id="rId37"/>
    <p:sldLayoutId id="2147483735" r:id="rId38"/>
    <p:sldLayoutId id="2147483739" r:id="rId39"/>
    <p:sldLayoutId id="2147483737" r:id="rId40"/>
    <p:sldLayoutId id="2147483760" r:id="rId41"/>
    <p:sldLayoutId id="2147483761" r:id="rId42"/>
    <p:sldLayoutId id="2147483762" r:id="rId4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255588" indent="-255588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69875" algn="l" defTabSz="914400" rtl="0" eaLnBrk="1" latinLnBrk="0" hangingPunct="1">
        <a:lnSpc>
          <a:spcPct val="110000"/>
        </a:lnSpc>
        <a:spcBef>
          <a:spcPts val="500"/>
        </a:spcBef>
        <a:buFont typeface="Системный шрифт, обычный"/>
        <a:buChar char="−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pos="415">
          <p15:clr>
            <a:srgbClr val="FDE53C"/>
          </p15:clr>
        </p15:guide>
        <p15:guide id="14" pos="7265">
          <p15:clr>
            <a:srgbClr val="FDE53C"/>
          </p15:clr>
        </p15:guide>
        <p15:guide id="16" orient="horz" pos="3906">
          <p15:clr>
            <a:srgbClr val="FDE53C"/>
          </p15:clr>
        </p15:guide>
        <p15:guide id="17" pos="5110">
          <p15:clr>
            <a:srgbClr val="FDE53C"/>
          </p15:clr>
        </p15:guide>
        <p15:guide id="18" pos="2547">
          <p15:clr>
            <a:srgbClr val="FDE53C"/>
          </p15:clr>
        </p15:guide>
        <p15:guide id="19" pos="3840">
          <p15:clr>
            <a:srgbClr val="FDE53C"/>
          </p15:clr>
        </p15:guide>
        <p15:guide id="22" orient="horz" pos="436">
          <p15:clr>
            <a:srgbClr val="FDE53C"/>
          </p15:clr>
        </p15:guide>
        <p15:guide id="23" orient="horz" pos="1117">
          <p15:clr>
            <a:srgbClr val="FDE53C"/>
          </p15:clr>
        </p15:guide>
        <p15:guide id="24" pos="2116">
          <p15:clr>
            <a:srgbClr val="FDE53C"/>
          </p15:clr>
        </p15:guide>
        <p15:guide id="25" pos="5541">
          <p15:clr>
            <a:srgbClr val="FDE53C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09600" y="1694510"/>
            <a:ext cx="10933112" cy="4350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rPr dirty="0" err="1"/>
              <a:t>Текст</a:t>
            </a:r>
            <a:r>
              <a:rPr dirty="0"/>
              <a:t> </a:t>
            </a:r>
            <a:r>
              <a:rPr dirty="0" err="1"/>
              <a:t>заголовка</a:t>
            </a:r>
            <a:endParaRPr dirty="0"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8081" y="6304051"/>
            <a:ext cx="262249" cy="24622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000" b="0" i="0">
                <a:solidFill>
                  <a:srgbClr val="808080"/>
                </a:solidFill>
                <a:latin typeface="VK Sans Display" pitchFamily="2" charset="0"/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F3B60AFD-A6F1-E648-A0EA-F6F47B88797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3889" y="6278244"/>
            <a:ext cx="3264268" cy="29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29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8" r:id="rId4"/>
    <p:sldLayoutId id="2147483769" r:id="rId5"/>
    <p:sldLayoutId id="2147483770" r:id="rId6"/>
    <p:sldLayoutId id="2147483771" r:id="rId7"/>
    <p:sldLayoutId id="2147483772" r:id="rId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VK Sans Display" pitchFamily="2" charset="0"/>
          <a:ea typeface="VK Sans Display" pitchFamily="2" charset="0"/>
          <a:cs typeface="VK Sans Display" pitchFamily="2" charset="0"/>
          <a:sym typeface="TT Norms Medium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9pPr>
    </p:titleStyle>
    <p:bodyStyle>
      <a:lvl1pPr marL="0" marR="0" indent="0" algn="l" defTabSz="914400" rtl="0" latinLnBrk="0">
        <a:lnSpc>
          <a:spcPts val="44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VK Sans Display" pitchFamily="2" charset="0"/>
          <a:ea typeface="VK Sans Display" pitchFamily="2" charset="0"/>
          <a:cs typeface="VK Sans Display" pitchFamily="2" charset="0"/>
          <a:sym typeface="TT Norms Medium"/>
        </a:defRPr>
      </a:lvl1pPr>
      <a:lvl2pPr marL="868679" marR="0" indent="-411479" algn="l" defTabSz="914400" rtl="0" latinLnBrk="0">
        <a:lnSpc>
          <a:spcPts val="44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VK Sans Display" pitchFamily="2" charset="0"/>
          <a:ea typeface="VK Sans Display" pitchFamily="2" charset="0"/>
          <a:cs typeface="VK Sans Display" pitchFamily="2" charset="0"/>
          <a:sym typeface="TT Norms Medium"/>
        </a:defRPr>
      </a:lvl2pPr>
      <a:lvl3pPr marL="1371600" marR="0" indent="-457200" algn="l" defTabSz="914400" rtl="0" latinLnBrk="0">
        <a:lnSpc>
          <a:spcPts val="44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VK Sans Display" pitchFamily="2" charset="0"/>
          <a:ea typeface="VK Sans Display" pitchFamily="2" charset="0"/>
          <a:cs typeface="VK Sans Display" pitchFamily="2" charset="0"/>
          <a:sym typeface="TT Norms Medium"/>
        </a:defRPr>
      </a:lvl3pPr>
      <a:lvl4pPr marL="1885950" marR="0" indent="-514350" algn="l" defTabSz="914400" rtl="0" latinLnBrk="0">
        <a:lnSpc>
          <a:spcPts val="44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VK Sans Display" pitchFamily="2" charset="0"/>
          <a:ea typeface="VK Sans Display" pitchFamily="2" charset="0"/>
          <a:cs typeface="VK Sans Display" pitchFamily="2" charset="0"/>
          <a:sym typeface="TT Norms Medium"/>
        </a:defRPr>
      </a:lvl4pPr>
      <a:lvl5pPr marL="2343150" marR="0" indent="-514350" algn="l" defTabSz="914400" rtl="0" latinLnBrk="0">
        <a:lnSpc>
          <a:spcPts val="44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400" b="0" i="0" u="none" strike="noStrike" cap="none" spc="0" baseline="0">
          <a:ln>
            <a:noFill/>
          </a:ln>
          <a:solidFill>
            <a:srgbClr val="000000"/>
          </a:solidFill>
          <a:uFillTx/>
          <a:latin typeface="VK Sans Display" pitchFamily="2" charset="0"/>
          <a:ea typeface="VK Sans Display" pitchFamily="2" charset="0"/>
          <a:cs typeface="VK Sans Display" pitchFamily="2" charset="0"/>
          <a:sym typeface="TT Norms Medium"/>
        </a:defRPr>
      </a:lvl5pPr>
      <a:lvl6pPr marL="2743200" marR="0" indent="-457200" algn="l" defTabSz="914400" rtl="0" latinLnBrk="0">
        <a:lnSpc>
          <a:spcPts val="44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6pPr>
      <a:lvl7pPr marL="3200400" marR="0" indent="-457200" algn="l" defTabSz="914400" rtl="0" latinLnBrk="0">
        <a:lnSpc>
          <a:spcPts val="44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7pPr>
      <a:lvl8pPr marL="3657600" marR="0" indent="-457200" algn="l" defTabSz="914400" rtl="0" latinLnBrk="0">
        <a:lnSpc>
          <a:spcPts val="44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8pPr>
      <a:lvl9pPr marL="4114800" marR="0" indent="-457200" algn="l" defTabSz="914400" rtl="0" latinLnBrk="0">
        <a:lnSpc>
          <a:spcPts val="44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TT Norms Medium"/>
          <a:ea typeface="TT Norms Medium"/>
          <a:cs typeface="TT Norms Medium"/>
          <a:sym typeface="TT Norms Medium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T Norms Regular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T Norms Regular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T Norms Regular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T Norms Regular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T Norms Regular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T Norms Regular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T Norms Regular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T Norms Regular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T Norms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png"/><Relationship Id="rId18" Type="http://schemas.openxmlformats.org/officeDocument/2006/relationships/image" Target="../media/image75.svg"/><Relationship Id="rId26" Type="http://schemas.openxmlformats.org/officeDocument/2006/relationships/image" Target="../media/image83.svg"/><Relationship Id="rId21" Type="http://schemas.openxmlformats.org/officeDocument/2006/relationships/image" Target="../media/image78.png"/><Relationship Id="rId34" Type="http://schemas.openxmlformats.org/officeDocument/2006/relationships/image" Target="../media/image91.png"/><Relationship Id="rId7" Type="http://schemas.openxmlformats.org/officeDocument/2006/relationships/image" Target="../media/image64.png"/><Relationship Id="rId12" Type="http://schemas.openxmlformats.org/officeDocument/2006/relationships/image" Target="../media/image69.sv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33" Type="http://schemas.openxmlformats.org/officeDocument/2006/relationships/image" Target="../media/image90.svg"/><Relationship Id="rId2" Type="http://schemas.openxmlformats.org/officeDocument/2006/relationships/image" Target="../media/image17.png"/><Relationship Id="rId16" Type="http://schemas.openxmlformats.org/officeDocument/2006/relationships/image" Target="../media/image73.svg"/><Relationship Id="rId20" Type="http://schemas.openxmlformats.org/officeDocument/2006/relationships/image" Target="../media/image77.sv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3.svg"/><Relationship Id="rId11" Type="http://schemas.openxmlformats.org/officeDocument/2006/relationships/image" Target="../media/image68.png"/><Relationship Id="rId24" Type="http://schemas.openxmlformats.org/officeDocument/2006/relationships/image" Target="../media/image81.svg"/><Relationship Id="rId32" Type="http://schemas.openxmlformats.org/officeDocument/2006/relationships/image" Target="../media/image89.png"/><Relationship Id="rId37" Type="http://schemas.openxmlformats.org/officeDocument/2006/relationships/image" Target="../media/image93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svg"/><Relationship Id="rId36" Type="http://schemas.openxmlformats.org/officeDocument/2006/relationships/image" Target="../media/image45.png"/><Relationship Id="rId10" Type="http://schemas.openxmlformats.org/officeDocument/2006/relationships/image" Target="../media/image67.svg"/><Relationship Id="rId19" Type="http://schemas.openxmlformats.org/officeDocument/2006/relationships/image" Target="../media/image76.png"/><Relationship Id="rId31" Type="http://schemas.openxmlformats.org/officeDocument/2006/relationships/image" Target="../media/image88.png"/><Relationship Id="rId4" Type="http://schemas.openxmlformats.org/officeDocument/2006/relationships/image" Target="../media/image61.svg"/><Relationship Id="rId9" Type="http://schemas.openxmlformats.org/officeDocument/2006/relationships/image" Target="../media/image66.png"/><Relationship Id="rId14" Type="http://schemas.openxmlformats.org/officeDocument/2006/relationships/image" Target="../media/image71.svg"/><Relationship Id="rId22" Type="http://schemas.openxmlformats.org/officeDocument/2006/relationships/image" Target="../media/image79.svg"/><Relationship Id="rId27" Type="http://schemas.openxmlformats.org/officeDocument/2006/relationships/image" Target="../media/image84.png"/><Relationship Id="rId30" Type="http://schemas.openxmlformats.org/officeDocument/2006/relationships/image" Target="../media/image87.svg"/><Relationship Id="rId35" Type="http://schemas.openxmlformats.org/officeDocument/2006/relationships/image" Target="../media/image92.svg"/><Relationship Id="rId8" Type="http://schemas.openxmlformats.org/officeDocument/2006/relationships/image" Target="../media/image65.svg"/><Relationship Id="rId3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9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7.tif"/><Relationship Id="rId5" Type="http://schemas.openxmlformats.org/officeDocument/2006/relationships/image" Target="../media/image46.png"/><Relationship Id="rId4" Type="http://schemas.openxmlformats.org/officeDocument/2006/relationships/image" Target="../media/image9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8.png"/><Relationship Id="rId5" Type="http://schemas.openxmlformats.org/officeDocument/2006/relationships/image" Target="../media/image97.tif"/><Relationship Id="rId4" Type="http://schemas.openxmlformats.org/officeDocument/2006/relationships/image" Target="../media/image10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3.png"/><Relationship Id="rId4" Type="http://schemas.openxmlformats.org/officeDocument/2006/relationships/image" Target="../media/image10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chart" Target="../charts/char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7.png"/><Relationship Id="rId5" Type="http://schemas.openxmlformats.org/officeDocument/2006/relationships/tags" Target="../tags/tag5.xml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13" Type="http://schemas.openxmlformats.org/officeDocument/2006/relationships/image" Target="../media/image17.png"/><Relationship Id="rId18" Type="http://schemas.openxmlformats.org/officeDocument/2006/relationships/image" Target="../media/image21.png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12" Type="http://schemas.openxmlformats.org/officeDocument/2006/relationships/slideLayout" Target="../slideLayouts/slideLayout6.xml"/><Relationship Id="rId17" Type="http://schemas.openxmlformats.org/officeDocument/2006/relationships/image" Target="../media/image20.png"/><Relationship Id="rId2" Type="http://schemas.openxmlformats.org/officeDocument/2006/relationships/tags" Target="../tags/tag11.xml"/><Relationship Id="rId16" Type="http://schemas.openxmlformats.org/officeDocument/2006/relationships/chart" Target="../charts/chart4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11" Type="http://schemas.openxmlformats.org/officeDocument/2006/relationships/tags" Target="../tags/tag20.xml"/><Relationship Id="rId5" Type="http://schemas.openxmlformats.org/officeDocument/2006/relationships/tags" Target="../tags/tag14.xml"/><Relationship Id="rId15" Type="http://schemas.openxmlformats.org/officeDocument/2006/relationships/image" Target="../media/image19.jpg"/><Relationship Id="rId10" Type="http://schemas.openxmlformats.org/officeDocument/2006/relationships/tags" Target="../tags/tag19.xml"/><Relationship Id="rId19" Type="http://schemas.openxmlformats.org/officeDocument/2006/relationships/image" Target="../media/image22.png"/><Relationship Id="rId4" Type="http://schemas.openxmlformats.org/officeDocument/2006/relationships/tags" Target="../tags/tag13.xml"/><Relationship Id="rId9" Type="http://schemas.openxmlformats.org/officeDocument/2006/relationships/tags" Target="../tags/tag18.xml"/><Relationship Id="rId1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23.png"/><Relationship Id="rId7" Type="http://schemas.openxmlformats.org/officeDocument/2006/relationships/image" Target="../media/image27.tiff"/><Relationship Id="rId12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png"/><Relationship Id="rId15" Type="http://schemas.openxmlformats.org/officeDocument/2006/relationships/image" Target="../media/image35.svg"/><Relationship Id="rId10" Type="http://schemas.openxmlformats.org/officeDocument/2006/relationships/image" Target="../media/image30.png"/><Relationship Id="rId4" Type="http://schemas.openxmlformats.org/officeDocument/2006/relationships/image" Target="../media/image24.svg"/><Relationship Id="rId9" Type="http://schemas.openxmlformats.org/officeDocument/2006/relationships/image" Target="../media/image29.sv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sv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Текст 2"/>
          <p:cNvSpPr txBox="1"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000"/>
            </a:lvl1pPr>
          </a:lstStyle>
          <a:p>
            <a:r>
              <a:rPr lang="ru-RU" dirty="0"/>
              <a:t>октябрь</a:t>
            </a:r>
            <a:r>
              <a:rPr dirty="0"/>
              <a:t> 202</a:t>
            </a:r>
            <a:r>
              <a:rPr lang="ru-RU" dirty="0"/>
              <a:t>1</a:t>
            </a:r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id="{E0F46F20-59A0-8543-89CC-8D8583EF4459}"/>
              </a:ext>
            </a:extLst>
          </p:cNvPr>
          <p:cNvSpPr txBox="1">
            <a:spLocks/>
          </p:cNvSpPr>
          <p:nvPr/>
        </p:nvSpPr>
        <p:spPr>
          <a:xfrm>
            <a:off x="606690" y="1940515"/>
            <a:ext cx="7331965" cy="2976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VK Sans Display" pitchFamily="2" charset="0"/>
                <a:cs typeface="VK Sans Display" pitchFamily="2" charset="0"/>
                <a:sym typeface="TT Norms Medium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9pPr>
          </a:lstStyle>
          <a:p>
            <a:br>
              <a:rPr lang="ru-RU" sz="4000" b="1" dirty="0">
                <a:latin typeface="VK Sans Display DemiBold" pitchFamily="2" charset="0"/>
              </a:rPr>
            </a:br>
            <a:r>
              <a:rPr lang="en" sz="4000" b="1" dirty="0">
                <a:latin typeface="VK Sans Display DemiBold" pitchFamily="2" charset="0"/>
              </a:rPr>
              <a:t>HR-tech </a:t>
            </a:r>
            <a:r>
              <a:rPr lang="ru-RU" sz="4000" b="1" dirty="0">
                <a:latin typeface="VK Sans Display DemiBold" pitchFamily="2" charset="0"/>
              </a:rPr>
              <a:t>решения для повышения вовлеченности и эффективности сотрудников</a:t>
            </a:r>
          </a:p>
          <a:p>
            <a:br>
              <a:rPr lang="ru-RU" sz="4000" b="1" dirty="0">
                <a:latin typeface="VK Sans Display DemiBold" pitchFamily="2" charset="0"/>
              </a:rPr>
            </a:br>
            <a:r>
              <a:rPr lang="ru-RU" sz="1800" b="1" dirty="0">
                <a:latin typeface="VK Sans Display DemiBold" pitchFamily="2" charset="0"/>
              </a:rPr>
              <a:t>Максим </a:t>
            </a:r>
            <a:r>
              <a:rPr lang="ru-RU" sz="1800" b="1" dirty="0" err="1">
                <a:latin typeface="VK Sans Display DemiBold" pitchFamily="2" charset="0"/>
              </a:rPr>
              <a:t>Грищишен</a:t>
            </a:r>
            <a:r>
              <a:rPr lang="ru-RU" sz="1800" b="1">
                <a:latin typeface="VK Sans Display DemiBold" pitchFamily="2" charset="0"/>
              </a:rPr>
              <a:t>, коммерческий директор </a:t>
            </a:r>
            <a:r>
              <a:rPr lang="en-US" sz="1800" b="1">
                <a:latin typeface="VK Sans Display DemiBold" pitchFamily="2" charset="0"/>
              </a:rPr>
              <a:t>VK HR Solutions</a:t>
            </a:r>
            <a:endParaRPr lang="ru-RU" sz="4000" b="1">
              <a:latin typeface="VK Sans Display D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23088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E3B722F8-5BBB-6B49-A79B-548984478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8"/>
            <a:ext cx="12217355" cy="6832972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:a16="http://schemas.microsoft.com/office/drawing/2014/main" id="{381124C8-71CF-C94E-AC3C-A00B195337D3}"/>
              </a:ext>
            </a:extLst>
          </p:cNvPr>
          <p:cNvSpPr txBox="1">
            <a:spLocks/>
          </p:cNvSpPr>
          <p:nvPr/>
        </p:nvSpPr>
        <p:spPr>
          <a:xfrm>
            <a:off x="632010" y="2077731"/>
            <a:ext cx="5463990" cy="844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1pPr>
            <a:lvl2pPr marL="0" marR="0" indent="45720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2pPr>
            <a:lvl3pPr marL="0" marR="0" indent="91440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3pPr>
            <a:lvl4pPr marL="0" marR="0" indent="137160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4pPr>
            <a:lvl5pPr marL="0" marR="0" indent="182880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5pPr>
            <a:lvl6pPr marL="2743200" marR="0" indent="-457200" algn="l" defTabSz="914400" rtl="0" latinLnBrk="0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6pPr>
            <a:lvl7pPr marL="3200400" marR="0" indent="-457200" algn="l" defTabSz="914400" rtl="0" latinLnBrk="0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7pPr>
            <a:lvl8pPr marL="3657600" marR="0" indent="-457200" algn="l" defTabSz="914400" rtl="0" latinLnBrk="0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8pPr>
            <a:lvl9pPr marL="4114800" marR="0" indent="-457200" algn="l" defTabSz="914400" rtl="0" latinLnBrk="0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  <a:sym typeface="TT Norms Regular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E0AEA7F-11B4-E04A-8078-1F6E33F94CDB}"/>
              </a:ext>
            </a:extLst>
          </p:cNvPr>
          <p:cNvSpPr/>
          <p:nvPr/>
        </p:nvSpPr>
        <p:spPr>
          <a:xfrm>
            <a:off x="0" y="5894477"/>
            <a:ext cx="12192000" cy="987619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TT Norms Regular"/>
            </a:endParaRPr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id="{CF3A149E-530C-6A48-9B34-95BC8D69FBD0}"/>
              </a:ext>
            </a:extLst>
          </p:cNvPr>
          <p:cNvSpPr txBox="1">
            <a:spLocks/>
          </p:cNvSpPr>
          <p:nvPr/>
        </p:nvSpPr>
        <p:spPr>
          <a:xfrm>
            <a:off x="632010" y="6190198"/>
            <a:ext cx="1667570" cy="39762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marL="0" marR="0" indent="0" algn="l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0F1F0"/>
                </a:solidFill>
                <a:uFillTx/>
                <a:latin typeface="VK Sans Display Regular"/>
                <a:ea typeface="VK Sans Display Regular"/>
                <a:cs typeface="VK Sans Display Regular"/>
                <a:sym typeface="VK Sans Display Regular"/>
              </a:defRPr>
            </a:lvl1pPr>
            <a:lvl2pPr marL="0" marR="0" indent="0" algn="l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0F1F0"/>
                </a:solidFill>
                <a:uFillTx/>
                <a:latin typeface="VK Sans Display Regular"/>
                <a:ea typeface="VK Sans Display Regular"/>
                <a:cs typeface="VK Sans Display Regular"/>
                <a:sym typeface="VK Sans Display Regular"/>
              </a:defRPr>
            </a:lvl2pPr>
            <a:lvl3pPr marL="0" marR="0" indent="0" algn="l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0F1F0"/>
                </a:solidFill>
                <a:uFillTx/>
                <a:latin typeface="VK Sans Display Regular"/>
                <a:ea typeface="VK Sans Display Regular"/>
                <a:cs typeface="VK Sans Display Regular"/>
                <a:sym typeface="VK Sans Display Regular"/>
              </a:defRPr>
            </a:lvl3pPr>
            <a:lvl4pPr marL="0" marR="0" indent="0" algn="l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0F1F0"/>
                </a:solidFill>
                <a:uFillTx/>
                <a:latin typeface="VK Sans Display Regular"/>
                <a:ea typeface="VK Sans Display Regular"/>
                <a:cs typeface="VK Sans Display Regular"/>
                <a:sym typeface="VK Sans Display Regular"/>
              </a:defRPr>
            </a:lvl4pPr>
            <a:lvl5pPr marL="0" marR="0" indent="0" algn="l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0F1F0"/>
                </a:solidFill>
                <a:uFillTx/>
                <a:latin typeface="VK Sans Display Regular"/>
                <a:ea typeface="VK Sans Display Regular"/>
                <a:cs typeface="VK Sans Display Regular"/>
                <a:sym typeface="VK Sans Display Regular"/>
              </a:defRPr>
            </a:lvl5pPr>
            <a:lvl6pPr marL="0" marR="0" indent="0" algn="l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0F1F0"/>
                </a:solidFill>
                <a:uFillTx/>
                <a:latin typeface="VK Sans Display Regular"/>
                <a:ea typeface="VK Sans Display Regular"/>
                <a:cs typeface="VK Sans Display Regular"/>
                <a:sym typeface="VK Sans Display Regular"/>
              </a:defRPr>
            </a:lvl6pPr>
            <a:lvl7pPr marL="0" marR="0" indent="0" algn="l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0F1F0"/>
                </a:solidFill>
                <a:uFillTx/>
                <a:latin typeface="VK Sans Display Regular"/>
                <a:ea typeface="VK Sans Display Regular"/>
                <a:cs typeface="VK Sans Display Regular"/>
                <a:sym typeface="VK Sans Display Regular"/>
              </a:defRPr>
            </a:lvl7pPr>
            <a:lvl8pPr marL="0" marR="0" indent="0" algn="l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0F1F0"/>
                </a:solidFill>
                <a:uFillTx/>
                <a:latin typeface="VK Sans Display Regular"/>
                <a:ea typeface="VK Sans Display Regular"/>
                <a:cs typeface="VK Sans Display Regular"/>
                <a:sym typeface="VK Sans Display Regular"/>
              </a:defRPr>
            </a:lvl8pPr>
            <a:lvl9pPr marL="0" marR="0" indent="0" algn="l" defTabSz="410766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0F1F0"/>
                </a:solidFill>
                <a:uFillTx/>
                <a:latin typeface="VK Sans Display Regular"/>
                <a:ea typeface="VK Sans Display Regular"/>
                <a:cs typeface="VK Sans Display Regular"/>
                <a:sym typeface="VK Sans Display Regular"/>
              </a:defRPr>
            </a:lvl9pPr>
          </a:lstStyle>
          <a:p>
            <a:pPr marL="0" marR="0" lvl="0" indent="0" algn="l" defTabSz="201168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40">
                <a:latin typeface="TT Norms Pro Bold"/>
                <a:ea typeface="TT Norms Pro Bold"/>
                <a:cs typeface="TT Norms Pro Bold"/>
                <a:sym typeface="TT Norms Pro Bold"/>
              </a:defRPr>
            </a:pPr>
            <a:r>
              <a:rPr kumimoji="0" lang="ru-RU" sz="2640" b="1" i="0" u="none" strike="noStrike" kern="1200" cap="none" spc="0" normalizeH="0" baseline="0" noProof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VK Sans Display Regular" panose="00000500000000000000" pitchFamily="2" charset="0"/>
                <a:ea typeface="TT Norms Pro Regular"/>
                <a:cs typeface="TT Norms Pro Regular"/>
                <a:sym typeface="TT Norms Pro Bold"/>
              </a:rPr>
              <a:t>Каналы</a:t>
            </a: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3A3A3A"/>
              </a:solidFill>
              <a:effectLst/>
              <a:uLnTx/>
              <a:uFillTx/>
              <a:latin typeface="VK Sans Display Regular" panose="00000500000000000000" pitchFamily="2" charset="0"/>
              <a:ea typeface="TT Norms Pro Regular"/>
              <a:cs typeface="TT Norms Pro Regular"/>
              <a:sym typeface="TT Norms Pro Regular"/>
            </a:endParaRPr>
          </a:p>
        </p:txBody>
      </p:sp>
      <p:sp>
        <p:nvSpPr>
          <p:cNvPr id="11" name="Что такое Mail.ru Group?">
            <a:extLst>
              <a:ext uri="{FF2B5EF4-FFF2-40B4-BE49-F238E27FC236}">
                <a16:creationId xmlns:a16="http://schemas.microsoft.com/office/drawing/2014/main" id="{66122B41-36A6-ED4A-8AF0-C867DC989FF3}"/>
              </a:ext>
            </a:extLst>
          </p:cNvPr>
          <p:cNvSpPr txBox="1"/>
          <p:nvPr/>
        </p:nvSpPr>
        <p:spPr>
          <a:xfrm>
            <a:off x="3007990" y="6276743"/>
            <a:ext cx="1286277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ctr" defTabSz="1828800">
              <a:lnSpc>
                <a:spcPct val="80000"/>
              </a:lnSpc>
              <a:defRPr sz="1500">
                <a:latin typeface="TT Norms Pro Light"/>
                <a:ea typeface="TT Norms Pro Light"/>
                <a:cs typeface="TT Norms Pro Light"/>
                <a:sym typeface="TT Norms Pro Medium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Medium"/>
              </a:rPr>
              <a:t>Десктоп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3A3A3A"/>
              </a:solidFill>
              <a:effectLst/>
              <a:uLnTx/>
              <a:uFillTx/>
              <a:latin typeface="VK Sans Display Regular" panose="00000500000000000000" pitchFamily="2" charset="0"/>
              <a:sym typeface="TT Norms Pro Medium"/>
            </a:endParaRPr>
          </a:p>
        </p:txBody>
      </p:sp>
      <p:sp>
        <p:nvSpPr>
          <p:cNvPr id="12" name="Что такое Mail.ru Group?">
            <a:extLst>
              <a:ext uri="{FF2B5EF4-FFF2-40B4-BE49-F238E27FC236}">
                <a16:creationId xmlns:a16="http://schemas.microsoft.com/office/drawing/2014/main" id="{89324063-68D0-E849-9D9C-2B0926F5EDFD}"/>
              </a:ext>
            </a:extLst>
          </p:cNvPr>
          <p:cNvSpPr txBox="1"/>
          <p:nvPr/>
        </p:nvSpPr>
        <p:spPr>
          <a:xfrm>
            <a:off x="4997794" y="6292649"/>
            <a:ext cx="1286277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ctr" defTabSz="1828800">
              <a:lnSpc>
                <a:spcPct val="80000"/>
              </a:lnSpc>
              <a:defRPr sz="1500">
                <a:latin typeface="TT Norms Pro Light"/>
                <a:ea typeface="TT Norms Pro Light"/>
                <a:cs typeface="TT Norms Pro Light"/>
                <a:sym typeface="TT Norms Pro Medium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Medium"/>
              </a:rPr>
              <a:t>Смартфон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3A3A3A"/>
              </a:solidFill>
              <a:effectLst/>
              <a:uLnTx/>
              <a:uFillTx/>
              <a:latin typeface="VK Sans Display Regular" panose="00000500000000000000" pitchFamily="2" charset="0"/>
              <a:sym typeface="TT Norms Pro Medium"/>
            </a:endParaRPr>
          </a:p>
        </p:txBody>
      </p:sp>
      <p:sp>
        <p:nvSpPr>
          <p:cNvPr id="13" name="Что такое Mail.ru Group?">
            <a:extLst>
              <a:ext uri="{FF2B5EF4-FFF2-40B4-BE49-F238E27FC236}">
                <a16:creationId xmlns:a16="http://schemas.microsoft.com/office/drawing/2014/main" id="{CC5A9430-5EA6-644A-A313-A770F5FD21F1}"/>
              </a:ext>
            </a:extLst>
          </p:cNvPr>
          <p:cNvSpPr txBox="1"/>
          <p:nvPr/>
        </p:nvSpPr>
        <p:spPr>
          <a:xfrm>
            <a:off x="7548902" y="6157829"/>
            <a:ext cx="1286277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ctr" defTabSz="1828800">
              <a:lnSpc>
                <a:spcPct val="80000"/>
              </a:lnSpc>
              <a:defRPr sz="1500">
                <a:latin typeface="TT Norms Pro Light"/>
                <a:ea typeface="TT Norms Pro Light"/>
                <a:cs typeface="TT Norms Pro Light"/>
                <a:sym typeface="TT Norms Pro Medium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Medium"/>
              </a:rPr>
              <a:t>Голосовой помощник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3A3A3A"/>
              </a:solidFill>
              <a:effectLst/>
              <a:uLnTx/>
              <a:uFillTx/>
              <a:latin typeface="VK Sans Display Regular" panose="00000500000000000000" pitchFamily="2" charset="0"/>
              <a:sym typeface="TT Norms Pro Medium"/>
            </a:endParaRPr>
          </a:p>
        </p:txBody>
      </p:sp>
      <p:sp>
        <p:nvSpPr>
          <p:cNvPr id="14" name="Что такое Mail.ru Group?">
            <a:extLst>
              <a:ext uri="{FF2B5EF4-FFF2-40B4-BE49-F238E27FC236}">
                <a16:creationId xmlns:a16="http://schemas.microsoft.com/office/drawing/2014/main" id="{95577717-F118-0B4F-BB8C-C86261063F38}"/>
              </a:ext>
            </a:extLst>
          </p:cNvPr>
          <p:cNvSpPr txBox="1"/>
          <p:nvPr/>
        </p:nvSpPr>
        <p:spPr>
          <a:xfrm>
            <a:off x="10273713" y="6245218"/>
            <a:ext cx="1286277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 algn="ctr" defTabSz="1828800">
              <a:lnSpc>
                <a:spcPct val="80000"/>
              </a:lnSpc>
              <a:defRPr sz="1500">
                <a:latin typeface="TT Norms Pro Light"/>
                <a:ea typeface="TT Norms Pro Light"/>
                <a:cs typeface="TT Norms Pro Light"/>
                <a:sym typeface="TT Norms Pro Medium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Medium"/>
              </a:rPr>
              <a:t>Чат-бот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3A3A3A"/>
              </a:solidFill>
              <a:effectLst/>
              <a:uLnTx/>
              <a:uFillTx/>
              <a:latin typeface="VK Sans Display Regular" panose="00000500000000000000" pitchFamily="2" charset="0"/>
              <a:sym typeface="TT Norms Pro Medium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9D407F2-FFA2-D64A-A00E-11FA87FE12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4156" y="6224192"/>
            <a:ext cx="405838" cy="40583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D1FE3D4-3B00-A64A-8EB6-749A0AAE96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81274" y="6164939"/>
            <a:ext cx="514872" cy="514872"/>
          </a:xfrm>
          <a:prstGeom prst="rect">
            <a:avLst/>
          </a:prstGeom>
        </p:spPr>
      </p:pic>
      <p:sp>
        <p:nvSpPr>
          <p:cNvPr id="40" name="Что такое Mail.ru Group?">
            <a:extLst>
              <a:ext uri="{FF2B5EF4-FFF2-40B4-BE49-F238E27FC236}">
                <a16:creationId xmlns:a16="http://schemas.microsoft.com/office/drawing/2014/main" id="{42940E46-72EB-C446-AB5B-13D38318D403}"/>
              </a:ext>
            </a:extLst>
          </p:cNvPr>
          <p:cNvSpPr txBox="1"/>
          <p:nvPr/>
        </p:nvSpPr>
        <p:spPr>
          <a:xfrm>
            <a:off x="1415047" y="3402111"/>
            <a:ext cx="219320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Группы, блоги, сообщества</a:t>
            </a:r>
          </a:p>
        </p:txBody>
      </p:sp>
      <p:sp>
        <p:nvSpPr>
          <p:cNvPr id="45" name="Что такое Mail.ru Group?">
            <a:extLst>
              <a:ext uri="{FF2B5EF4-FFF2-40B4-BE49-F238E27FC236}">
                <a16:creationId xmlns:a16="http://schemas.microsoft.com/office/drawing/2014/main" id="{C3DF012F-AABB-DE47-A8AF-9414F02F507A}"/>
              </a:ext>
            </a:extLst>
          </p:cNvPr>
          <p:cNvSpPr txBox="1"/>
          <p:nvPr/>
        </p:nvSpPr>
        <p:spPr>
          <a:xfrm>
            <a:off x="1423451" y="4325399"/>
            <a:ext cx="2454847" cy="443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defTabSz="1828800">
              <a:lnSpc>
                <a:spcPct val="90000"/>
              </a:lnSpc>
              <a:defRPr sz="1200">
                <a:latin typeface="TT Norms Pro Regular"/>
                <a:ea typeface="TT Norms Pro Regular"/>
                <a:cs typeface="TT Norms Pro Regular"/>
                <a:sym typeface="TT Norms Pro Regular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Regular"/>
              </a:rPr>
              <a:t>Персонализированный контент</a:t>
            </a:r>
          </a:p>
        </p:txBody>
      </p:sp>
      <p:sp>
        <p:nvSpPr>
          <p:cNvPr id="46" name="Что такое Mail.ru Group?">
            <a:extLst>
              <a:ext uri="{FF2B5EF4-FFF2-40B4-BE49-F238E27FC236}">
                <a16:creationId xmlns:a16="http://schemas.microsoft.com/office/drawing/2014/main" id="{0AC26C5A-0CB2-C640-A68A-706097718238}"/>
              </a:ext>
            </a:extLst>
          </p:cNvPr>
          <p:cNvSpPr txBox="1"/>
          <p:nvPr/>
        </p:nvSpPr>
        <p:spPr>
          <a:xfrm>
            <a:off x="1419998" y="5183918"/>
            <a:ext cx="219320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Проектное взаимодействие</a:t>
            </a:r>
          </a:p>
        </p:txBody>
      </p:sp>
      <p:sp>
        <p:nvSpPr>
          <p:cNvPr id="47" name="Что такое Mail.ru Group?">
            <a:extLst>
              <a:ext uri="{FF2B5EF4-FFF2-40B4-BE49-F238E27FC236}">
                <a16:creationId xmlns:a16="http://schemas.microsoft.com/office/drawing/2014/main" id="{0027C673-EB38-DF45-AE86-AAA1BC65B723}"/>
              </a:ext>
            </a:extLst>
          </p:cNvPr>
          <p:cNvSpPr txBox="1"/>
          <p:nvPr/>
        </p:nvSpPr>
        <p:spPr>
          <a:xfrm>
            <a:off x="4993188" y="3389755"/>
            <a:ext cx="2193206" cy="443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defTabSz="1828800">
              <a:lnSpc>
                <a:spcPct val="90000"/>
              </a:lnSpc>
              <a:defRPr sz="1200">
                <a:latin typeface="TT Norms Pro Regular"/>
                <a:ea typeface="TT Norms Pro Regular"/>
                <a:cs typeface="TT Norms Pro Regular"/>
                <a:sym typeface="TT Norms Pro Regular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Regular"/>
              </a:rPr>
              <a:t>Сервис самообслуживания</a:t>
            </a:r>
          </a:p>
        </p:txBody>
      </p:sp>
      <p:sp>
        <p:nvSpPr>
          <p:cNvPr id="48" name="Что такое Mail.ru Group?">
            <a:extLst>
              <a:ext uri="{FF2B5EF4-FFF2-40B4-BE49-F238E27FC236}">
                <a16:creationId xmlns:a16="http://schemas.microsoft.com/office/drawing/2014/main" id="{201D9FFC-7225-7640-B9EB-D712DDC312D0}"/>
              </a:ext>
            </a:extLst>
          </p:cNvPr>
          <p:cNvSpPr txBox="1"/>
          <p:nvPr/>
        </p:nvSpPr>
        <p:spPr>
          <a:xfrm>
            <a:off x="4993188" y="4238129"/>
            <a:ext cx="2454846" cy="443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defTabSz="1828800">
              <a:lnSpc>
                <a:spcPct val="90000"/>
              </a:lnSpc>
              <a:defRPr sz="1200">
                <a:latin typeface="TT Norms Pro Regular"/>
                <a:ea typeface="TT Norms Pro Regular"/>
                <a:cs typeface="TT Norms Pro Regular"/>
                <a:sym typeface="TT Norms Pro Regular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Regular"/>
              </a:rPr>
              <a:t>Роботизация и автоматизация</a:t>
            </a:r>
          </a:p>
        </p:txBody>
      </p:sp>
      <p:sp>
        <p:nvSpPr>
          <p:cNvPr id="49" name="Что такое Mail.ru Group?">
            <a:extLst>
              <a:ext uri="{FF2B5EF4-FFF2-40B4-BE49-F238E27FC236}">
                <a16:creationId xmlns:a16="http://schemas.microsoft.com/office/drawing/2014/main" id="{42148D8F-FA54-D344-ABB1-14F2DEAB202A}"/>
              </a:ext>
            </a:extLst>
          </p:cNvPr>
          <p:cNvSpPr txBox="1"/>
          <p:nvPr/>
        </p:nvSpPr>
        <p:spPr>
          <a:xfrm>
            <a:off x="4995835" y="5157570"/>
            <a:ext cx="2316617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Взаимодействие с </a:t>
            </a:r>
            <a:r>
              <a:rPr kumimoji="0" lang="ru-RU" sz="1600" b="0" i="0" u="none" strike="noStrike" kern="1200" cap="none" spc="0" normalizeH="0" baseline="0" noProof="0" err="1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бэк</a:t>
            </a: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-офисом</a:t>
            </a:r>
          </a:p>
        </p:txBody>
      </p:sp>
      <p:sp>
        <p:nvSpPr>
          <p:cNvPr id="51" name="Что такое Mail.ru Group?">
            <a:extLst>
              <a:ext uri="{FF2B5EF4-FFF2-40B4-BE49-F238E27FC236}">
                <a16:creationId xmlns:a16="http://schemas.microsoft.com/office/drawing/2014/main" id="{5CE2F851-3A6D-BC4E-AE61-B8FCFBF590E6}"/>
              </a:ext>
            </a:extLst>
          </p:cNvPr>
          <p:cNvSpPr txBox="1"/>
          <p:nvPr/>
        </p:nvSpPr>
        <p:spPr>
          <a:xfrm>
            <a:off x="9216090" y="3464111"/>
            <a:ext cx="219320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Целеполагание и оценка</a:t>
            </a:r>
          </a:p>
        </p:txBody>
      </p:sp>
      <p:sp>
        <p:nvSpPr>
          <p:cNvPr id="52" name="Что такое Mail.ru Group?">
            <a:extLst>
              <a:ext uri="{FF2B5EF4-FFF2-40B4-BE49-F238E27FC236}">
                <a16:creationId xmlns:a16="http://schemas.microsoft.com/office/drawing/2014/main" id="{8C6565CE-E6BF-664C-989E-828D5FECDA10}"/>
              </a:ext>
            </a:extLst>
          </p:cNvPr>
          <p:cNvSpPr txBox="1"/>
          <p:nvPr/>
        </p:nvSpPr>
        <p:spPr>
          <a:xfrm>
            <a:off x="9199436" y="4337994"/>
            <a:ext cx="2454846" cy="2215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defTabSz="1828800">
              <a:lnSpc>
                <a:spcPct val="90000"/>
              </a:lnSpc>
              <a:defRPr sz="1200">
                <a:latin typeface="TT Norms Pro Regular"/>
                <a:ea typeface="TT Norms Pro Regular"/>
                <a:cs typeface="TT Norms Pro Regular"/>
                <a:sym typeface="TT Norms Pro Regular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Regular"/>
              </a:rPr>
              <a:t>Карьера и лидерство</a:t>
            </a:r>
          </a:p>
        </p:txBody>
      </p:sp>
      <p:sp>
        <p:nvSpPr>
          <p:cNvPr id="53" name="Что такое Mail.ru Group?">
            <a:extLst>
              <a:ext uri="{FF2B5EF4-FFF2-40B4-BE49-F238E27FC236}">
                <a16:creationId xmlns:a16="http://schemas.microsoft.com/office/drawing/2014/main" id="{33963417-5799-F949-94B6-9C57E0654F73}"/>
              </a:ext>
            </a:extLst>
          </p:cNvPr>
          <p:cNvSpPr txBox="1"/>
          <p:nvPr/>
        </p:nvSpPr>
        <p:spPr>
          <a:xfrm>
            <a:off x="9194902" y="5157570"/>
            <a:ext cx="2193206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Обучение и развитие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1D639EB6-2136-3C41-832C-739BF932C8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0912" y="3371374"/>
            <a:ext cx="438012" cy="438012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4A57B81-843D-234E-8AE4-E70371568F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4584" y="4306296"/>
            <a:ext cx="438012" cy="438012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F063E654-B1B8-3F44-9EE5-D3D244779CB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4584" y="5154302"/>
            <a:ext cx="438012" cy="438012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8968973D-68F4-2747-AB44-6AF6D65EC0F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132332" y="3353269"/>
            <a:ext cx="438012" cy="438012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A8DBA244-8144-BF44-870C-021BD2F821D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20883" y="4241390"/>
            <a:ext cx="438012" cy="438012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78CDEE5D-5DA4-644A-B5AA-0508A2AA0A8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132332" y="5133156"/>
            <a:ext cx="438012" cy="438012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F8EEBD48-0D47-6341-A21F-2CDC193A630A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334045" y="5152323"/>
            <a:ext cx="438012" cy="438012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A35492A0-A299-E348-9931-44E9FE46288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334045" y="3402571"/>
            <a:ext cx="438012" cy="438012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97DAE32E-6F2A-2F40-815B-20EA0396D500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377217" y="4198132"/>
            <a:ext cx="438012" cy="438012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25491000-B90A-A340-AE8F-528A1C5AFFD9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823066" y="6206051"/>
            <a:ext cx="483354" cy="483354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78BF30D9-5B3E-DF40-9CBA-AAABBEE885F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717844" y="6155392"/>
            <a:ext cx="442933" cy="442933"/>
          </a:xfrm>
          <a:prstGeom prst="rect">
            <a:avLst/>
          </a:prstGeom>
        </p:spPr>
      </p:pic>
      <p:sp>
        <p:nvSpPr>
          <p:cNvPr id="67" name="Что такое Mail.ru Group?">
            <a:extLst>
              <a:ext uri="{FF2B5EF4-FFF2-40B4-BE49-F238E27FC236}">
                <a16:creationId xmlns:a16="http://schemas.microsoft.com/office/drawing/2014/main" id="{4600B7CE-4DD3-534A-A01F-4FF729BD276B}"/>
              </a:ext>
            </a:extLst>
          </p:cNvPr>
          <p:cNvSpPr txBox="1"/>
          <p:nvPr/>
        </p:nvSpPr>
        <p:spPr>
          <a:xfrm>
            <a:off x="685396" y="2229078"/>
            <a:ext cx="3097435" cy="295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 defTabSz="1828800">
              <a:lnSpc>
                <a:spcPct val="80000"/>
              </a:lnSpc>
              <a:defRPr sz="2500">
                <a:solidFill>
                  <a:srgbClr val="E52343"/>
                </a:solidFill>
                <a:latin typeface="TT Norms Pro Light"/>
                <a:ea typeface="TT Norms Pro Light"/>
                <a:cs typeface="TT Norms Pro Light"/>
                <a:sym typeface="TT Norms Pro Medium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3A3A3A">
                    <a:lumMod val="50000"/>
                  </a:srgbClr>
                </a:solidFill>
                <a:effectLst/>
                <a:uLnTx/>
                <a:uFillTx/>
                <a:latin typeface="VK Sans Display DemiBold" pitchFamily="2" charset="0"/>
                <a:sym typeface="TT Norms Pro Medium"/>
              </a:rPr>
              <a:t>Social agent</a:t>
            </a:r>
            <a:endParaRPr kumimoji="0" sz="2400" b="1" i="0" u="none" strike="noStrike" kern="1200" cap="none" spc="0" normalizeH="0" baseline="0" noProof="0">
              <a:ln>
                <a:noFill/>
              </a:ln>
              <a:solidFill>
                <a:srgbClr val="3A3A3A">
                  <a:lumMod val="50000"/>
                </a:srgbClr>
              </a:solidFill>
              <a:effectLst/>
              <a:uLnTx/>
              <a:uFillTx/>
              <a:latin typeface="VK Sans Display DemiBold" pitchFamily="2" charset="0"/>
              <a:sym typeface="TT Norms Pro Medium"/>
            </a:endParaRPr>
          </a:p>
        </p:txBody>
      </p:sp>
      <p:sp>
        <p:nvSpPr>
          <p:cNvPr id="68" name="Что такое Mail.ru Group?">
            <a:extLst>
              <a:ext uri="{FF2B5EF4-FFF2-40B4-BE49-F238E27FC236}">
                <a16:creationId xmlns:a16="http://schemas.microsoft.com/office/drawing/2014/main" id="{8D2B7785-95E2-354D-8AB2-F37CB784C8E3}"/>
              </a:ext>
            </a:extLst>
          </p:cNvPr>
          <p:cNvSpPr txBox="1"/>
          <p:nvPr/>
        </p:nvSpPr>
        <p:spPr>
          <a:xfrm>
            <a:off x="685396" y="2014516"/>
            <a:ext cx="3097435" cy="152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 defTabSz="1828800">
              <a:lnSpc>
                <a:spcPct val="90000"/>
              </a:lnSpc>
              <a:defRPr sz="1400">
                <a:solidFill>
                  <a:srgbClr val="E52343"/>
                </a:solidFill>
                <a:latin typeface="TT Norms Pro Regular"/>
                <a:ea typeface="TT Norms Pro Regular"/>
                <a:cs typeface="TT Norms Pro Regular"/>
                <a:sym typeface="TT Norms Pro Regular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>
                <a:ln>
                  <a:noFill/>
                </a:ln>
                <a:solidFill>
                  <a:srgbClr val="0077FF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Regular"/>
              </a:rPr>
              <a:t>Вовлечение</a:t>
            </a: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0077FF"/>
              </a:solidFill>
              <a:effectLst/>
              <a:uLnTx/>
              <a:uFillTx/>
              <a:latin typeface="VK Sans Display Regular" panose="00000500000000000000" pitchFamily="2" charset="0"/>
              <a:sym typeface="TT Norms Pro Regular"/>
            </a:endParaRPr>
          </a:p>
        </p:txBody>
      </p:sp>
      <p:sp>
        <p:nvSpPr>
          <p:cNvPr id="69" name="Что такое Mail.ru Group?">
            <a:extLst>
              <a:ext uri="{FF2B5EF4-FFF2-40B4-BE49-F238E27FC236}">
                <a16:creationId xmlns:a16="http://schemas.microsoft.com/office/drawing/2014/main" id="{6EF75E3B-4683-F845-A5C6-C16C4AA5D936}"/>
              </a:ext>
            </a:extLst>
          </p:cNvPr>
          <p:cNvSpPr txBox="1"/>
          <p:nvPr/>
        </p:nvSpPr>
        <p:spPr>
          <a:xfrm>
            <a:off x="684584" y="2537945"/>
            <a:ext cx="2459112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Корпоративная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93A39"/>
              </a:solidFill>
              <a:effectLst/>
              <a:uLnTx/>
              <a:uFillTx/>
              <a:latin typeface="VK Sans Display Regular" panose="000005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социальная сеть</a:t>
            </a:r>
          </a:p>
        </p:txBody>
      </p:sp>
      <p:sp>
        <p:nvSpPr>
          <p:cNvPr id="70" name="Что такое Mail.ru Group?">
            <a:extLst>
              <a:ext uri="{FF2B5EF4-FFF2-40B4-BE49-F238E27FC236}">
                <a16:creationId xmlns:a16="http://schemas.microsoft.com/office/drawing/2014/main" id="{D4266183-E9C3-0A42-B0C5-47E3ECEDF84F}"/>
              </a:ext>
            </a:extLst>
          </p:cNvPr>
          <p:cNvSpPr txBox="1"/>
          <p:nvPr/>
        </p:nvSpPr>
        <p:spPr>
          <a:xfrm>
            <a:off x="4178104" y="2229078"/>
            <a:ext cx="3097435" cy="295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 defTabSz="1828800">
              <a:lnSpc>
                <a:spcPct val="80000"/>
              </a:lnSpc>
              <a:defRPr sz="2500">
                <a:solidFill>
                  <a:srgbClr val="E52343"/>
                </a:solidFill>
                <a:latin typeface="TT Norms Pro Light"/>
                <a:ea typeface="TT Norms Pro Light"/>
                <a:cs typeface="TT Norms Pro Light"/>
                <a:sym typeface="TT Norms Pro Medium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3A3A3A">
                    <a:lumMod val="50000"/>
                  </a:srgbClr>
                </a:solidFill>
                <a:effectLst/>
                <a:uLnTx/>
                <a:uFillTx/>
                <a:latin typeface="VK Sans Display DemiBold" pitchFamily="2" charset="0"/>
                <a:sym typeface="TT Norms Pro Medium"/>
              </a:rPr>
              <a:t>Service agent</a:t>
            </a:r>
          </a:p>
        </p:txBody>
      </p:sp>
      <p:sp>
        <p:nvSpPr>
          <p:cNvPr id="71" name="Что такое Mail.ru Group?">
            <a:extLst>
              <a:ext uri="{FF2B5EF4-FFF2-40B4-BE49-F238E27FC236}">
                <a16:creationId xmlns:a16="http://schemas.microsoft.com/office/drawing/2014/main" id="{F63CB089-3E9F-2346-A38A-B5F55177032D}"/>
              </a:ext>
            </a:extLst>
          </p:cNvPr>
          <p:cNvSpPr txBox="1"/>
          <p:nvPr/>
        </p:nvSpPr>
        <p:spPr>
          <a:xfrm>
            <a:off x="4178104" y="2014516"/>
            <a:ext cx="3097435" cy="152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 defTabSz="1828800">
              <a:lnSpc>
                <a:spcPct val="90000"/>
              </a:lnSpc>
              <a:defRPr sz="1400">
                <a:solidFill>
                  <a:srgbClr val="E52343"/>
                </a:solidFill>
                <a:latin typeface="TT Norms Pro Regular"/>
                <a:ea typeface="TT Norms Pro Regular"/>
                <a:cs typeface="TT Norms Pro Regular"/>
                <a:sym typeface="TT Norms Pro Regular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>
                <a:ln>
                  <a:noFill/>
                </a:ln>
                <a:solidFill>
                  <a:srgbClr val="0077FF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Regular"/>
              </a:rPr>
              <a:t>Продуктивность</a:t>
            </a:r>
          </a:p>
        </p:txBody>
      </p:sp>
      <p:sp>
        <p:nvSpPr>
          <p:cNvPr id="72" name="Что такое Mail.ru Group?">
            <a:extLst>
              <a:ext uri="{FF2B5EF4-FFF2-40B4-BE49-F238E27FC236}">
                <a16:creationId xmlns:a16="http://schemas.microsoft.com/office/drawing/2014/main" id="{2CDC7BA6-7F56-F342-8EED-15118B7E7B92}"/>
              </a:ext>
            </a:extLst>
          </p:cNvPr>
          <p:cNvSpPr txBox="1"/>
          <p:nvPr/>
        </p:nvSpPr>
        <p:spPr>
          <a:xfrm>
            <a:off x="4177292" y="2537945"/>
            <a:ext cx="2459112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Модуль для предоставления </a:t>
            </a:r>
            <a:b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удобных HR сервисов</a:t>
            </a:r>
          </a:p>
        </p:txBody>
      </p:sp>
      <p:sp>
        <p:nvSpPr>
          <p:cNvPr id="82" name="Что такое Mail.ru Group?">
            <a:extLst>
              <a:ext uri="{FF2B5EF4-FFF2-40B4-BE49-F238E27FC236}">
                <a16:creationId xmlns:a16="http://schemas.microsoft.com/office/drawing/2014/main" id="{959EF11F-2126-8347-A473-58D6EB09E788}"/>
              </a:ext>
            </a:extLst>
          </p:cNvPr>
          <p:cNvSpPr txBox="1"/>
          <p:nvPr/>
        </p:nvSpPr>
        <p:spPr>
          <a:xfrm>
            <a:off x="8330380" y="2229078"/>
            <a:ext cx="3097435" cy="2954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 defTabSz="1828800">
              <a:lnSpc>
                <a:spcPct val="80000"/>
              </a:lnSpc>
              <a:defRPr sz="2500">
                <a:solidFill>
                  <a:srgbClr val="E52343"/>
                </a:solidFill>
                <a:latin typeface="TT Norms Pro Light"/>
                <a:ea typeface="TT Norms Pro Light"/>
                <a:cs typeface="TT Norms Pro Light"/>
                <a:sym typeface="TT Norms Pro Medium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3A3A3A">
                    <a:lumMod val="50000"/>
                  </a:srgbClr>
                </a:solidFill>
                <a:effectLst/>
                <a:uLnTx/>
                <a:uFillTx/>
                <a:latin typeface="VK Sans Display DemiBold" pitchFamily="2" charset="0"/>
                <a:sym typeface="TT Norms Pro Medium"/>
              </a:rPr>
              <a:t>Talent agent</a:t>
            </a:r>
          </a:p>
        </p:txBody>
      </p:sp>
      <p:sp>
        <p:nvSpPr>
          <p:cNvPr id="83" name="Что такое Mail.ru Group?">
            <a:extLst>
              <a:ext uri="{FF2B5EF4-FFF2-40B4-BE49-F238E27FC236}">
                <a16:creationId xmlns:a16="http://schemas.microsoft.com/office/drawing/2014/main" id="{D900682D-6133-8C49-B304-87D264F84132}"/>
              </a:ext>
            </a:extLst>
          </p:cNvPr>
          <p:cNvSpPr txBox="1"/>
          <p:nvPr/>
        </p:nvSpPr>
        <p:spPr>
          <a:xfrm>
            <a:off x="8330380" y="2014516"/>
            <a:ext cx="3097435" cy="152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ctr" defTabSz="1828800">
              <a:lnSpc>
                <a:spcPct val="90000"/>
              </a:lnSpc>
              <a:defRPr sz="1400">
                <a:solidFill>
                  <a:srgbClr val="E52343"/>
                </a:solidFill>
                <a:latin typeface="TT Norms Pro Regular"/>
                <a:ea typeface="TT Norms Pro Regular"/>
                <a:cs typeface="TT Norms Pro Regular"/>
                <a:sym typeface="TT Norms Pro Regular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>
                <a:ln>
                  <a:noFill/>
                </a:ln>
                <a:solidFill>
                  <a:srgbClr val="0077FF"/>
                </a:solidFill>
                <a:effectLst/>
                <a:uLnTx/>
                <a:uFillTx/>
                <a:latin typeface="VK Sans Display Regular" panose="00000500000000000000" pitchFamily="2" charset="0"/>
                <a:sym typeface="TT Norms Pro Regular"/>
              </a:rPr>
              <a:t>Развитие</a:t>
            </a:r>
          </a:p>
        </p:txBody>
      </p:sp>
      <p:sp>
        <p:nvSpPr>
          <p:cNvPr id="84" name="Что такое Mail.ru Group?">
            <a:extLst>
              <a:ext uri="{FF2B5EF4-FFF2-40B4-BE49-F238E27FC236}">
                <a16:creationId xmlns:a16="http://schemas.microsoft.com/office/drawing/2014/main" id="{A9DC0718-30BF-0B47-95B3-0BDDF16FC753}"/>
              </a:ext>
            </a:extLst>
          </p:cNvPr>
          <p:cNvSpPr txBox="1"/>
          <p:nvPr/>
        </p:nvSpPr>
        <p:spPr>
          <a:xfrm>
            <a:off x="8329568" y="2537945"/>
            <a:ext cx="2459112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Инновационный модуль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393A39"/>
                </a:solidFill>
                <a:effectLst/>
                <a:uLnTx/>
                <a:uFillTx/>
                <a:latin typeface="VK Sans Display Regular" panose="00000500000000000000" pitchFamily="2" charset="0"/>
                <a:ea typeface="+mn-ea"/>
                <a:cs typeface="+mn-cs"/>
              </a:rPr>
              <a:t>развития талантов</a:t>
            </a:r>
          </a:p>
        </p:txBody>
      </p:sp>
      <p:sp>
        <p:nvSpPr>
          <p:cNvPr id="42" name="Что такое Mail.ru Group?">
            <a:extLst>
              <a:ext uri="{FF2B5EF4-FFF2-40B4-BE49-F238E27FC236}">
                <a16:creationId xmlns:a16="http://schemas.microsoft.com/office/drawing/2014/main" id="{30087974-5B2E-2140-9181-60A435438DA5}"/>
              </a:ext>
            </a:extLst>
          </p:cNvPr>
          <p:cNvSpPr txBox="1"/>
          <p:nvPr/>
        </p:nvSpPr>
        <p:spPr>
          <a:xfrm>
            <a:off x="685396" y="1121843"/>
            <a:ext cx="11377714" cy="1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828800">
              <a:lnSpc>
                <a:spcPct val="80000"/>
              </a:lnSpc>
              <a:defRPr sz="2000">
                <a:solidFill>
                  <a:srgbClr val="333333"/>
                </a:solidFill>
                <a:latin typeface="TT Norms Pro Regular"/>
                <a:ea typeface="TT Norms Pro Regular"/>
                <a:cs typeface="TT Norms Pro Regular"/>
                <a:sym typeface="TT Norms Pro Regular"/>
              </a:defRPr>
            </a:lvl1pPr>
          </a:lstStyle>
          <a:p>
            <a:pPr marL="0" marR="0" lvl="0" indent="0" algn="l" defTabSz="18288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A3A3A"/>
                </a:solidFill>
                <a:effectLst/>
                <a:uLnTx/>
                <a:uFillTx/>
                <a:latin typeface="VK Sans Display" pitchFamily="2" charset="0"/>
                <a:sym typeface="TT Norms Pro Regular"/>
              </a:rPr>
              <a:t>Цифровая платформа социализации и управления опытом сотрудника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1E0ED7-0868-2145-9770-70B8AE969CB6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698910" y="570106"/>
            <a:ext cx="3124200" cy="469900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E9B3524-852F-014A-BFF0-C142CF61EB90}"/>
              </a:ext>
            </a:extLst>
          </p:cNvPr>
          <p:cNvGrpSpPr>
            <a:grpSpLocks noChangeAspect="1"/>
          </p:cNvGrpSpPr>
          <p:nvPr/>
        </p:nvGrpSpPr>
        <p:grpSpPr>
          <a:xfrm>
            <a:off x="8851795" y="-9576"/>
            <a:ext cx="3108589" cy="1745208"/>
            <a:chOff x="7571336" y="933014"/>
            <a:chExt cx="4275446" cy="2400300"/>
          </a:xfrm>
        </p:grpSpPr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id="{923FF61B-1DA2-EF4D-9771-E95C1D0EB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7571336" y="933014"/>
              <a:ext cx="4191000" cy="2400300"/>
            </a:xfrm>
            <a:prstGeom prst="rect">
              <a:avLst/>
            </a:prstGeom>
          </p:spPr>
        </p:pic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id="{8C68C915-1780-AA49-831C-D0B68F0A140C}"/>
                </a:ext>
              </a:extLst>
            </p:cNvPr>
            <p:cNvGrpSpPr/>
            <p:nvPr/>
          </p:nvGrpSpPr>
          <p:grpSpPr>
            <a:xfrm>
              <a:off x="10578432" y="1289543"/>
              <a:ext cx="1268350" cy="614773"/>
              <a:chOff x="9165931" y="2158598"/>
              <a:chExt cx="2564346" cy="1229356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15465E6-044A-2B4E-8C4B-5FBE138E3EDC}"/>
                  </a:ext>
                </a:extLst>
              </p:cNvPr>
              <p:cNvSpPr txBox="1"/>
              <p:nvPr/>
            </p:nvSpPr>
            <p:spPr>
              <a:xfrm>
                <a:off x="9625452" y="2202881"/>
                <a:ext cx="2104825" cy="11850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Cloud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On-premise</a:t>
                </a:r>
                <a:endParaRPr kumimoji="0" lang="ru-RU" sz="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pic>
            <p:nvPicPr>
              <p:cNvPr id="63" name="Рисунок 62" descr="Облачные вычисления">
                <a:extLst>
                  <a:ext uri="{FF2B5EF4-FFF2-40B4-BE49-F238E27FC236}">
                    <a16:creationId xmlns:a16="http://schemas.microsoft.com/office/drawing/2014/main" id="{27526E89-ED4E-AE4D-935C-57E4278063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9165931" y="2158598"/>
                <a:ext cx="541891" cy="541891"/>
              </a:xfrm>
              <a:prstGeom prst="rect">
                <a:avLst/>
              </a:prstGeom>
            </p:spPr>
          </p:pic>
          <p:pic>
            <p:nvPicPr>
              <p:cNvPr id="64" name="Рисунок 63" descr="Сервер">
                <a:extLst>
                  <a:ext uri="{FF2B5EF4-FFF2-40B4-BE49-F238E27FC236}">
                    <a16:creationId xmlns:a16="http://schemas.microsoft.com/office/drawing/2014/main" id="{64CFDF99-7182-0D41-806E-E71475C935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p:blipFill>
            <p:spPr>
              <a:xfrm>
                <a:off x="9180222" y="2816465"/>
                <a:ext cx="541891" cy="541890"/>
              </a:xfrm>
              <a:prstGeom prst="rect">
                <a:avLst/>
              </a:prstGeom>
            </p:spPr>
          </p:pic>
        </p:grpSp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id="{ED1B5968-C8A7-0644-9759-3E33C741EBA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86726" y="1233065"/>
              <a:ext cx="2238374" cy="227436"/>
              <a:chOff x="-113658" y="2709120"/>
              <a:chExt cx="12445358" cy="1423004"/>
            </a:xfrm>
          </p:grpSpPr>
          <p:pic>
            <p:nvPicPr>
              <p:cNvPr id="74" name="Рисунок 73">
                <a:extLst>
                  <a:ext uri="{FF2B5EF4-FFF2-40B4-BE49-F238E27FC236}">
                    <a16:creationId xmlns:a16="http://schemas.microsoft.com/office/drawing/2014/main" id="{36771B51-C1F4-4440-AA3D-0B316557FA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39700" y="3123709"/>
                <a:ext cx="12192000" cy="635000"/>
              </a:xfrm>
              <a:prstGeom prst="rect">
                <a:avLst/>
              </a:prstGeom>
            </p:spPr>
          </p:pic>
          <p:pic>
            <p:nvPicPr>
              <p:cNvPr id="75" name="Рисунок 74">
                <a:extLst>
                  <a:ext uri="{FF2B5EF4-FFF2-40B4-BE49-F238E27FC236}">
                    <a16:creationId xmlns:a16="http://schemas.microsoft.com/office/drawing/2014/main" id="{165157AE-0EAB-0444-8EE6-B3ACD130FA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-113658" y="2709120"/>
                <a:ext cx="1423004" cy="1423004"/>
              </a:xfrm>
              <a:prstGeom prst="rect">
                <a:avLst/>
              </a:prstGeom>
            </p:spPr>
          </p:pic>
        </p:grpSp>
        <p:pic>
          <p:nvPicPr>
            <p:cNvPr id="76" name="Рисунок 75">
              <a:extLst>
                <a:ext uri="{FF2B5EF4-FFF2-40B4-BE49-F238E27FC236}">
                  <a16:creationId xmlns:a16="http://schemas.microsoft.com/office/drawing/2014/main" id="{75EF5A7E-04FC-0A49-88E7-F3D0256AD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10029825" y="2088030"/>
              <a:ext cx="1463675" cy="67745"/>
            </a:xfrm>
            <a:prstGeom prst="rect">
              <a:avLst/>
            </a:prstGeom>
          </p:spPr>
        </p:pic>
        <p:pic>
          <p:nvPicPr>
            <p:cNvPr id="77" name="Рисунок 76">
              <a:extLst>
                <a:ext uri="{FF2B5EF4-FFF2-40B4-BE49-F238E27FC236}">
                  <a16:creationId xmlns:a16="http://schemas.microsoft.com/office/drawing/2014/main" id="{86186129-A2CB-3842-9F09-81025E9F6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7758578" y="2241171"/>
              <a:ext cx="612000" cy="28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905116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746D102-6CEB-1E4F-A326-6971DF4EB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8"/>
            <a:ext cx="12217355" cy="683297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B6F1A94-CA3E-9A4E-BFC3-17C93196D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921" y="41477"/>
            <a:ext cx="7130132" cy="42758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050F18-8740-B844-811E-B8C216EA06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770"/>
          <a:stretch/>
        </p:blipFill>
        <p:spPr>
          <a:xfrm>
            <a:off x="4617159" y="411113"/>
            <a:ext cx="5400133" cy="3125071"/>
          </a:xfrm>
          <a:prstGeom prst="rect">
            <a:avLst/>
          </a:prstGeom>
          <a:ln>
            <a:noFill/>
          </a:ln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4775D98-68C1-5844-A7E4-7C1EA11FAF1E}"/>
              </a:ext>
            </a:extLst>
          </p:cNvPr>
          <p:cNvGrpSpPr/>
          <p:nvPr/>
        </p:nvGrpSpPr>
        <p:grpSpPr>
          <a:xfrm>
            <a:off x="932789" y="2174255"/>
            <a:ext cx="2420159" cy="3699958"/>
            <a:chOff x="3458854" y="874791"/>
            <a:chExt cx="2420159" cy="3699958"/>
          </a:xfrm>
        </p:grpSpPr>
        <p:sp>
          <p:nvSpPr>
            <p:cNvPr id="8" name="Object 20">
              <a:extLst>
                <a:ext uri="{FF2B5EF4-FFF2-40B4-BE49-F238E27FC236}">
                  <a16:creationId xmlns:a16="http://schemas.microsoft.com/office/drawing/2014/main" id="{DC939887-79F8-A245-A00B-25B36B2DFBC0}"/>
                </a:ext>
              </a:extLst>
            </p:cNvPr>
            <p:cNvSpPr/>
            <p:nvPr/>
          </p:nvSpPr>
          <p:spPr>
            <a:xfrm>
              <a:off x="3484429" y="2348454"/>
              <a:ext cx="2305337" cy="41275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Проектное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взаимодействие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" name="Object 25">
              <a:extLst>
                <a:ext uri="{FF2B5EF4-FFF2-40B4-BE49-F238E27FC236}">
                  <a16:creationId xmlns:a16="http://schemas.microsoft.com/office/drawing/2014/main" id="{F167576B-4B38-6849-9B95-06BE96F01798}"/>
                </a:ext>
              </a:extLst>
            </p:cNvPr>
            <p:cNvSpPr/>
            <p:nvPr/>
          </p:nvSpPr>
          <p:spPr>
            <a:xfrm>
              <a:off x="3458854" y="3612995"/>
              <a:ext cx="2356485" cy="50165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Нативная среда для создания фото и видео пользовательского контента, опросов,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ко</a:t>
              </a: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м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ментариев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0" name="Object 26">
              <a:extLst>
                <a:ext uri="{FF2B5EF4-FFF2-40B4-BE49-F238E27FC236}">
                  <a16:creationId xmlns:a16="http://schemas.microsoft.com/office/drawing/2014/main" id="{B46394C7-6384-194B-8842-FDF3B10BF1EC}"/>
                </a:ext>
              </a:extLst>
            </p:cNvPr>
            <p:cNvSpPr/>
            <p:nvPr/>
          </p:nvSpPr>
          <p:spPr>
            <a:xfrm>
              <a:off x="3484429" y="2937508"/>
              <a:ext cx="2394584" cy="69215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Эффективное информирование персонала: </a:t>
              </a: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умная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новостн</a:t>
              </a:r>
              <a:r>
                <a:rPr kumimoji="0" lang="ru-RU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ая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лент</a:t>
              </a: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а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 и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календарь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мероприятий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1" name="Object 27">
              <a:extLst>
                <a:ext uri="{FF2B5EF4-FFF2-40B4-BE49-F238E27FC236}">
                  <a16:creationId xmlns:a16="http://schemas.microsoft.com/office/drawing/2014/main" id="{52DF9BB2-BFCC-5340-800A-6B8D1A812482}"/>
                </a:ext>
              </a:extLst>
            </p:cNvPr>
            <p:cNvSpPr/>
            <p:nvPr/>
          </p:nvSpPr>
          <p:spPr>
            <a:xfrm>
              <a:off x="4004681" y="874791"/>
              <a:ext cx="1736090" cy="508789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Medium" pitchFamily="34" charset="-122"/>
                  <a:cs typeface="TT Norms Pro Medium" pitchFamily="34" charset="-120"/>
                </a:rPr>
                <a:t>Развитие </a:t>
              </a:r>
              <a:r>
                <a:rPr kumimoji="0" lang="en-US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Medium" pitchFamily="34" charset="-122"/>
                  <a:cs typeface="TT Norms Pro Medium" pitchFamily="34" charset="-120"/>
                </a:rPr>
                <a:t>горизонтальных</a:t>
              </a: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Medium" pitchFamily="34" charset="-122"/>
                  <a:cs typeface="TT Norms Pro Medium" pitchFamily="34" charset="-120"/>
                </a:rPr>
                <a:t> </a:t>
              </a:r>
              <a:r>
                <a:rPr kumimoji="0" lang="en-US" sz="12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Medium" pitchFamily="34" charset="-122"/>
                  <a:cs typeface="TT Norms Pro Medium" pitchFamily="34" charset="-120"/>
                </a:rPr>
                <a:t>коммуникаций</a:t>
              </a: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2" name="Object 28">
              <a:extLst>
                <a:ext uri="{FF2B5EF4-FFF2-40B4-BE49-F238E27FC236}">
                  <a16:creationId xmlns:a16="http://schemas.microsoft.com/office/drawing/2014/main" id="{F7963C83-445C-854A-A27A-BDFDE834191B}"/>
                </a:ext>
              </a:extLst>
            </p:cNvPr>
            <p:cNvSpPr/>
            <p:nvPr/>
          </p:nvSpPr>
          <p:spPr>
            <a:xfrm>
              <a:off x="3484429" y="1498022"/>
              <a:ext cx="2108197" cy="4191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Группы,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блоги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,</a:t>
              </a: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сообщества</a:t>
              </a:r>
              <a:endParaRPr kumimoji="0" lang="ru-RU" sz="11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0138820C-C589-494E-B279-331E31CDC02A}"/>
                </a:ext>
              </a:extLst>
            </p:cNvPr>
            <p:cNvSpPr/>
            <p:nvPr/>
          </p:nvSpPr>
          <p:spPr>
            <a:xfrm>
              <a:off x="3458854" y="4133731"/>
              <a:ext cx="2169515" cy="441018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Рекомендательная система подписок и публикаций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735E2E09-00D7-DC41-8BD2-159EF879B89D}"/>
                </a:ext>
              </a:extLst>
            </p:cNvPr>
            <p:cNvSpPr/>
            <p:nvPr/>
          </p:nvSpPr>
          <p:spPr>
            <a:xfrm>
              <a:off x="3484429" y="2106014"/>
              <a:ext cx="2305337" cy="266673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Обмен экспертными знаниями и опытом</a:t>
              </a: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27875F52-5E1F-524D-B8F7-0EFBB316456D}"/>
                </a:ext>
              </a:extLst>
            </p:cNvPr>
            <p:cNvSpPr/>
            <p:nvPr/>
          </p:nvSpPr>
          <p:spPr>
            <a:xfrm>
              <a:off x="3484429" y="2719815"/>
              <a:ext cx="1361270" cy="26667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Сбор инициатив</a:t>
              </a: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D305A25E-8C6E-4841-8210-BC2A793F0297}"/>
                </a:ext>
              </a:extLst>
            </p:cNvPr>
            <p:cNvSpPr/>
            <p:nvPr/>
          </p:nvSpPr>
          <p:spPr>
            <a:xfrm>
              <a:off x="3487065" y="1799613"/>
              <a:ext cx="2253706" cy="266676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Пользовательская  лента событий</a:t>
              </a: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F6C4684-D6D5-9C4F-B03A-02970CAD1CC7}"/>
              </a:ext>
            </a:extLst>
          </p:cNvPr>
          <p:cNvSpPr/>
          <p:nvPr/>
        </p:nvSpPr>
        <p:spPr>
          <a:xfrm>
            <a:off x="10303752" y="926899"/>
            <a:ext cx="178111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Главная страница	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Виджетная</a:t>
            </a: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структура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Настройка уведомлений и отображений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Меню сервисов и информационных разделов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Удобный поиск по контенту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04D65E3-6902-8547-BF1F-378EDCD65BD6}"/>
              </a:ext>
            </a:extLst>
          </p:cNvPr>
          <p:cNvSpPr/>
          <p:nvPr/>
        </p:nvSpPr>
        <p:spPr>
          <a:xfrm>
            <a:off x="924353" y="2254480"/>
            <a:ext cx="378000" cy="37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11B787C-A4BA-A54E-89C8-1BD248E55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4232" y="380338"/>
            <a:ext cx="5433060" cy="28125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A71E63A-AAED-034A-B008-F77E58FA7B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0508" y="134308"/>
            <a:ext cx="745257" cy="74525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9900495-101A-A549-804B-6E5E6C606E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4570" y="3668173"/>
            <a:ext cx="6046578" cy="271633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0AFB5C7-8AC5-2D49-A87A-DC7B55070B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4026" y="3448340"/>
            <a:ext cx="745257" cy="745257"/>
          </a:xfrm>
          <a:prstGeom prst="rect">
            <a:avLst/>
          </a:prstGeom>
        </p:spPr>
      </p:pic>
      <p:sp>
        <p:nvSpPr>
          <p:cNvPr id="23" name="Object 32">
            <a:extLst>
              <a:ext uri="{FF2B5EF4-FFF2-40B4-BE49-F238E27FC236}">
                <a16:creationId xmlns:a16="http://schemas.microsoft.com/office/drawing/2014/main" id="{A3E33A03-4631-7142-983E-2E8C3E83E93F}"/>
              </a:ext>
            </a:extLst>
          </p:cNvPr>
          <p:cNvSpPr/>
          <p:nvPr/>
        </p:nvSpPr>
        <p:spPr>
          <a:xfrm>
            <a:off x="658153" y="245327"/>
            <a:ext cx="2842761" cy="1104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+mj-lt"/>
                <a:ea typeface="TT Norms Pro Bold" pitchFamily="34" charset="-122"/>
                <a:cs typeface="TT Norms Pro Bold" pitchFamily="34" charset="-120"/>
              </a:rPr>
              <a:t>Social Agent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Object 33">
            <a:extLst>
              <a:ext uri="{FF2B5EF4-FFF2-40B4-BE49-F238E27FC236}">
                <a16:creationId xmlns:a16="http://schemas.microsoft.com/office/drawing/2014/main" id="{3B0125BC-2B82-0E4D-BDC1-AFA29B96A36C}"/>
              </a:ext>
            </a:extLst>
          </p:cNvPr>
          <p:cNvSpPr/>
          <p:nvPr/>
        </p:nvSpPr>
        <p:spPr>
          <a:xfrm>
            <a:off x="484888" y="865505"/>
            <a:ext cx="3315963" cy="8318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Повышает вовлеченность сотрудников через </a:t>
            </a:r>
            <a:r>
              <a:rPr kumimoji="0" lang="en-US" sz="1333" b="0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создание</a:t>
            </a: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 </a:t>
            </a:r>
            <a:r>
              <a:rPr kumimoji="0" lang="ru-RU" sz="1333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единой</a:t>
            </a: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 </a:t>
            </a:r>
            <a:r>
              <a:rPr kumimoji="0" lang="en-US" sz="1333" b="0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коммуникационной</a:t>
            </a: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 </a:t>
            </a:r>
            <a:r>
              <a:rPr kumimoji="0" lang="en-US" sz="1333" b="0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среды</a:t>
            </a:r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066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781EE61B-DDD9-BB4C-B5D5-4580ED768A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8"/>
            <a:ext cx="12217355" cy="6832972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AEEEC949-2C85-3A46-9B08-D6C45BA350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275"/>
          <a:stretch/>
        </p:blipFill>
        <p:spPr>
          <a:xfrm>
            <a:off x="4661845" y="-183163"/>
            <a:ext cx="7555509" cy="6210300"/>
          </a:xfrm>
          <a:prstGeom prst="rect">
            <a:avLst/>
          </a:prstGeom>
        </p:spPr>
      </p:pic>
      <p:pic>
        <p:nvPicPr>
          <p:cNvPr id="5" name="Object 12" descr="preencoded.png">
            <a:extLst>
              <a:ext uri="{FF2B5EF4-FFF2-40B4-BE49-F238E27FC236}">
                <a16:creationId xmlns:a16="http://schemas.microsoft.com/office/drawing/2014/main" id="{498FB97F-DA6F-224E-9861-31143E5AA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70" y="3441700"/>
            <a:ext cx="2114550" cy="869950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4B4DE636-7F0C-6F4A-B474-0F13ED272612}"/>
              </a:ext>
            </a:extLst>
          </p:cNvPr>
          <p:cNvGrpSpPr/>
          <p:nvPr/>
        </p:nvGrpSpPr>
        <p:grpSpPr>
          <a:xfrm>
            <a:off x="842747" y="741459"/>
            <a:ext cx="2200175" cy="3182420"/>
            <a:chOff x="6419028" y="893176"/>
            <a:chExt cx="2200175" cy="3182420"/>
          </a:xfrm>
        </p:grpSpPr>
        <p:sp>
          <p:nvSpPr>
            <p:cNvPr id="9" name="Object 18">
              <a:extLst>
                <a:ext uri="{FF2B5EF4-FFF2-40B4-BE49-F238E27FC236}">
                  <a16:creationId xmlns:a16="http://schemas.microsoft.com/office/drawing/2014/main" id="{C18A6053-3032-454D-9ED8-8F4C4C94E1E4}"/>
                </a:ext>
              </a:extLst>
            </p:cNvPr>
            <p:cNvSpPr/>
            <p:nvPr/>
          </p:nvSpPr>
          <p:spPr>
            <a:xfrm>
              <a:off x="6423193" y="2969927"/>
              <a:ext cx="2165350" cy="495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А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даптаци</a:t>
              </a: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я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 нового персонала с помощью гида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для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новичков</a:t>
              </a: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 и программ обучения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0742C00C-A760-C44E-9DCA-14FEFBF97DB2}"/>
                </a:ext>
              </a:extLst>
            </p:cNvPr>
            <p:cNvSpPr/>
            <p:nvPr/>
          </p:nvSpPr>
          <p:spPr>
            <a:xfrm>
              <a:off x="6419028" y="2141974"/>
              <a:ext cx="2169515" cy="687715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С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ервис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бронирования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переговорных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,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оформления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пропусков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и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доступа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к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интерактивной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карте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офиса</a:t>
              </a:r>
              <a:endParaRPr kumimoji="0" lang="ru-RU" sz="1133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1" name="Object 18">
              <a:extLst>
                <a:ext uri="{FF2B5EF4-FFF2-40B4-BE49-F238E27FC236}">
                  <a16:creationId xmlns:a16="http://schemas.microsoft.com/office/drawing/2014/main" id="{FD45DB3E-0A69-594B-82AF-BBA5C2D68F0B}"/>
                </a:ext>
              </a:extLst>
            </p:cNvPr>
            <p:cNvSpPr/>
            <p:nvPr/>
          </p:nvSpPr>
          <p:spPr>
            <a:xfrm>
              <a:off x="6453853" y="3580296"/>
              <a:ext cx="2165350" cy="495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Настраиваемые параметры поиска и ссылки на корпоративные ресурсы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2" name="Object 23">
              <a:extLst>
                <a:ext uri="{FF2B5EF4-FFF2-40B4-BE49-F238E27FC236}">
                  <a16:creationId xmlns:a16="http://schemas.microsoft.com/office/drawing/2014/main" id="{5D582319-A7B2-1F4D-90CB-1103486E93A8}"/>
                </a:ext>
              </a:extLst>
            </p:cNvPr>
            <p:cNvSpPr/>
            <p:nvPr/>
          </p:nvSpPr>
          <p:spPr>
            <a:xfrm>
              <a:off x="6685818" y="893176"/>
              <a:ext cx="1933287" cy="496381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Medium" pitchFamily="34" charset="-122"/>
                  <a:cs typeface="TT Norms Pro Medium" pitchFamily="34" charset="-120"/>
                </a:rPr>
                <a:t>Офисные сервисы и корпоративная информация</a:t>
              </a:r>
              <a:endPara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3" name="Object 18">
              <a:extLst>
                <a:ext uri="{FF2B5EF4-FFF2-40B4-BE49-F238E27FC236}">
                  <a16:creationId xmlns:a16="http://schemas.microsoft.com/office/drawing/2014/main" id="{3F93510E-5791-4745-B836-B54D63A45642}"/>
                </a:ext>
              </a:extLst>
            </p:cNvPr>
            <p:cNvSpPr/>
            <p:nvPr/>
          </p:nvSpPr>
          <p:spPr>
            <a:xfrm>
              <a:off x="6427366" y="1566841"/>
              <a:ext cx="2165350" cy="4953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Корпоративная </a:t>
              </a:r>
              <a:r>
                <a:rPr kumimoji="0" lang="ru-RU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оргструктура</a:t>
              </a: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, профили сотрудников и база знаний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pic>
        <p:nvPicPr>
          <p:cNvPr id="15" name="Object 12" descr="preencoded.png">
            <a:extLst>
              <a:ext uri="{FF2B5EF4-FFF2-40B4-BE49-F238E27FC236}">
                <a16:creationId xmlns:a16="http://schemas.microsoft.com/office/drawing/2014/main" id="{B3B37F4E-DFAE-2047-90BC-C4B25BF5F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242" y="2620137"/>
            <a:ext cx="2114550" cy="8699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98741DB-3F05-F946-90AD-1500EBC384E8}"/>
              </a:ext>
            </a:extLst>
          </p:cNvPr>
          <p:cNvSpPr/>
          <p:nvPr/>
        </p:nvSpPr>
        <p:spPr>
          <a:xfrm>
            <a:off x="665422" y="793879"/>
            <a:ext cx="378000" cy="37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8BDC7FB-344A-5048-9EB5-43FE25E9F0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0267" y="830863"/>
            <a:ext cx="745257" cy="745257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539BB64-8692-3E4F-9D73-9854A241CB60}"/>
              </a:ext>
            </a:extLst>
          </p:cNvPr>
          <p:cNvSpPr/>
          <p:nvPr/>
        </p:nvSpPr>
        <p:spPr>
          <a:xfrm>
            <a:off x="3594672" y="793879"/>
            <a:ext cx="378000" cy="37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3599FBF8-25EF-D241-B393-DE1A582F669B}"/>
              </a:ext>
            </a:extLst>
          </p:cNvPr>
          <p:cNvSpPr/>
          <p:nvPr/>
        </p:nvSpPr>
        <p:spPr>
          <a:xfrm>
            <a:off x="4067558" y="830863"/>
            <a:ext cx="1999958" cy="26932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Нематериальная мотивация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7D57598A-FF27-274C-B5BF-E770E1E2A54E}"/>
              </a:ext>
            </a:extLst>
          </p:cNvPr>
          <p:cNvGrpSpPr/>
          <p:nvPr/>
        </p:nvGrpSpPr>
        <p:grpSpPr>
          <a:xfrm>
            <a:off x="3806822" y="1232747"/>
            <a:ext cx="2311999" cy="2080763"/>
            <a:chOff x="1280507" y="1369569"/>
            <a:chExt cx="2311999" cy="2080763"/>
          </a:xfrm>
        </p:grpSpPr>
        <p:sp>
          <p:nvSpPr>
            <p:cNvPr id="30" name="Object 15">
              <a:extLst>
                <a:ext uri="{FF2B5EF4-FFF2-40B4-BE49-F238E27FC236}">
                  <a16:creationId xmlns:a16="http://schemas.microsoft.com/office/drawing/2014/main" id="{4336136C-AB4A-B54A-B44B-D6431C458746}"/>
                </a:ext>
              </a:extLst>
            </p:cNvPr>
            <p:cNvSpPr/>
            <p:nvPr/>
          </p:nvSpPr>
          <p:spPr>
            <a:xfrm>
              <a:off x="1280507" y="1369569"/>
              <a:ext cx="2311999" cy="69215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Г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еймификация</a:t>
              </a: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,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отображени</a:t>
              </a: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е</a:t>
              </a:r>
              <a:r>
                <a:rPr kumimoji="0" lang="en-US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 достижений и </a:t>
              </a:r>
              <a:r>
                <a:rPr kumimoji="0" lang="en-US" sz="1133" b="0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заслуг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1" name="Object 15">
              <a:extLst>
                <a:ext uri="{FF2B5EF4-FFF2-40B4-BE49-F238E27FC236}">
                  <a16:creationId xmlns:a16="http://schemas.microsoft.com/office/drawing/2014/main" id="{B2BBCD13-B9FB-8644-ADE6-A2A1B729C394}"/>
                </a:ext>
              </a:extLst>
            </p:cNvPr>
            <p:cNvSpPr/>
            <p:nvPr/>
          </p:nvSpPr>
          <p:spPr>
            <a:xfrm>
              <a:off x="1280507" y="2758182"/>
              <a:ext cx="1955800" cy="69215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Корпоративная валюта и магазин подарков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2" name="Object 15">
              <a:extLst>
                <a:ext uri="{FF2B5EF4-FFF2-40B4-BE49-F238E27FC236}">
                  <a16:creationId xmlns:a16="http://schemas.microsoft.com/office/drawing/2014/main" id="{D671122A-03BD-E647-9D27-4B7DF39E890C}"/>
                </a:ext>
              </a:extLst>
            </p:cNvPr>
            <p:cNvSpPr/>
            <p:nvPr/>
          </p:nvSpPr>
          <p:spPr>
            <a:xfrm>
              <a:off x="1280507" y="2295311"/>
              <a:ext cx="1955800" cy="69215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Рейтинги активности и другие игровые механики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FE48F5BD-FC7E-CF41-B9A7-A5426AE79E48}"/>
                </a:ext>
              </a:extLst>
            </p:cNvPr>
            <p:cNvSpPr/>
            <p:nvPr/>
          </p:nvSpPr>
          <p:spPr>
            <a:xfrm>
              <a:off x="1280507" y="1832440"/>
              <a:ext cx="1955800" cy="69215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33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TT Norms Pro Regular" pitchFamily="34" charset="-122"/>
                  <a:cs typeface="TT Norms Pro Regular" pitchFamily="34" charset="-120"/>
                </a:rPr>
                <a:t>Благодарности от коллег</a:t>
              </a:r>
              <a:endParaRPr kumimoji="0" lang="en-US" sz="11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36" name="Group">
            <a:extLst>
              <a:ext uri="{FF2B5EF4-FFF2-40B4-BE49-F238E27FC236}">
                <a16:creationId xmlns:a16="http://schemas.microsoft.com/office/drawing/2014/main" id="{70B7D298-13B3-894F-9FBE-56ABA4E4CAFE}"/>
              </a:ext>
            </a:extLst>
          </p:cNvPr>
          <p:cNvGrpSpPr/>
          <p:nvPr/>
        </p:nvGrpSpPr>
        <p:grpSpPr>
          <a:xfrm>
            <a:off x="8895127" y="3703319"/>
            <a:ext cx="3020781" cy="3174227"/>
            <a:chOff x="-1" y="0"/>
            <a:chExt cx="2366522" cy="2658955"/>
          </a:xfrm>
        </p:grpSpPr>
        <p:pic>
          <p:nvPicPr>
            <p:cNvPr id="37" name="Рисунок 10" descr="Рисунок 10">
              <a:extLst>
                <a:ext uri="{FF2B5EF4-FFF2-40B4-BE49-F238E27FC236}">
                  <a16:creationId xmlns:a16="http://schemas.microsoft.com/office/drawing/2014/main" id="{431AF7EB-9BEB-B842-B95A-B3C1CE93B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44114"/>
            <a:stretch/>
          </p:blipFill>
          <p:spPr>
            <a:xfrm>
              <a:off x="-1" y="82558"/>
              <a:ext cx="2366522" cy="25763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" name="Group" descr="Group">
              <a:extLst>
                <a:ext uri="{FF2B5EF4-FFF2-40B4-BE49-F238E27FC236}">
                  <a16:creationId xmlns:a16="http://schemas.microsoft.com/office/drawing/2014/main" id="{B29C12B5-F4E8-CF47-ACE9-8CB4F6E316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-1" b="43193"/>
            <a:stretch/>
          </p:blipFill>
          <p:spPr>
            <a:xfrm>
              <a:off x="-1" y="0"/>
              <a:ext cx="2352102" cy="26589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4356CC63-0B96-354F-8DA4-AE14D14465D7}"/>
              </a:ext>
            </a:extLst>
          </p:cNvPr>
          <p:cNvSpPr txBox="1"/>
          <p:nvPr/>
        </p:nvSpPr>
        <p:spPr>
          <a:xfrm>
            <a:off x="1281732" y="5565808"/>
            <a:ext cx="30023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Признание и достижения – коины, бейджы, благодарности коллег.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
</a:t>
            </a: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TT Norms Pro Regular" pitchFamily="34" charset="-122"/>
                <a:cs typeface="TT Norms Pro Regular" pitchFamily="34" charset="-120"/>
              </a:rPr>
              <a:t>Подробный каталог бейджей, ачивок,  каталог призов и монетизация во внутреннюю валюту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043A77F6-D332-C243-9FDD-A54BC6C619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27394"/>
          <a:stretch/>
        </p:blipFill>
        <p:spPr>
          <a:xfrm>
            <a:off x="3663741" y="4441334"/>
            <a:ext cx="5664200" cy="240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35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86C03A-30F8-EB40-AC31-E04B3DB69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8"/>
            <a:ext cx="12217355" cy="683297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537188-078D-3F46-985C-3013E47FA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074" y="-415924"/>
            <a:ext cx="8137329" cy="542488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393642-2F5F-3642-A75A-C60C340A1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7" y="651419"/>
            <a:ext cx="4469800" cy="26262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8567464-0F88-8047-A474-7C0AC058007C}"/>
              </a:ext>
            </a:extLst>
          </p:cNvPr>
          <p:cNvSpPr/>
          <p:nvPr/>
        </p:nvSpPr>
        <p:spPr>
          <a:xfrm>
            <a:off x="1042150" y="2075905"/>
            <a:ext cx="2896921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Кабинет самообслуживания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Удобный сервис оформления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отпусков,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справок,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командировок,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пропуска,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заказ курьера и визиток.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информация по ДМС, зарплате и накопленным дням отпуска</a:t>
            </a:r>
          </a:p>
        </p:txBody>
      </p:sp>
      <p:grpSp>
        <p:nvGrpSpPr>
          <p:cNvPr id="7" name="Group">
            <a:extLst>
              <a:ext uri="{FF2B5EF4-FFF2-40B4-BE49-F238E27FC236}">
                <a16:creationId xmlns:a16="http://schemas.microsoft.com/office/drawing/2014/main" id="{26C459FC-1495-2143-9FAA-37F4321EA5CC}"/>
              </a:ext>
            </a:extLst>
          </p:cNvPr>
          <p:cNvGrpSpPr/>
          <p:nvPr/>
        </p:nvGrpSpPr>
        <p:grpSpPr>
          <a:xfrm>
            <a:off x="7433599" y="1136467"/>
            <a:ext cx="2366523" cy="4692662"/>
            <a:chOff x="-1" y="0"/>
            <a:chExt cx="2366522" cy="4692660"/>
          </a:xfrm>
        </p:grpSpPr>
        <p:pic>
          <p:nvPicPr>
            <p:cNvPr id="8" name="Рисунок 10" descr="Рисунок 10">
              <a:extLst>
                <a:ext uri="{FF2B5EF4-FFF2-40B4-BE49-F238E27FC236}">
                  <a16:creationId xmlns:a16="http://schemas.microsoft.com/office/drawing/2014/main" id="{B7BCE592-ECA6-5840-85DC-DE85E6AB1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82557"/>
              <a:ext cx="2366522" cy="46101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" name="Group" descr="Group">
              <a:extLst>
                <a:ext uri="{FF2B5EF4-FFF2-40B4-BE49-F238E27FC236}">
                  <a16:creationId xmlns:a16="http://schemas.microsoft.com/office/drawing/2014/main" id="{54E9CC61-F6D3-7544-A5FB-0C89BC50E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1518"/>
            <a:stretch>
              <a:fillRect/>
            </a:stretch>
          </p:blipFill>
          <p:spPr>
            <a:xfrm>
              <a:off x="-1" y="0"/>
              <a:ext cx="2352102" cy="46096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" name="Object 7">
            <a:extLst>
              <a:ext uri="{FF2B5EF4-FFF2-40B4-BE49-F238E27FC236}">
                <a16:creationId xmlns:a16="http://schemas.microsoft.com/office/drawing/2014/main" id="{F95F7747-3DAA-BA40-9047-337EDCC17431}"/>
              </a:ext>
            </a:extLst>
          </p:cNvPr>
          <p:cNvSpPr/>
          <p:nvPr/>
        </p:nvSpPr>
        <p:spPr>
          <a:xfrm>
            <a:off x="681185" y="1240167"/>
            <a:ext cx="3436379" cy="8318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TT Norms Pro Regular" pitchFamily="34" charset="-122"/>
                <a:cs typeface="TT Norms Pro Regular" pitchFamily="34" charset="-120"/>
              </a:rPr>
              <a:t>Увеличивает продуктивность сотрудников через оптимизацию </a:t>
            </a:r>
            <a:r>
              <a:rPr kumimoji="0" lang="en-US" sz="1333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TT Norms Pro Regular" pitchFamily="34" charset="-122"/>
                <a:cs typeface="TT Norms Pro Regular" pitchFamily="34" charset="-120"/>
              </a:rPr>
              <a:t>рутинных</a:t>
            </a: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TT Norms Pro Regular" pitchFamily="34" charset="-122"/>
                <a:cs typeface="TT Norms Pro Regular" pitchFamily="34" charset="-120"/>
              </a:rPr>
              <a:t> </a:t>
            </a:r>
            <a:r>
              <a:rPr kumimoji="0" lang="en-US" sz="1333" b="0" i="0" u="none" strike="noStrike" kern="1200" cap="none" spc="0" normalizeH="0" baseline="0" noProof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TT Norms Pro Regular" pitchFamily="34" charset="-122"/>
                <a:cs typeface="TT Norms Pro Regular" pitchFamily="34" charset="-120"/>
              </a:rPr>
              <a:t>операций</a:t>
            </a:r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0F2E5B57-132D-E543-8FEB-5C39B24B91D3}"/>
              </a:ext>
            </a:extLst>
          </p:cNvPr>
          <p:cNvSpPr/>
          <p:nvPr/>
        </p:nvSpPr>
        <p:spPr>
          <a:xfrm>
            <a:off x="542176" y="555319"/>
            <a:ext cx="3575388" cy="11049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ea typeface="TT Norms Pro Bold" pitchFamily="34" charset="-122"/>
                <a:cs typeface="TT Norms Pro Bold" pitchFamily="34" charset="-120"/>
              </a:rPr>
              <a:t>Service</a:t>
            </a:r>
            <a:r>
              <a:rPr kumimoji="0" lang="ru-RU" sz="4400" b="1" i="0" u="none" strike="noStrike" kern="1200" cap="none" spc="0" normalizeH="0" baseline="0" noProof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ea typeface="TT Norms Pro Bold" pitchFamily="34" charset="-122"/>
                <a:cs typeface="TT Norms Pro Bold" pitchFamily="34" charset="-120"/>
              </a:rPr>
              <a:t>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ea typeface="TT Norms Pro Bold" pitchFamily="34" charset="-122"/>
                <a:cs typeface="TT Norms Pro Bold" pitchFamily="34" charset="-120"/>
              </a:rPr>
              <a:t>Agent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37E67D8-19BF-F44B-BCAC-52D9FA448B7C}"/>
              </a:ext>
            </a:extLst>
          </p:cNvPr>
          <p:cNvSpPr/>
          <p:nvPr/>
        </p:nvSpPr>
        <p:spPr>
          <a:xfrm>
            <a:off x="4419607" y="4874632"/>
            <a:ext cx="2846212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Доставка сервисов через разные каналы взаимодействия: десктоп, мобильный, чат-бот </a:t>
            </a:r>
            <a:b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и голосовой/текстовый цифровой ассистент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T Norms Pro Regular" pitchFamily="34" charset="-122"/>
                <a:cs typeface="TT Norms Pro Regular" pitchFamily="34" charset="-120"/>
              </a:rPr>
              <a:t>Запросы на изменение личных данных, банковских реквизитов, данных рабочего места и контактов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3E9ED36-8CB6-AB4D-B3D9-6B1B0CC7E9E0}"/>
              </a:ext>
            </a:extLst>
          </p:cNvPr>
          <p:cNvSpPr/>
          <p:nvPr/>
        </p:nvSpPr>
        <p:spPr>
          <a:xfrm>
            <a:off x="9887747" y="1794783"/>
            <a:ext cx="201565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7FF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TT Norms Pro Regular" pitchFamily="34" charset="-122"/>
                <a:cs typeface="TT Norms Pro Regular" pitchFamily="34" charset="-120"/>
              </a:rPr>
              <a:t>Сокращение времени на получение информации за счет оперативного доступа к сервисам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7FF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Снижение нагрузки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HR-</a:t>
            </a: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функции за счет самостоятельного использования интуитивно понятных сервисов сотрудником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77FF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Исключение ошибок и влияния человеческого фактора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017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7F9EBB7-6031-D84A-939B-F89509AB1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8"/>
            <a:ext cx="12217355" cy="683297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566675-D26C-A347-8D54-D27607991FDC}"/>
              </a:ext>
            </a:extLst>
          </p:cNvPr>
          <p:cNvSpPr/>
          <p:nvPr/>
        </p:nvSpPr>
        <p:spPr>
          <a:xfrm>
            <a:off x="5741043" y="566759"/>
            <a:ext cx="6450957" cy="6273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id="{F4DB2D5C-C2C9-5648-B817-CC39EAF67826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E9AFE1C-1E23-4BC5-8290-CAE1F07792F8}" type="slidenum">
              <a:rPr lang="en-US" sz="1000" smtClean="0">
                <a:solidFill>
                  <a:srgbClr val="75787B"/>
                </a:solidFill>
                <a:latin typeface="Calibri" panose="020F0502020204030204"/>
                <a:cs typeface="Arial" panose="020B0604020202020204" pitchFamily="34" charset="0"/>
              </a:rPr>
              <a:pPr algn="ctr"/>
              <a:t>14</a:t>
            </a:fld>
            <a:endParaRPr lang="en-US" sz="1000">
              <a:solidFill>
                <a:srgbClr val="75787B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028271C1-BD6F-0043-9C0C-15065C927645}"/>
              </a:ext>
            </a:extLst>
          </p:cNvPr>
          <p:cNvSpPr/>
          <p:nvPr/>
        </p:nvSpPr>
        <p:spPr>
          <a:xfrm>
            <a:off x="267588" y="1056462"/>
            <a:ext cx="3330709" cy="1111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Calibri" panose="020F0502020204030204"/>
                <a:ea typeface="TT Norms Pro Bold" pitchFamily="34" charset="-122"/>
                <a:cs typeface="TT Norms Pro Bold" pitchFamily="34" charset="-120"/>
              </a:rPr>
              <a:t>Talent</a:t>
            </a:r>
            <a:r>
              <a:rPr kumimoji="0" lang="ru-RU" sz="4400" b="1" i="0" u="none" strike="noStrike" kern="1200" cap="none" spc="0" normalizeH="0" baseline="0" noProof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Calibri" panose="020F0502020204030204"/>
                <a:ea typeface="TT Norms Pro Bold" pitchFamily="34" charset="-122"/>
                <a:cs typeface="TT Norms Pro Bold" pitchFamily="34" charset="-120"/>
              </a:rPr>
              <a:t>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101010"/>
                </a:solidFill>
                <a:effectLst/>
                <a:uLnTx/>
                <a:uFillTx/>
                <a:latin typeface="Calibri" panose="020F0502020204030204"/>
                <a:ea typeface="TT Norms Pro Bold" pitchFamily="34" charset="-122"/>
                <a:cs typeface="TT Norms Pro Bold" pitchFamily="34" charset="-120"/>
              </a:rPr>
              <a:t>Agent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56309D26-D323-B840-8DF2-2E0BF9D3468A}"/>
              </a:ext>
            </a:extLst>
          </p:cNvPr>
          <p:cNvSpPr/>
          <p:nvPr/>
        </p:nvSpPr>
        <p:spPr>
          <a:xfrm>
            <a:off x="422801" y="1904192"/>
            <a:ext cx="2822852" cy="1041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ts val="16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TT Norms Pro Regular" pitchFamily="34" charset="-122"/>
                <a:cs typeface="TT Norms Pro Regular" pitchFamily="34" charset="-120"/>
              </a:rPr>
              <a:t>Направлен на развитие сотрудников через инновационные способы обучения, выявления талантов и оценки</a:t>
            </a:r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ECBD1C-D801-9B49-9E63-7B93788016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709" t="921" r="30032"/>
          <a:stretch/>
        </p:blipFill>
        <p:spPr>
          <a:xfrm>
            <a:off x="3245653" y="17763"/>
            <a:ext cx="2835798" cy="679483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0D2841E-D9D6-E84C-81CC-3F74AA5C2F1E}"/>
              </a:ext>
            </a:extLst>
          </p:cNvPr>
          <p:cNvSpPr/>
          <p:nvPr/>
        </p:nvSpPr>
        <p:spPr>
          <a:xfrm>
            <a:off x="3404148" y="921479"/>
            <a:ext cx="567160" cy="706055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6C0B62D-DD7C-BA49-A991-F612DD306858}"/>
              </a:ext>
            </a:extLst>
          </p:cNvPr>
          <p:cNvSpPr/>
          <p:nvPr/>
        </p:nvSpPr>
        <p:spPr>
          <a:xfrm>
            <a:off x="3557521" y="1070059"/>
            <a:ext cx="378000" cy="37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E42F9EF-1F8E-9749-AF38-AF24621341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29" t="921" r="52816"/>
          <a:stretch/>
        </p:blipFill>
        <p:spPr>
          <a:xfrm>
            <a:off x="6102049" y="50876"/>
            <a:ext cx="2896221" cy="679483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ACE8254-2A0C-B84B-A6B3-CEA747421F5C}"/>
              </a:ext>
            </a:extLst>
          </p:cNvPr>
          <p:cNvSpPr/>
          <p:nvPr/>
        </p:nvSpPr>
        <p:spPr>
          <a:xfrm>
            <a:off x="6329243" y="906032"/>
            <a:ext cx="567160" cy="706055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B7433D1-6469-D54B-86E7-5D807F97E42C}"/>
              </a:ext>
            </a:extLst>
          </p:cNvPr>
          <p:cNvSpPr/>
          <p:nvPr/>
        </p:nvSpPr>
        <p:spPr>
          <a:xfrm>
            <a:off x="6441466" y="1085506"/>
            <a:ext cx="378000" cy="37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47DE298-7EBB-DF4A-A886-A11A4A62DD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44872"/>
          <a:stretch/>
        </p:blipFill>
        <p:spPr>
          <a:xfrm>
            <a:off x="7851187" y="234142"/>
            <a:ext cx="4340814" cy="54229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70D8D104-D193-2D4C-9CAA-CC6D1E9153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3991" b="29575"/>
          <a:stretch/>
        </p:blipFill>
        <p:spPr>
          <a:xfrm>
            <a:off x="7550160" y="4514694"/>
            <a:ext cx="4662439" cy="234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65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F68A592-0F11-554F-AD80-928C4F2AD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69756" cy="69182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E321A3-D994-604B-84DD-DE22E3BDD7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443" t="10593" r="6298" b="22091"/>
          <a:stretch/>
        </p:blipFill>
        <p:spPr>
          <a:xfrm>
            <a:off x="779606" y="758282"/>
            <a:ext cx="2835798" cy="46166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72B5F4-1F58-8145-AACD-44A45D014154}"/>
              </a:ext>
            </a:extLst>
          </p:cNvPr>
          <p:cNvSpPr txBox="1"/>
          <p:nvPr/>
        </p:nvSpPr>
        <p:spPr>
          <a:xfrm>
            <a:off x="9925733" y="925551"/>
            <a:ext cx="21857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Подключаемые внешние библиотеки курсов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Единый профиль результатов тестирования, оценки и истории обучения сотрудников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TT Norms Pro Regular" pitchFamily="34" charset="-122"/>
                <a:cs typeface="TT Norms Pro Regular" pitchFamily="34" charset="-120"/>
              </a:rPr>
              <a:t>Связь обучения с целями и должностными обязанностями, системой навыков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TT Norms Pro Regular" pitchFamily="34" charset="-122"/>
                <a:cs typeface="TT Norms Pro Regular" pitchFamily="34" charset="-120"/>
              </a:rPr>
              <a:t>Согласование и контроль бюджета на обучение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4F4F4F"/>
              </a:solidFill>
              <a:effectLst/>
              <a:uLnTx/>
              <a:uFillTx/>
              <a:ea typeface="TT Norms Pro Regular" pitchFamily="34" charset="-122"/>
              <a:cs typeface="TT Norms Pro Regular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Char char="ü"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29C2126-794A-DE47-BA2B-F50E701AB683}"/>
              </a:ext>
            </a:extLst>
          </p:cNvPr>
          <p:cNvSpPr/>
          <p:nvPr/>
        </p:nvSpPr>
        <p:spPr>
          <a:xfrm>
            <a:off x="984333" y="1012158"/>
            <a:ext cx="567160" cy="706055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C43AA3-42AD-D444-82A8-79B401077AD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178"/>
          <a:stretch/>
        </p:blipFill>
        <p:spPr>
          <a:xfrm>
            <a:off x="2203664" y="-153322"/>
            <a:ext cx="9044543" cy="563952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7AF855E-FE73-2A4F-BD57-A350B96E07CA}"/>
              </a:ext>
            </a:extLst>
          </p:cNvPr>
          <p:cNvSpPr/>
          <p:nvPr/>
        </p:nvSpPr>
        <p:spPr>
          <a:xfrm>
            <a:off x="1137706" y="1104983"/>
            <a:ext cx="378000" cy="37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03622C9-D48B-3045-B60E-21B43B8DE5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2372" y="3902234"/>
            <a:ext cx="5549157" cy="2689207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16071F-4335-2448-8BA4-E90514C9806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6238"/>
          <a:stretch/>
        </p:blipFill>
        <p:spPr>
          <a:xfrm>
            <a:off x="4160338" y="925551"/>
            <a:ext cx="5418560" cy="296775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8237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Текст заголовка"/>
          <p:cNvSpPr txBox="1"/>
          <p:nvPr/>
        </p:nvSpPr>
        <p:spPr>
          <a:xfrm>
            <a:off x="632438" y="2205761"/>
            <a:ext cx="4337730" cy="1732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>
              <a:lnSpc>
                <a:spcPct val="90000"/>
              </a:lnSpc>
              <a:defRPr sz="5400" b="1">
                <a:solidFill>
                  <a:srgbClr val="000000"/>
                </a:solidFill>
                <a:latin typeface="VK Sans Display DemiBold"/>
                <a:ea typeface="VK Sans Display DemiBold"/>
                <a:cs typeface="VK Sans Display DemiBold"/>
                <a:sym typeface="VK Sans Display DemiBold"/>
              </a:defRPr>
            </a:pPr>
            <a:r>
              <a:t>Спасибо</a:t>
            </a:r>
          </a:p>
          <a:p>
            <a:pPr>
              <a:lnSpc>
                <a:spcPct val="90000"/>
              </a:lnSpc>
              <a:defRPr sz="5400" b="1">
                <a:solidFill>
                  <a:srgbClr val="000000"/>
                </a:solidFill>
                <a:latin typeface="VK Sans Display DemiBold"/>
                <a:ea typeface="VK Sans Display DemiBold"/>
                <a:cs typeface="VK Sans Display DemiBold"/>
                <a:sym typeface="VK Sans Display DemiBold"/>
              </a:defRPr>
            </a:pPr>
            <a:r>
              <a:t>за внимание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62CC19-B0C5-BB43-85CE-59B238004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92" y="5340350"/>
            <a:ext cx="1289050" cy="1289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19D906D-5F52-544A-973D-9886A0E1CC4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8"/>
            <a:ext cx="12192000" cy="68329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B1039C-BCAA-F54A-8EC2-73F0FA36733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77013" y="1175886"/>
            <a:ext cx="7642425" cy="5020122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F4E00A-32B0-B24D-BED6-0D58E159B9A5}"/>
              </a:ext>
            </a:extLst>
          </p:cNvPr>
          <p:cNvSpPr txBox="1"/>
          <p:nvPr/>
        </p:nvSpPr>
        <p:spPr>
          <a:xfrm>
            <a:off x="23216" y="182101"/>
            <a:ext cx="11936325" cy="1089529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uFillTx/>
                <a:latin typeface="VK Sans Display" pitchFamily="2" charset="0"/>
                <a:ea typeface="VK Sans Display" pitchFamily="2" charset="0"/>
                <a:cs typeface="VK Sans Display" pitchFamily="2" charset="0"/>
              </a:defRPr>
            </a:lvl1pPr>
            <a:lvl2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2pPr>
            <a:lvl3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3pPr>
            <a:lvl4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4pPr>
            <a:lvl5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5pPr>
            <a:lvl6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6pPr>
            <a:lvl7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7pPr>
            <a:lvl8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8pPr>
            <a:lvl9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9pPr>
          </a:lstStyle>
          <a:p>
            <a:pPr algn="ctr"/>
            <a:r>
              <a:rPr lang="ru-RU" dirty="0">
                <a:sym typeface="Prata"/>
              </a:rPr>
              <a:t>Общество динамично изменяется под воздействием</a:t>
            </a:r>
            <a:r>
              <a:rPr lang="en-US" dirty="0">
                <a:sym typeface="Prata"/>
              </a:rPr>
              <a:t> </a:t>
            </a:r>
            <a:r>
              <a:rPr lang="ru-RU" dirty="0">
                <a:sym typeface="Prata"/>
              </a:rPr>
              <a:t>цифровизации</a:t>
            </a:r>
          </a:p>
        </p:txBody>
      </p:sp>
      <p:sp>
        <p:nvSpPr>
          <p:cNvPr id="6" name="Номер слайда 1">
            <a:extLst>
              <a:ext uri="{FF2B5EF4-FFF2-40B4-BE49-F238E27FC236}">
                <a16:creationId xmlns:a16="http://schemas.microsoft.com/office/drawing/2014/main" id="{CEF6BF8A-125A-B346-8D9D-A4217B2B0ACA}"/>
              </a:ext>
            </a:extLst>
          </p:cNvPr>
          <p:cNvSpPr txBox="1">
            <a:spLocks/>
          </p:cNvSpPr>
          <p:nvPr/>
        </p:nvSpPr>
        <p:spPr>
          <a:xfrm>
            <a:off x="2639977" y="5622409"/>
            <a:ext cx="566530" cy="30920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8FC7D4A9-F0B1-4097-90C7-FD7A91C36E46}" type="slidenum">
              <a:rPr lang="ru-RU" sz="10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algn="r">
                <a:defRPr/>
              </a:pPr>
              <a:t>2</a:t>
            </a:fld>
            <a:endParaRPr lang="ru-RU" sz="1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3F0B0-8E85-CD4D-AACE-318EE190963F}"/>
              </a:ext>
            </a:extLst>
          </p:cNvPr>
          <p:cNvSpPr txBox="1"/>
          <p:nvPr/>
        </p:nvSpPr>
        <p:spPr>
          <a:xfrm>
            <a:off x="6436777" y="6260924"/>
            <a:ext cx="89653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Источники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: Mediascope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Deloitte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IBM,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GlobalWebIndex, U.S. Chamber of Commerce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Прямоугольник: скругленные углы 57">
            <a:extLst>
              <a:ext uri="{FF2B5EF4-FFF2-40B4-BE49-F238E27FC236}">
                <a16:creationId xmlns:a16="http://schemas.microsoft.com/office/drawing/2014/main" id="{C4B21822-9BFA-164D-A96D-45EAFB51324F}"/>
              </a:ext>
            </a:extLst>
          </p:cNvPr>
          <p:cNvSpPr/>
          <p:nvPr/>
        </p:nvSpPr>
        <p:spPr>
          <a:xfrm>
            <a:off x="8924464" y="1175886"/>
            <a:ext cx="2880000" cy="5020122"/>
          </a:xfrm>
          <a:prstGeom prst="roundRect">
            <a:avLst>
              <a:gd name="adj" fmla="val 2677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Прямоугольник: скругленные углы 62">
            <a:extLst>
              <a:ext uri="{FF2B5EF4-FFF2-40B4-BE49-F238E27FC236}">
                <a16:creationId xmlns:a16="http://schemas.microsoft.com/office/drawing/2014/main" id="{969E08CC-66B6-5F4F-9C97-0C61D36597B8}"/>
              </a:ext>
            </a:extLst>
          </p:cNvPr>
          <p:cNvSpPr/>
          <p:nvPr/>
        </p:nvSpPr>
        <p:spPr>
          <a:xfrm>
            <a:off x="378934" y="1175886"/>
            <a:ext cx="2951999" cy="5020122"/>
          </a:xfrm>
          <a:prstGeom prst="roundRect">
            <a:avLst>
              <a:gd name="adj" fmla="val 2677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F295E3-2E36-9741-A997-6BA4EBB3D1E7}"/>
              </a:ext>
            </a:extLst>
          </p:cNvPr>
          <p:cNvSpPr txBox="1"/>
          <p:nvPr/>
        </p:nvSpPr>
        <p:spPr>
          <a:xfrm>
            <a:off x="9145799" y="1416285"/>
            <a:ext cx="2479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>
                <a:solidFill>
                  <a:srgbClr val="E52243"/>
                </a:solidFill>
                <a:latin typeface="TT Norms Bold" panose="02000803040000020004" pitchFamily="2" charset="-5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Гиперподключенность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A03882-55D3-4949-A3AC-82807D5BE766}"/>
              </a:ext>
            </a:extLst>
          </p:cNvPr>
          <p:cNvSpPr txBox="1"/>
          <p:nvPr/>
        </p:nvSpPr>
        <p:spPr>
          <a:xfrm>
            <a:off x="365760" y="1261345"/>
            <a:ext cx="2939291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Новые формы коммуникаций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B423AA-1E5C-4542-A8C9-9752975BD58A}"/>
              </a:ext>
            </a:extLst>
          </p:cNvPr>
          <p:cNvSpPr txBox="1"/>
          <p:nvPr/>
        </p:nvSpPr>
        <p:spPr>
          <a:xfrm>
            <a:off x="8995542" y="2030077"/>
            <a:ext cx="2963999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Средний россиянин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имеет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более 2 интернет-гаджетов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проводит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7,3 часа в день в интернете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из них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34% в социальных сетях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14924E-5A22-E246-889F-84E851DE18E5}"/>
              </a:ext>
            </a:extLst>
          </p:cNvPr>
          <p:cNvSpPr txBox="1"/>
          <p:nvPr/>
        </p:nvSpPr>
        <p:spPr>
          <a:xfrm>
            <a:off x="417416" y="1913246"/>
            <a:ext cx="2991056" cy="2023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75% современных пользователей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используют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мессенджеры и социальные сети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 вместо звонков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ожидают ответа не более 10 минут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больше ориентированы на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мобильные устройства</a:t>
            </a:r>
          </a:p>
        </p:txBody>
      </p:sp>
      <p:sp>
        <p:nvSpPr>
          <p:cNvPr id="14" name="Прямоугольник 55">
            <a:extLst>
              <a:ext uri="{FF2B5EF4-FFF2-40B4-BE49-F238E27FC236}">
                <a16:creationId xmlns:a16="http://schemas.microsoft.com/office/drawing/2014/main" id="{58E9BB31-F32B-BC40-9FA0-256DF4A0F0A4}"/>
              </a:ext>
            </a:extLst>
          </p:cNvPr>
          <p:cNvSpPr/>
          <p:nvPr/>
        </p:nvSpPr>
        <p:spPr>
          <a:xfrm>
            <a:off x="469086" y="1847059"/>
            <a:ext cx="2560320" cy="18288"/>
          </a:xfrm>
          <a:prstGeom prst="rect">
            <a:avLst/>
          </a:prstGeom>
          <a:solidFill>
            <a:srgbClr val="53B9A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0ADF5C-B72D-AF49-96E4-0740413D3362}"/>
              </a:ext>
            </a:extLst>
          </p:cNvPr>
          <p:cNvSpPr txBox="1"/>
          <p:nvPr/>
        </p:nvSpPr>
        <p:spPr>
          <a:xfrm>
            <a:off x="668788" y="5700778"/>
            <a:ext cx="2519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Ежемесячная аудитория топ-3 мессенджеров в РФ  (млн чел)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AD79D1-573A-8843-BD51-BD1ABF344B72}"/>
              </a:ext>
            </a:extLst>
          </p:cNvPr>
          <p:cNvSpPr txBox="1"/>
          <p:nvPr/>
        </p:nvSpPr>
        <p:spPr>
          <a:xfrm>
            <a:off x="9283299" y="3986198"/>
            <a:ext cx="25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Время в социальных сетях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Calibri Light" panose="020F0302020204030204" pitchFamily="34" charset="0"/>
              </a:rPr>
              <a:t>(часов в день)</a:t>
            </a:r>
          </a:p>
        </p:txBody>
      </p:sp>
      <p:graphicFrame>
        <p:nvGraphicFramePr>
          <p:cNvPr id="17" name="Chart 3">
            <a:extLst>
              <a:ext uri="{FF2B5EF4-FFF2-40B4-BE49-F238E27FC236}">
                <a16:creationId xmlns:a16="http://schemas.microsoft.com/office/drawing/2014/main" id="{F7AE07A1-8C61-504D-9B9E-F4E5EE104F28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5059902"/>
              </p:ext>
            </p:extLst>
          </p:nvPr>
        </p:nvGraphicFramePr>
        <p:xfrm>
          <a:off x="9139982" y="4583651"/>
          <a:ext cx="2436408" cy="1102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8" name="Chart 3">
            <a:extLst>
              <a:ext uri="{FF2B5EF4-FFF2-40B4-BE49-F238E27FC236}">
                <a16:creationId xmlns:a16="http://schemas.microsoft.com/office/drawing/2014/main" id="{642DAB7F-ABAE-0842-A791-DFC01706A09B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15562080"/>
              </p:ext>
            </p:extLst>
          </p:nvPr>
        </p:nvGraphicFramePr>
        <p:xfrm>
          <a:off x="980102" y="4157864"/>
          <a:ext cx="1538288" cy="1436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19" name="Текст 2">
            <a:extLst>
              <a:ext uri="{FF2B5EF4-FFF2-40B4-BE49-F238E27FC236}">
                <a16:creationId xmlns:a16="http://schemas.microsoft.com/office/drawing/2014/main" id="{D9687CED-7040-2949-8E7E-FB8FD3985AAD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620350" y="4162651"/>
            <a:ext cx="56515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E31BCD6D-47C5-4A15-9391-45C623D3C2E6}" type="datetime'''T''el''''eg''''''''r''''''''am'''''''''''''''''''''''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Telegram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20" name="Текст 2">
            <a:extLst>
              <a:ext uri="{FF2B5EF4-FFF2-40B4-BE49-F238E27FC236}">
                <a16:creationId xmlns:a16="http://schemas.microsoft.com/office/drawing/2014/main" id="{979C9964-5F95-C041-ACAA-F6B3314A27FE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2554741" y="4804427"/>
            <a:ext cx="6445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C6CCA2F-B9ED-455A-A301-A76BC9A18682}" type="datetime'''W''''''h''a''t''''''''s''''A''''''''p''''''''''''''''p'''''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WhatsApp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21" name="Текст 2">
            <a:extLst>
              <a:ext uri="{FF2B5EF4-FFF2-40B4-BE49-F238E27FC236}">
                <a16:creationId xmlns:a16="http://schemas.microsoft.com/office/drawing/2014/main" id="{F69BB9BD-A9CC-7145-B37A-F24731E78A6C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809209" y="5242349"/>
            <a:ext cx="328613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24BEB42E-65AA-4717-84E8-09F9FB906757}" type="datetime'''''''''''''''''V''i''b''e''''r'''''''''''''''''''''''''''''''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Viber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141AA994-E46D-4E4C-A6B9-6773747E3F8E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10188090" y="5673507"/>
            <a:ext cx="3143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891BB68D-2D38-47F8-BDA5-5C29B646BE89}" type="datetime'''''''''''''''''''''СШ''''А'''''''''''''''''''''''''''''''">
              <a:rPr kumimoji="0" lang="ru-RU" altLang="en-US" sz="11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  <a:sym typeface="+mn-l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США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23" name="Текст 2">
            <a:extLst>
              <a:ext uri="{FF2B5EF4-FFF2-40B4-BE49-F238E27FC236}">
                <a16:creationId xmlns:a16="http://schemas.microsoft.com/office/drawing/2014/main" id="{01C3DB36-C088-4C4E-8C6D-3662FA769CD9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9485860" y="5673507"/>
            <a:ext cx="1984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836DFD43-8B85-437F-85A3-E525ABA96491}" type="datetime'''''''''''''РФ'''''''">
              <a:rPr kumimoji="0" lang="ru-RU" altLang="en-US" sz="11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РФ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24" name="Текст 2">
            <a:extLst>
              <a:ext uri="{FF2B5EF4-FFF2-40B4-BE49-F238E27FC236}">
                <a16:creationId xmlns:a16="http://schemas.microsoft.com/office/drawing/2014/main" id="{6E89F6A1-A959-7D40-B143-2AB7BB648FE3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10961479" y="5673507"/>
            <a:ext cx="3048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227F7345-B931-4E78-BE65-FFD89FC440D0}" type="datetime'''''''''''М''''''''''''''''''''''ир'''''''''">
              <a:rPr kumimoji="0" lang="ru-RU" altLang="en-US" sz="11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Мир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25" name="Текст 2">
            <a:extLst>
              <a:ext uri="{FF2B5EF4-FFF2-40B4-BE49-F238E27FC236}">
                <a16:creationId xmlns:a16="http://schemas.microsoft.com/office/drawing/2014/main" id="{D73ED3F8-0A95-DC4C-9095-3A222A8A9207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1640142" y="4799370"/>
            <a:ext cx="1952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1588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E90823B0-94E3-467E-ABF1-634E3BC0D5DB}" type="datetime'''5''''''''''''''''''''''''''''''''''''''''''''''''7'''">
              <a:rPr kumimoji="0" lang="ru-RU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  <a:sym typeface="+mn-lt"/>
              </a:rPr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57</a:t>
            </a:fld>
            <a:br>
              <a:rPr kumimoji="0" lang="ru-RU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  <a:sym typeface="+mn-lt"/>
              </a:rPr>
            </a:br>
            <a:r>
              <a:rPr kumimoji="0" lang="ru-RU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  <a:sym typeface="+mn-lt"/>
              </a:rPr>
              <a:t>млн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26" name="Прямоугольник 54">
            <a:extLst>
              <a:ext uri="{FF2B5EF4-FFF2-40B4-BE49-F238E27FC236}">
                <a16:creationId xmlns:a16="http://schemas.microsoft.com/office/drawing/2014/main" id="{C5C4C65F-1562-8B4B-A96B-56F88BFF56D1}"/>
              </a:ext>
            </a:extLst>
          </p:cNvPr>
          <p:cNvSpPr/>
          <p:nvPr/>
        </p:nvSpPr>
        <p:spPr>
          <a:xfrm>
            <a:off x="9065092" y="1886815"/>
            <a:ext cx="2560320" cy="182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934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A3315EA4-189F-5D4E-A991-B1FD78F8CF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8"/>
            <a:ext cx="12192000" cy="58993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FD4981-148A-1546-AAB8-57E35E227ADB}"/>
              </a:ext>
            </a:extLst>
          </p:cNvPr>
          <p:cNvSpPr txBox="1"/>
          <p:nvPr/>
        </p:nvSpPr>
        <p:spPr>
          <a:xfrm>
            <a:off x="401217" y="265663"/>
            <a:ext cx="11224408" cy="590931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marR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0" i="0" u="none" strike="noStrike" cap="none" spc="0" baseline="0">
                <a:ln>
                  <a:noFill/>
                </a:ln>
                <a:uFillTx/>
                <a:latin typeface="VK Sans Display" pitchFamily="2" charset="0"/>
                <a:ea typeface="VK Sans Display" pitchFamily="2" charset="0"/>
                <a:cs typeface="VK Sans Display" pitchFamily="2" charset="0"/>
              </a:defRPr>
            </a:lvl1pPr>
            <a:lvl2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2pPr>
            <a:lvl3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3pPr>
            <a:lvl4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4pPr>
            <a:lvl5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5pPr>
            <a:lvl6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6pPr>
            <a:lvl7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7pPr>
            <a:lvl8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8pPr>
            <a:lvl9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</a:defRPr>
            </a:lvl9pPr>
          </a:lstStyle>
          <a:p>
            <a:pPr/>
            <a:r>
              <a:rPr lang="ru-RU" dirty="0">
                <a:sym typeface="Prata"/>
              </a:rPr>
              <a:t>Вовлеченность – ключевой вызов повышения эффективности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DCCFF3-FF88-D644-8C03-17490DC019F2}"/>
              </a:ext>
            </a:extLst>
          </p:cNvPr>
          <p:cNvSpPr txBox="1"/>
          <p:nvPr/>
        </p:nvSpPr>
        <p:spPr>
          <a:xfrm>
            <a:off x="401217" y="3673499"/>
            <a:ext cx="30260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Факторы, влияющие на смену работы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в течение 2 лет (% 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5852AFF-DCE0-E444-80E4-2241F3D7C1AE}"/>
              </a:ext>
            </a:extLst>
          </p:cNvPr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72765087"/>
              </p:ext>
            </p:extLst>
          </p:nvPr>
        </p:nvGraphicFramePr>
        <p:xfrm>
          <a:off x="634096" y="4220447"/>
          <a:ext cx="2207485" cy="1173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5" name="Текст 2">
            <a:extLst>
              <a:ext uri="{FF2B5EF4-FFF2-40B4-BE49-F238E27FC236}">
                <a16:creationId xmlns:a16="http://schemas.microsoft.com/office/drawing/2014/main" id="{41EBA38B-5418-9D45-B8EF-768F30B8D446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2061537" y="5369431"/>
            <a:ext cx="855807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2D77348A-B906-40D5-9DB4-370959D097E0}" type="datetime'''С''''а''м''ораз''''''''в''''и''''''''т''''''''''''''ие'''''">
              <a:rPr kumimoji="0" lang="ru-RU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Саморазвитие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F0E44F1D-1AFD-AA4D-A1F3-493BFEBAC965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1469843" y="5369431"/>
            <a:ext cx="5556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squar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B8BFF716-1F9B-4C4A-A17E-88E0ED00CC66}" type="datetime'Г''''и''''бк''и''е п''ра''''к''''т''''''''и''к''''и'''">
              <a:rPr kumimoji="0" lang="ru-RU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Гибкие практики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id="{3D53B31A-C7C4-E34E-9A81-472206F601A6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621312" y="5369431"/>
            <a:ext cx="71726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C4317C0A-8284-476E-83C6-29F5B7CFBB6C}" type="datetime'В''о''''''''''''''''''''вл''''''''''''ече''н''''''ие'">
              <a:rPr kumimoji="0" lang="ru-RU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Вовлечение</a:t>
            </a:fld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DA432662-9CD9-7648-B509-F003EA291F45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906848" y="4705622"/>
            <a:ext cx="281421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986079A6-FB45-435D-B61D-948CA3911D32}" type="datetime'''63'''''''''''''''''''''''''''''''''''''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63</a:t>
            </a:fld>
            <a:r>
              <a:rPr kumimoji="0" lang="ru-RU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  <a:sym typeface="+mn-lt"/>
              </a:rPr>
              <a:t>%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D11A4783-AB67-334B-B60B-43FC0CC24C23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1606945" y="4825728"/>
            <a:ext cx="281421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4554AC7E-FCD5-48EB-A096-E67A71C1225F}" type="datetime'''''''''''''''''5''''6'''''''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ea typeface="+mn-ea"/>
                <a:cs typeface="+mn-cs"/>
                <a:sym typeface="+mn-l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56</a:t>
            </a:fld>
            <a:r>
              <a:rPr kumimoji="0" lang="ru-RU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  <a:sym typeface="+mn-lt"/>
              </a:rPr>
              <a:t>%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D1ADBF84-0749-0F49-8825-0162192C8EFC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2300673" y="4820965"/>
            <a:ext cx="281421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2225" tIns="0" rIns="22225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03FBF84C-74F4-4AE5-8396-F88005B43EF1}" type="datetime'5''''''''''''''''''''''''''''''''''''5'''''''''''">
              <a:rPr kumimoji="0" lang="ru-RU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  <a:sym typeface="+mn-l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55</a:t>
            </a:fld>
            <a:r>
              <a:rPr kumimoji="0" lang="ru-RU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  <a:sym typeface="+mn-lt"/>
              </a:rPr>
              <a:t>%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0E76EF-B3D5-764A-842E-9D9FC686F46C}"/>
              </a:ext>
            </a:extLst>
          </p:cNvPr>
          <p:cNvSpPr txBox="1"/>
          <p:nvPr/>
        </p:nvSpPr>
        <p:spPr>
          <a:xfrm>
            <a:off x="9242815" y="1230194"/>
            <a:ext cx="2725172" cy="69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Новые способы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самореализации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1D6AA6-3AAF-5443-B648-7F1A17F24993}"/>
              </a:ext>
            </a:extLst>
          </p:cNvPr>
          <p:cNvSpPr txBox="1"/>
          <p:nvPr/>
        </p:nvSpPr>
        <p:spPr>
          <a:xfrm>
            <a:off x="9186527" y="2054140"/>
            <a:ext cx="2781459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397EC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на 60% больше уникального пользовательского контента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, чем представитель других поколений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397EC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предпочтение коротким видеороликам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397EC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признание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комьюнити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D865374-0B15-7D4E-A5AA-0F37D34D6D3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alphaModFix amt="90000"/>
          </a:blip>
          <a:srcRect l="43309"/>
          <a:stretch/>
        </p:blipFill>
        <p:spPr>
          <a:xfrm>
            <a:off x="3592977" y="1124158"/>
            <a:ext cx="5023408" cy="51573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814DF5B-8A29-CC4B-B5AC-CD3BFA68DF55}"/>
              </a:ext>
            </a:extLst>
          </p:cNvPr>
          <p:cNvSpPr txBox="1"/>
          <p:nvPr/>
        </p:nvSpPr>
        <p:spPr>
          <a:xfrm>
            <a:off x="2160745" y="1071221"/>
            <a:ext cx="1286437" cy="2219308"/>
          </a:xfrm>
          <a:prstGeom prst="rect">
            <a:avLst/>
          </a:prstGeom>
          <a:solidFill>
            <a:schemeClr val="bg1"/>
          </a:solidFill>
        </p:spPr>
        <p:txBody>
          <a:bodyPr wrap="square" lIns="9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3DF6CF-871F-7C43-BD5D-5598B034255F}"/>
              </a:ext>
            </a:extLst>
          </p:cNvPr>
          <p:cNvSpPr txBox="1"/>
          <p:nvPr/>
        </p:nvSpPr>
        <p:spPr>
          <a:xfrm>
            <a:off x="9243385" y="3423987"/>
            <a:ext cx="2312951" cy="3175821"/>
          </a:xfrm>
          <a:prstGeom prst="rect">
            <a:avLst/>
          </a:prstGeom>
          <a:solidFill>
            <a:schemeClr val="bg1"/>
          </a:solidFill>
        </p:spPr>
        <p:txBody>
          <a:bodyPr wrap="square" lIns="9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FCC3B8-653B-6040-ADD5-656ABDF3950F}"/>
              </a:ext>
            </a:extLst>
          </p:cNvPr>
          <p:cNvSpPr txBox="1"/>
          <p:nvPr/>
        </p:nvSpPr>
        <p:spPr>
          <a:xfrm>
            <a:off x="9046747" y="3890412"/>
            <a:ext cx="3428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2F2E40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Доверие к виду контента</a:t>
            </a:r>
          </a:p>
        </p:txBody>
      </p:sp>
      <p:graphicFrame>
        <p:nvGraphicFramePr>
          <p:cNvPr id="17" name="Chart 3">
            <a:extLst>
              <a:ext uri="{FF2B5EF4-FFF2-40B4-BE49-F238E27FC236}">
                <a16:creationId xmlns:a16="http://schemas.microsoft.com/office/drawing/2014/main" id="{E80F346D-C929-CC4B-8801-66B04BDDB4AC}"/>
              </a:ext>
            </a:extLst>
          </p:cNvPr>
          <p:cNvGraphicFramePr/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30684490"/>
              </p:ext>
            </p:extLst>
          </p:nvPr>
        </p:nvGraphicFramePr>
        <p:xfrm>
          <a:off x="9904953" y="4287236"/>
          <a:ext cx="1743263" cy="1436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18" name="Текст 2">
            <a:extLst>
              <a:ext uri="{FF2B5EF4-FFF2-40B4-BE49-F238E27FC236}">
                <a16:creationId xmlns:a16="http://schemas.microsoft.com/office/drawing/2014/main" id="{4708989B-8695-6B46-BB77-04FD845080E9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11510103" y="4735736"/>
            <a:ext cx="27622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64C84B5F-F4A0-44F8-B440-FBD6B23C6DDD}" type="datetime'''''U''''''''''''''''''''''''''''''G''''''C'''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UGC</a:t>
            </a:fld>
            <a:r>
              <a:rPr kumimoji="0" lang="ru-RU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*</a:t>
            </a: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  <a:sym typeface="+mn-lt"/>
            </a:endParaRPr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B34030D7-904C-9141-9BA6-44B8C44A3033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9711628" y="4223540"/>
            <a:ext cx="5159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C4678E0-81EE-4C30-BD7A-7E2B14F134ED}" type="datetime'Ко''''н''''''т''''е''''''''н''т''''&#10;''б''''''''р''е''''нд''а'">
              <a:rPr kumimoji="0" lang="ru-RU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Контент
бренда</a:t>
            </a:fld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  <a:sym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7EA2DF-1D25-BA42-A9AD-F2B3EE9C23BD}"/>
              </a:ext>
            </a:extLst>
          </p:cNvPr>
          <p:cNvSpPr txBox="1"/>
          <p:nvPr/>
        </p:nvSpPr>
        <p:spPr>
          <a:xfrm>
            <a:off x="10764691" y="5333101"/>
            <a:ext cx="4683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76%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792FE8-2A6A-D94D-AC43-F8E67254A894}"/>
              </a:ext>
            </a:extLst>
          </p:cNvPr>
          <p:cNvSpPr txBox="1"/>
          <p:nvPr/>
        </p:nvSpPr>
        <p:spPr>
          <a:xfrm>
            <a:off x="10288276" y="4450166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24%</a:t>
            </a:r>
          </a:p>
        </p:txBody>
      </p:sp>
      <p:sp>
        <p:nvSpPr>
          <p:cNvPr id="22" name="Текст 2">
            <a:extLst>
              <a:ext uri="{FF2B5EF4-FFF2-40B4-BE49-F238E27FC236}">
                <a16:creationId xmlns:a16="http://schemas.microsoft.com/office/drawing/2014/main" id="{5516B1E0-753C-7347-A45B-53D133080215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10526485" y="4902273"/>
            <a:ext cx="357188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1588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5F0A7F32-139D-4EB4-99C6-0C7743D6D395}" type="datetime'''''''''''''''''''1''''''''0''''''''''''0'''''''''">
              <a:rPr kumimoji="0" lang="ru-RU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676B76"/>
                </a:solidFill>
                <a:effectLst/>
                <a:uLnTx/>
                <a:uFillTx/>
                <a:ea typeface="+mn-ea"/>
                <a:cs typeface="+mn-cs"/>
                <a:sym typeface="+mn-lt"/>
              </a:rPr>
              <a:pPr marL="22860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100</a:t>
            </a:fld>
            <a:r>
              <a:rPr kumimoji="0" lang="ru-RU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676B76"/>
                </a:solidFill>
                <a:effectLst/>
                <a:uLnTx/>
                <a:uFillTx/>
                <a:ea typeface="+mn-ea"/>
                <a:cs typeface="+mn-cs"/>
                <a:sym typeface="+mn-lt"/>
              </a:rPr>
              <a:t>%</a:t>
            </a: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676B76"/>
              </a:solidFill>
              <a:effectLst/>
              <a:uLnTx/>
              <a:uFillTx/>
              <a:ea typeface="+mn-ea"/>
              <a:cs typeface="+mn-cs"/>
              <a:sym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8AA9F2-522B-1E47-842E-83A1383C518F}"/>
              </a:ext>
            </a:extLst>
          </p:cNvPr>
          <p:cNvSpPr txBox="1"/>
          <p:nvPr/>
        </p:nvSpPr>
        <p:spPr>
          <a:xfrm>
            <a:off x="169412" y="1237140"/>
            <a:ext cx="3018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Новые ценности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611F6A-9415-6D4C-9C51-10A9F6989E90}"/>
              </a:ext>
            </a:extLst>
          </p:cNvPr>
          <p:cNvSpPr txBox="1"/>
          <p:nvPr/>
        </p:nvSpPr>
        <p:spPr>
          <a:xfrm>
            <a:off x="184098" y="1946102"/>
            <a:ext cx="3032353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397EC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разнообразие и вовлеченность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397EC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свобода и гибкость </a:t>
            </a: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(гибкий график, структура, удаленная работа)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Calibri Light" panose="020F03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397ECC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возможностей для 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саморазвития</a:t>
            </a:r>
          </a:p>
        </p:txBody>
      </p:sp>
      <p:sp>
        <p:nvSpPr>
          <p:cNvPr id="25" name="Прямоугольник 54">
            <a:extLst>
              <a:ext uri="{FF2B5EF4-FFF2-40B4-BE49-F238E27FC236}">
                <a16:creationId xmlns:a16="http://schemas.microsoft.com/office/drawing/2014/main" id="{79EFBD9D-C6CC-C54E-8296-6DAA99789F4D}"/>
              </a:ext>
            </a:extLst>
          </p:cNvPr>
          <p:cNvSpPr/>
          <p:nvPr/>
        </p:nvSpPr>
        <p:spPr>
          <a:xfrm>
            <a:off x="269727" y="1791072"/>
            <a:ext cx="2560320" cy="1828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66592F9-1879-1243-BD06-5BCF8168E10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058" y="1071221"/>
            <a:ext cx="2951444" cy="295144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E1CC428-6083-8F40-B64F-B70EACB557E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39" y="3674579"/>
            <a:ext cx="3026050" cy="30260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B5E6B30-D804-C24A-A8FD-513083B70E0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610" y="2905655"/>
            <a:ext cx="2951444" cy="2951444"/>
          </a:xfrm>
          <a:prstGeom prst="rect">
            <a:avLst/>
          </a:prstGeom>
          <a:effectLst>
            <a:glow rad="368300">
              <a:schemeClr val="accent1">
                <a:alpha val="40000"/>
              </a:schemeClr>
            </a:glo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67D2823-EE90-1F44-876E-2515BE3F4186}"/>
              </a:ext>
            </a:extLst>
          </p:cNvPr>
          <p:cNvSpPr txBox="1"/>
          <p:nvPr/>
        </p:nvSpPr>
        <p:spPr>
          <a:xfrm>
            <a:off x="8508380" y="6423102"/>
            <a:ext cx="3683620" cy="43581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*User generated content (UGC) - </a:t>
            </a:r>
            <a:r>
              <a:rPr lang="ru-RU" sz="105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пользовательский контент, любое информационно значимое наполнение от пользователя</a:t>
            </a:r>
          </a:p>
        </p:txBody>
      </p:sp>
    </p:spTree>
    <p:extLst>
      <p:ext uri="{BB962C8B-B14F-4D97-AF65-F5344CB8AC3E}">
        <p14:creationId xmlns:p14="http://schemas.microsoft.com/office/powerpoint/2010/main" val="1255471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318770D-BE5B-0645-9FC9-FC2D7D402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8"/>
            <a:ext cx="5574726" cy="683297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E7B3C45-3D44-FB46-9CA5-C420B83718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473" t="26084" r="9290" b="26084"/>
          <a:stretch/>
        </p:blipFill>
        <p:spPr>
          <a:xfrm>
            <a:off x="4899242" y="0"/>
            <a:ext cx="7291457" cy="6858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62ED32D-EEA9-9340-BC35-6F0B63D846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873" y="2169537"/>
            <a:ext cx="6015908" cy="370407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195C46E-F00F-ED43-BCB0-712420343C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1166" y="1802740"/>
            <a:ext cx="7781967" cy="46667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4C32C72-AC2D-C740-8FE3-44FDA235AD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3962" y="1275830"/>
            <a:ext cx="1764434" cy="3814991"/>
          </a:xfrm>
          <a:prstGeom prst="rect">
            <a:avLst/>
          </a:prstGeom>
        </p:spPr>
      </p:pic>
      <p:sp>
        <p:nvSpPr>
          <p:cNvPr id="2" name="Текст 1">
            <a:extLst>
              <a:ext uri="{FF2B5EF4-FFF2-40B4-BE49-F238E27FC236}">
                <a16:creationId xmlns:a16="http://schemas.microsoft.com/office/drawing/2014/main" id="{C4C0C6EE-08E4-CE4C-B137-582DD5C89817}"/>
              </a:ext>
            </a:extLst>
          </p:cNvPr>
          <p:cNvSpPr txBox="1">
            <a:spLocks/>
          </p:cNvSpPr>
          <p:nvPr/>
        </p:nvSpPr>
        <p:spPr>
          <a:xfrm>
            <a:off x="-68561" y="187680"/>
            <a:ext cx="5265656" cy="89324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255588" indent="-255588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/>
            </a:lvl2pPr>
            <a:lvl3pPr marL="539750" indent="-269875">
              <a:lnSpc>
                <a:spcPct val="110000"/>
              </a:lnSpc>
              <a:spcBef>
                <a:spcPts val="500"/>
              </a:spcBef>
              <a:buFont typeface="Системный шрифт, обычный"/>
              <a:buChar char="−"/>
              <a:tabLst/>
              <a:defRPr sz="12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>
                <a:solidFill>
                  <a:schemeClr val="tx1"/>
                </a:solidFill>
              </a:rPr>
              <a:t>Особенности каналов взаимодействия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D89E1A-69BE-7346-BD78-761C210B9B0B}"/>
              </a:ext>
            </a:extLst>
          </p:cNvPr>
          <p:cNvSpPr txBox="1"/>
          <p:nvPr/>
        </p:nvSpPr>
        <p:spPr>
          <a:xfrm>
            <a:off x="584831" y="1205806"/>
            <a:ext cx="5463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Разнообразие, простота и доступность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208B62-0D93-F143-A2BD-7125F0ABDA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64267" y="1826182"/>
            <a:ext cx="540000" cy="540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0FDCB15-11EB-A042-AABB-0BA50FC18855}"/>
              </a:ext>
            </a:extLst>
          </p:cNvPr>
          <p:cNvSpPr/>
          <p:nvPr/>
        </p:nvSpPr>
        <p:spPr>
          <a:xfrm>
            <a:off x="2416462" y="2424651"/>
            <a:ext cx="751872" cy="307777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Чат-бот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5132268F-B0D5-3948-9574-DA3DB54EAC44}"/>
              </a:ext>
            </a:extLst>
          </p:cNvPr>
          <p:cNvGrpSpPr/>
          <p:nvPr/>
        </p:nvGrpSpPr>
        <p:grpSpPr>
          <a:xfrm>
            <a:off x="1543647" y="1866117"/>
            <a:ext cx="953851" cy="877236"/>
            <a:chOff x="11102563" y="2913538"/>
            <a:chExt cx="1115195" cy="877236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25F1C109-C82A-5144-920C-6DB75F243531}"/>
                </a:ext>
              </a:extLst>
            </p:cNvPr>
            <p:cNvSpPr/>
            <p:nvPr/>
          </p:nvSpPr>
          <p:spPr>
            <a:xfrm>
              <a:off x="11102563" y="3482997"/>
              <a:ext cx="1115195" cy="307777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Calibri Light" panose="020F0302020204030204" pitchFamily="34" charset="0"/>
                </a:rPr>
                <a:t>Смартфон</a:t>
              </a:r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C1AD6F6E-DA6B-284B-B775-A5153BB41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334251" y="2913538"/>
              <a:ext cx="576000" cy="576000"/>
            </a:xfrm>
            <a:prstGeom prst="rect">
              <a:avLst/>
            </a:prstGeom>
          </p:spPr>
        </p:pic>
      </p:grpSp>
      <p:grpSp>
        <p:nvGrpSpPr>
          <p:cNvPr id="10" name="Group 3">
            <a:extLst>
              <a:ext uri="{FF2B5EF4-FFF2-40B4-BE49-F238E27FC236}">
                <a16:creationId xmlns:a16="http://schemas.microsoft.com/office/drawing/2014/main" id="{FDB569EA-5CE4-C348-88CC-C05B115D1DF3}"/>
              </a:ext>
            </a:extLst>
          </p:cNvPr>
          <p:cNvGrpSpPr/>
          <p:nvPr/>
        </p:nvGrpSpPr>
        <p:grpSpPr>
          <a:xfrm>
            <a:off x="3184261" y="1759359"/>
            <a:ext cx="1000595" cy="1026135"/>
            <a:chOff x="11079191" y="4173987"/>
            <a:chExt cx="961899" cy="1046280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F76C3B57-0616-8F47-A3D3-FEF5CE05CC6A}"/>
                </a:ext>
              </a:extLst>
            </p:cNvPr>
            <p:cNvSpPr/>
            <p:nvPr/>
          </p:nvSpPr>
          <p:spPr>
            <a:xfrm>
              <a:off x="11079191" y="4826163"/>
              <a:ext cx="961899" cy="394104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0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Calibri Light" panose="020F0302020204030204" pitchFamily="34" charset="0"/>
                </a:rPr>
                <a:t>Голосовой</a:t>
              </a:r>
            </a:p>
            <a:p>
              <a:pPr marL="0" marR="0" lvl="0" indent="0" algn="l" defTabSz="914400" rtl="0" eaLnBrk="1" fontAlgn="auto" latinLnBrk="0" hangingPunct="1">
                <a:lnSpc>
                  <a:spcPts val="10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Calibri Light" panose="020F0302020204030204" pitchFamily="34" charset="0"/>
                </a:rPr>
                <a:t>помощник</a:t>
              </a: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947B0E02-43F0-4B45-AC17-7B74659473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199511" y="4173987"/>
              <a:ext cx="759954" cy="759954"/>
            </a:xfrm>
            <a:prstGeom prst="rect">
              <a:avLst/>
            </a:prstGeom>
          </p:spPr>
        </p:pic>
      </p:grpSp>
      <p:grpSp>
        <p:nvGrpSpPr>
          <p:cNvPr id="13" name="Group 8">
            <a:extLst>
              <a:ext uri="{FF2B5EF4-FFF2-40B4-BE49-F238E27FC236}">
                <a16:creationId xmlns:a16="http://schemas.microsoft.com/office/drawing/2014/main" id="{938C80AC-0D92-5D44-A3C7-DC8380F5E2D1}"/>
              </a:ext>
            </a:extLst>
          </p:cNvPr>
          <p:cNvGrpSpPr/>
          <p:nvPr/>
        </p:nvGrpSpPr>
        <p:grpSpPr>
          <a:xfrm>
            <a:off x="808031" y="1882751"/>
            <a:ext cx="801630" cy="858154"/>
            <a:chOff x="11178673" y="1778712"/>
            <a:chExt cx="797431" cy="868449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EFEE67D1-1F07-8644-B007-9BC83273C4E6}"/>
                </a:ext>
              </a:extLst>
            </p:cNvPr>
            <p:cNvSpPr/>
            <p:nvPr/>
          </p:nvSpPr>
          <p:spPr>
            <a:xfrm>
              <a:off x="11178673" y="2335692"/>
              <a:ext cx="797431" cy="311469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Calibri Light" panose="020F0302020204030204" pitchFamily="34" charset="0"/>
                </a:rPr>
                <a:t>Десктоп</a:t>
              </a: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729A5C75-0892-744B-BCD8-A0BCF05B7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1291488" y="1778712"/>
              <a:ext cx="576000" cy="576000"/>
            </a:xfrm>
            <a:prstGeom prst="rect">
              <a:avLst/>
            </a:prstGeom>
          </p:spPr>
        </p:pic>
      </p:grp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48C9B8B-77DC-BB41-AD0C-D10159B00FE4}"/>
              </a:ext>
            </a:extLst>
          </p:cNvPr>
          <p:cNvSpPr/>
          <p:nvPr/>
        </p:nvSpPr>
        <p:spPr>
          <a:xfrm>
            <a:off x="267543" y="3116127"/>
            <a:ext cx="55147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tabLst/>
              <a:defRPr/>
            </a:pPr>
            <a:r>
              <a:rPr kumimoji="0" lang="ru-RU" sz="1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Гибкие форматы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Мобильность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Доступность без интернета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Интуитивный интерфейс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Мультиформатность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Интерактив, потоковый контент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Быстрый результат и прозрачный прогресс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Персонализация, фокус на саморазвитие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Упрощенные и игровые механики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97835D0-9C33-054A-8B88-E166C1AAEB4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422011" y="1009192"/>
            <a:ext cx="2295946" cy="433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7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2E3FC8A-A522-AD46-B0D4-E84E51E4E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78" y="25028"/>
            <a:ext cx="12217355" cy="683297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1BF9B6B-3373-3D44-AB94-268D61E333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25"/>
          <a:stretch/>
        </p:blipFill>
        <p:spPr>
          <a:xfrm>
            <a:off x="6269315" y="0"/>
            <a:ext cx="5948039" cy="6858000"/>
          </a:xfrm>
          <a:prstGeom prst="rect">
            <a:avLst/>
          </a:prstGeom>
        </p:spPr>
      </p:pic>
      <p:sp>
        <p:nvSpPr>
          <p:cNvPr id="2" name="Текст 4">
            <a:extLst>
              <a:ext uri="{FF2B5EF4-FFF2-40B4-BE49-F238E27FC236}">
                <a16:creationId xmlns:a16="http://schemas.microsoft.com/office/drawing/2014/main" id="{DC3C4B68-EB69-7D45-9671-8AEAA099EA05}"/>
              </a:ext>
            </a:extLst>
          </p:cNvPr>
          <p:cNvSpPr txBox="1">
            <a:spLocks/>
          </p:cNvSpPr>
          <p:nvPr/>
        </p:nvSpPr>
        <p:spPr>
          <a:xfrm>
            <a:off x="1629308" y="321299"/>
            <a:ext cx="8933384" cy="7131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lang="ru-RU" sz="36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255588" indent="-255588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2698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Системный шрифт, обычный"/>
              <a:buChar char="−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>
                <a:solidFill>
                  <a:schemeClr val="tx1"/>
                </a:solidFill>
                <a:sym typeface="Helvetica Neue"/>
              </a:rPr>
              <a:t>Предпосылки цифровой трансформации в области </a:t>
            </a:r>
            <a:r>
              <a:rPr lang="en" sz="2800">
                <a:solidFill>
                  <a:schemeClr val="tx1"/>
                </a:solidFill>
                <a:sym typeface="Helvetica Neue"/>
              </a:rPr>
              <a:t>HR </a:t>
            </a:r>
          </a:p>
        </p:txBody>
      </p:sp>
      <p:sp>
        <p:nvSpPr>
          <p:cNvPr id="6" name="Текст 7">
            <a:extLst>
              <a:ext uri="{FF2B5EF4-FFF2-40B4-BE49-F238E27FC236}">
                <a16:creationId xmlns:a16="http://schemas.microsoft.com/office/drawing/2014/main" id="{343C189D-01D3-1C40-9F03-E4986D44D9C0}"/>
              </a:ext>
            </a:extLst>
          </p:cNvPr>
          <p:cNvSpPr txBox="1">
            <a:spLocks/>
          </p:cNvSpPr>
          <p:nvPr/>
        </p:nvSpPr>
        <p:spPr>
          <a:xfrm>
            <a:off x="1335466" y="4314275"/>
            <a:ext cx="2595600" cy="749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C2C49"/>
              </a:buClr>
              <a:buSzPct val="300000"/>
              <a:buFont typeface="+mj-lt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C2C49"/>
              </a:buClr>
              <a:buSzPct val="300000"/>
              <a:buFont typeface="+mj-lt"/>
              <a:buNone/>
              <a:tabLst/>
              <a:defRPr/>
            </a:pPr>
            <a:r>
              <a:rPr kumimoji="0" lang="ru-RU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Большое количество несвязанных 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HR-</a:t>
            </a:r>
            <a:r>
              <a:rPr kumimoji="0" lang="ru-RU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систем</a:t>
            </a:r>
          </a:p>
        </p:txBody>
      </p:sp>
      <p:sp>
        <p:nvSpPr>
          <p:cNvPr id="7" name="Текст 8">
            <a:extLst>
              <a:ext uri="{FF2B5EF4-FFF2-40B4-BE49-F238E27FC236}">
                <a16:creationId xmlns:a16="http://schemas.microsoft.com/office/drawing/2014/main" id="{696D8CFD-F599-0F44-B2A6-F2A9E6959481}"/>
              </a:ext>
            </a:extLst>
          </p:cNvPr>
          <p:cNvSpPr txBox="1">
            <a:spLocks/>
          </p:cNvSpPr>
          <p:nvPr/>
        </p:nvSpPr>
        <p:spPr>
          <a:xfrm>
            <a:off x="1335466" y="1833287"/>
            <a:ext cx="2595600" cy="736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FC2C49"/>
              </a:buClr>
              <a:buSzPct val="300000"/>
              <a:buFont typeface="+mj-lt"/>
              <a:buNone/>
              <a:defRPr sz="4000" kern="1200">
                <a:solidFill>
                  <a:srgbClr val="FC2C49"/>
                </a:solidFill>
                <a:latin typeface="TT Norms Light" panose="02000503020000020003" pitchFamily="50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52243"/>
              </a:buClr>
              <a:buSzPct val="80000"/>
              <a:buFont typeface="+mj-lt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Низкий уровень горизонтальных коммуникаций 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id="{23831C74-F8C8-0A4C-91BE-7089249D6D1F}"/>
              </a:ext>
            </a:extLst>
          </p:cNvPr>
          <p:cNvSpPr txBox="1">
            <a:spLocks/>
          </p:cNvSpPr>
          <p:nvPr/>
        </p:nvSpPr>
        <p:spPr>
          <a:xfrm>
            <a:off x="1335466" y="2673272"/>
            <a:ext cx="2595600" cy="7078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ru-RU"/>
            </a:defPPr>
            <a:lvl1pPr indent="0">
              <a:lnSpc>
                <a:spcPct val="100000"/>
              </a:lnSpc>
              <a:spcBef>
                <a:spcPts val="1000"/>
              </a:spcBef>
              <a:buClr>
                <a:srgbClr val="FC2C49"/>
              </a:buClr>
              <a:buSzPct val="300000"/>
              <a:buFont typeface="+mj-lt"/>
              <a:buNone/>
              <a:defRPr sz="2000"/>
            </a:lvl1pPr>
            <a:lvl2pPr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C2C49"/>
              </a:buClr>
              <a:buSzPct val="300000"/>
              <a:buFont typeface="+mj-lt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Отсутствие единой среды для общения по рабочим вопросам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3253B3A-179C-F841-AEF7-A1BBFA4B0D5F}"/>
              </a:ext>
            </a:extLst>
          </p:cNvPr>
          <p:cNvSpPr/>
          <p:nvPr/>
        </p:nvSpPr>
        <p:spPr>
          <a:xfrm>
            <a:off x="1335466" y="3607399"/>
            <a:ext cx="259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2243"/>
              </a:buClr>
              <a:buSzPct val="80000"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Недостатки проектной самоорганизации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0598BF4-D3DC-0144-9016-D05E40142B2F}"/>
              </a:ext>
            </a:extLst>
          </p:cNvPr>
          <p:cNvSpPr/>
          <p:nvPr/>
        </p:nvSpPr>
        <p:spPr>
          <a:xfrm>
            <a:off x="1877700" y="1181557"/>
            <a:ext cx="2053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>
                <a:latin typeface="+mj-lt"/>
              </a:rPr>
              <a:t>ПРОЦЕССЫ</a:t>
            </a:r>
            <a:endParaRPr kumimoji="0" lang="ru-RU" sz="2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id="{701A7C98-6FBA-BD40-93DB-187DCAB2C572}"/>
              </a:ext>
            </a:extLst>
          </p:cNvPr>
          <p:cNvSpPr txBox="1"/>
          <p:nvPr/>
        </p:nvSpPr>
        <p:spPr>
          <a:xfrm>
            <a:off x="4866891" y="1902919"/>
            <a:ext cx="278923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>
            <a:spAutoFit/>
          </a:bodyPr>
          <a:lstStyle>
            <a:lvl1pPr algn="l">
              <a:defRPr sz="7000">
                <a:solidFill>
                  <a:srgbClr val="EA344E"/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</a:t>
            </a:r>
          </a:p>
        </p:txBody>
      </p:sp>
      <p:sp>
        <p:nvSpPr>
          <p:cNvPr id="12" name="2">
            <a:extLst>
              <a:ext uri="{FF2B5EF4-FFF2-40B4-BE49-F238E27FC236}">
                <a16:creationId xmlns:a16="http://schemas.microsoft.com/office/drawing/2014/main" id="{8319C36B-EF64-A14C-879D-2562315078BB}"/>
              </a:ext>
            </a:extLst>
          </p:cNvPr>
          <p:cNvSpPr txBox="1"/>
          <p:nvPr/>
        </p:nvSpPr>
        <p:spPr>
          <a:xfrm>
            <a:off x="4866891" y="2733231"/>
            <a:ext cx="278923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>
            <a:spAutoFit/>
          </a:bodyPr>
          <a:lstStyle>
            <a:lvl1pPr algn="l">
              <a:defRPr sz="7000">
                <a:solidFill>
                  <a:srgbClr val="EA344E"/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</a:t>
            </a:r>
          </a:p>
        </p:txBody>
      </p:sp>
      <p:sp>
        <p:nvSpPr>
          <p:cNvPr id="13" name="3">
            <a:extLst>
              <a:ext uri="{FF2B5EF4-FFF2-40B4-BE49-F238E27FC236}">
                <a16:creationId xmlns:a16="http://schemas.microsoft.com/office/drawing/2014/main" id="{63B71B6C-0150-FC4D-A4F4-F927B99DA61E}"/>
              </a:ext>
            </a:extLst>
          </p:cNvPr>
          <p:cNvSpPr txBox="1"/>
          <p:nvPr/>
        </p:nvSpPr>
        <p:spPr>
          <a:xfrm>
            <a:off x="4866891" y="3563543"/>
            <a:ext cx="278923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>
            <a:spAutoFit/>
          </a:bodyPr>
          <a:lstStyle>
            <a:lvl1pPr algn="l">
              <a:defRPr sz="7000">
                <a:solidFill>
                  <a:srgbClr val="EA344E"/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3</a:t>
            </a:r>
          </a:p>
        </p:txBody>
      </p:sp>
      <p:sp>
        <p:nvSpPr>
          <p:cNvPr id="14" name="4">
            <a:extLst>
              <a:ext uri="{FF2B5EF4-FFF2-40B4-BE49-F238E27FC236}">
                <a16:creationId xmlns:a16="http://schemas.microsoft.com/office/drawing/2014/main" id="{3CEFEFB4-E1C7-794B-BE87-2C6A0F6E7EBA}"/>
              </a:ext>
            </a:extLst>
          </p:cNvPr>
          <p:cNvSpPr txBox="1"/>
          <p:nvPr/>
        </p:nvSpPr>
        <p:spPr>
          <a:xfrm>
            <a:off x="4866891" y="4393855"/>
            <a:ext cx="278923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>
            <a:spAutoFit/>
          </a:bodyPr>
          <a:lstStyle>
            <a:lvl1pPr algn="l">
              <a:defRPr sz="7000">
                <a:solidFill>
                  <a:srgbClr val="EA344E"/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4</a:t>
            </a:r>
          </a:p>
        </p:txBody>
      </p:sp>
      <p:sp>
        <p:nvSpPr>
          <p:cNvPr id="15" name="5">
            <a:extLst>
              <a:ext uri="{FF2B5EF4-FFF2-40B4-BE49-F238E27FC236}">
                <a16:creationId xmlns:a16="http://schemas.microsoft.com/office/drawing/2014/main" id="{866B0829-7F88-DA41-ABD6-BDE9400DB15D}"/>
              </a:ext>
            </a:extLst>
          </p:cNvPr>
          <p:cNvSpPr txBox="1"/>
          <p:nvPr/>
        </p:nvSpPr>
        <p:spPr>
          <a:xfrm>
            <a:off x="4866891" y="5224167"/>
            <a:ext cx="278923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>
            <a:spAutoFit/>
          </a:bodyPr>
          <a:lstStyle>
            <a:lvl1pPr algn="l">
              <a:defRPr sz="7000">
                <a:solidFill>
                  <a:srgbClr val="EA344E"/>
                </a:solidFill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5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07932EB-50FE-AF4B-BDF2-45965FF482AB}"/>
              </a:ext>
            </a:extLst>
          </p:cNvPr>
          <p:cNvSpPr/>
          <p:nvPr/>
        </p:nvSpPr>
        <p:spPr>
          <a:xfrm>
            <a:off x="1335466" y="5222879"/>
            <a:ext cx="259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Низкая </a:t>
            </a:r>
            <a:r>
              <a:rPr kumimoji="0" lang="ru-RU" sz="16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вовлечённость</a:t>
            </a: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 сотрудников в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HR</a:t>
            </a: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Calibri Light" panose="020F0302020204030204" pitchFamily="34" charset="0"/>
              </a:rPr>
              <a:t>-процессы</a:t>
            </a:r>
            <a:endParaRPr kumimoji="0" lang="ru-RU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A5EF57E6-A07F-564A-80D1-F03A0D413C0B}"/>
              </a:ext>
            </a:extLst>
          </p:cNvPr>
          <p:cNvSpPr txBox="1"/>
          <p:nvPr/>
        </p:nvSpPr>
        <p:spPr>
          <a:xfrm>
            <a:off x="6001337" y="1908049"/>
            <a:ext cx="3155508" cy="5847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R="0" lvl="0" indent="0" algn="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52243"/>
              </a:buClr>
              <a:buSzPct val="80000"/>
              <a:buFont typeface="+mj-lt"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err="1">
                <a:solidFill>
                  <a:schemeClr val="tx1"/>
                </a:solidFill>
                <a:latin typeface="+mj-lt"/>
                <a:sym typeface="Arial"/>
              </a:rPr>
              <a:t>Непри</a:t>
            </a:r>
            <a:r>
              <a:rPr lang="ru-RU">
                <a:solidFill>
                  <a:schemeClr val="tx1"/>
                </a:solidFill>
                <a:latin typeface="+mj-lt"/>
                <a:sym typeface="Arial"/>
              </a:rPr>
              <a:t>н</a:t>
            </a:r>
            <a:r>
              <a:rPr err="1">
                <a:solidFill>
                  <a:schemeClr val="tx1"/>
                </a:solidFill>
                <a:latin typeface="+mj-lt"/>
                <a:sym typeface="Arial"/>
              </a:rPr>
              <a:t>ятие</a:t>
            </a:r>
            <a:r>
              <a:rPr>
                <a:solidFill>
                  <a:schemeClr val="tx1"/>
                </a:solidFill>
                <a:latin typeface="+mj-lt"/>
                <a:sym typeface="Arial"/>
              </a:rPr>
              <a:t> </a:t>
            </a:r>
            <a:r>
              <a:rPr err="1">
                <a:solidFill>
                  <a:schemeClr val="tx1"/>
                </a:solidFill>
                <a:latin typeface="+mj-lt"/>
                <a:sym typeface="Arial"/>
              </a:rPr>
              <a:t>бизнесом</a:t>
            </a:r>
            <a:r>
              <a:rPr>
                <a:solidFill>
                  <a:schemeClr val="tx1"/>
                </a:solidFill>
                <a:latin typeface="+mj-lt"/>
                <a:sym typeface="Arial"/>
              </a:rPr>
              <a:t> </a:t>
            </a:r>
            <a:r>
              <a:rPr err="1">
                <a:solidFill>
                  <a:schemeClr val="tx1"/>
                </a:solidFill>
                <a:latin typeface="+mj-lt"/>
                <a:sym typeface="Arial"/>
              </a:rPr>
              <a:t>и</a:t>
            </a:r>
            <a:r>
              <a:rPr>
                <a:solidFill>
                  <a:schemeClr val="tx1"/>
                </a:solidFill>
                <a:latin typeface="+mj-lt"/>
                <a:sym typeface="Arial"/>
              </a:rPr>
              <a:t> </a:t>
            </a:r>
            <a:r>
              <a:rPr err="1">
                <a:solidFill>
                  <a:schemeClr val="tx1"/>
                </a:solidFill>
                <a:latin typeface="+mj-lt"/>
                <a:sym typeface="Arial"/>
              </a:rPr>
              <a:t>сотрудниками</a:t>
            </a:r>
            <a:endParaRPr>
              <a:solidFill>
                <a:schemeClr val="tx1"/>
              </a:solidFill>
              <a:latin typeface="+mj-lt"/>
              <a:sym typeface="Arial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EE86194-6057-0448-B4DC-7AC7F2EBE906}"/>
              </a:ext>
            </a:extLst>
          </p:cNvPr>
          <p:cNvSpPr/>
          <p:nvPr/>
        </p:nvSpPr>
        <p:spPr>
          <a:xfrm>
            <a:off x="5999123" y="4278619"/>
            <a:ext cx="29445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Сложные бюрократизированные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work flow</a:t>
            </a:r>
            <a:endParaRPr kumimoji="0" lang="ru-RU" sz="16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D0D9709-09FC-F445-9C4F-B579796B91B7}"/>
              </a:ext>
            </a:extLst>
          </p:cNvPr>
          <p:cNvSpPr/>
          <p:nvPr/>
        </p:nvSpPr>
        <p:spPr>
          <a:xfrm>
            <a:off x="5999123" y="5222878"/>
            <a:ext cx="3336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Недоступность для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массового персонала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7D1734C-247E-6948-A799-99EDE4BAF1E0}"/>
              </a:ext>
            </a:extLst>
          </p:cNvPr>
          <p:cNvSpPr/>
          <p:nvPr/>
        </p:nvSpPr>
        <p:spPr>
          <a:xfrm>
            <a:off x="5993021" y="2874891"/>
            <a:ext cx="27686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  <a:sym typeface="Arial"/>
              </a:rPr>
              <a:t>Сложный интерфейс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90F70A6-610C-D846-921F-DC53172518A7}"/>
              </a:ext>
            </a:extLst>
          </p:cNvPr>
          <p:cNvSpPr/>
          <p:nvPr/>
        </p:nvSpPr>
        <p:spPr>
          <a:xfrm>
            <a:off x="5986538" y="3607398"/>
            <a:ext cx="2630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  <a:sym typeface="Arial"/>
              </a:rPr>
              <a:t>Не удовлетворяют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  <a:sym typeface="Arial"/>
              </a:rPr>
              <a:t>требованиям безопасности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E3B7F5F-D873-794A-BED8-9F16DA53712F}"/>
              </a:ext>
            </a:extLst>
          </p:cNvPr>
          <p:cNvSpPr/>
          <p:nvPr/>
        </p:nvSpPr>
        <p:spPr>
          <a:xfrm>
            <a:off x="5614252" y="1181557"/>
            <a:ext cx="20533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>
                <a:latin typeface="+mj-lt"/>
              </a:rPr>
              <a:t>СИСТЕМЫ</a:t>
            </a:r>
            <a:endParaRPr kumimoji="0" lang="ru-RU" sz="2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468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DBBF2DE-76B0-D44C-A77A-6CFF1AB3D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78" y="25028"/>
            <a:ext cx="12217355" cy="683297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66212C0-EB92-954A-AD1E-053F2D112D1B}"/>
              </a:ext>
            </a:extLst>
          </p:cNvPr>
          <p:cNvSpPr/>
          <p:nvPr/>
        </p:nvSpPr>
        <p:spPr>
          <a:xfrm>
            <a:off x="0" y="5698273"/>
            <a:ext cx="4270918" cy="1159727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TT Norms Regular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C7F74F-6C05-7244-A484-B9364C889A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Прямоугольник">
            <a:extLst>
              <a:ext uri="{FF2B5EF4-FFF2-40B4-BE49-F238E27FC236}">
                <a16:creationId xmlns:a16="http://schemas.microsoft.com/office/drawing/2014/main" id="{1CBE5E92-E4A5-B946-BA80-897525F08214}"/>
              </a:ext>
            </a:extLst>
          </p:cNvPr>
          <p:cNvSpPr/>
          <p:nvPr/>
        </p:nvSpPr>
        <p:spPr>
          <a:xfrm>
            <a:off x="886353" y="4225705"/>
            <a:ext cx="5031912" cy="2501669"/>
          </a:xfrm>
          <a:prstGeom prst="rect">
            <a:avLst/>
          </a:prstGeom>
          <a:solidFill>
            <a:srgbClr val="0077FF"/>
          </a:solidFill>
          <a:ln w="28575">
            <a:solidFill>
              <a:schemeClr val="bg2"/>
            </a:solidFill>
            <a:miter lim="400000"/>
          </a:ln>
        </p:spPr>
        <p:txBody>
          <a:bodyPr lIns="45719" rIns="45719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E52343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52343"/>
              </a:solidFill>
              <a:effectLst/>
              <a:uLnTx/>
              <a:uFillTx/>
              <a:latin typeface="VK Sans Display" pitchFamily="2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CCC8B9-039E-FE41-83DE-0375854D4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010" y="319636"/>
            <a:ext cx="11288319" cy="844545"/>
          </a:xfrm>
        </p:spPr>
        <p:txBody>
          <a:bodyPr>
            <a:normAutofit/>
          </a:bodyPr>
          <a:lstStyle/>
          <a:p>
            <a:pPr algn="ctr"/>
            <a:r>
              <a:rPr lang="ru-RU" sz="3200" b="0">
                <a:solidFill>
                  <a:schemeClr val="tx1"/>
                </a:solidFill>
                <a:latin typeface="VK Sans Display" pitchFamily="2" charset="0"/>
              </a:rPr>
              <a:t>Коммуникациям «удаленка»  - не помеха!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381124C8-71CF-C94E-AC3C-A00B195337D3}"/>
              </a:ext>
            </a:extLst>
          </p:cNvPr>
          <p:cNvSpPr txBox="1">
            <a:spLocks/>
          </p:cNvSpPr>
          <p:nvPr/>
        </p:nvSpPr>
        <p:spPr>
          <a:xfrm>
            <a:off x="632010" y="1653989"/>
            <a:ext cx="5463990" cy="844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1pPr>
            <a:lvl2pPr marL="0" marR="0" indent="45720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2pPr>
            <a:lvl3pPr marL="0" marR="0" indent="91440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3pPr>
            <a:lvl4pPr marL="0" marR="0" indent="137160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4pPr>
            <a:lvl5pPr marL="0" marR="0" indent="1828800" algn="ctr" defTabSz="914400" rtl="0" latinLnBrk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+mn-ea"/>
                <a:cs typeface="+mn-cs"/>
                <a:sym typeface="TT Norms Regular"/>
              </a:defRPr>
            </a:lvl5pPr>
            <a:lvl6pPr marL="2743200" marR="0" indent="-457200" algn="l" defTabSz="914400" rtl="0" latinLnBrk="0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6pPr>
            <a:lvl7pPr marL="3200400" marR="0" indent="-457200" algn="l" defTabSz="914400" rtl="0" latinLnBrk="0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7pPr>
            <a:lvl8pPr marL="3657600" marR="0" indent="-457200" algn="l" defTabSz="914400" rtl="0" latinLnBrk="0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8pPr>
            <a:lvl9pPr marL="4114800" marR="0" indent="-457200" algn="l" defTabSz="914400" rtl="0" latinLnBrk="0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  <a:sym typeface="TT Norms Regular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CC437D9-78E0-C149-B877-E4E26A9713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55069" y="1322817"/>
            <a:ext cx="1131809" cy="632627"/>
          </a:xfrm>
          <a:prstGeom prst="rect">
            <a:avLst/>
          </a:prstGeom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95A8294C-992E-CE4F-9FD9-61492478E09F}"/>
              </a:ext>
            </a:extLst>
          </p:cNvPr>
          <p:cNvGrpSpPr/>
          <p:nvPr/>
        </p:nvGrpSpPr>
        <p:grpSpPr>
          <a:xfrm>
            <a:off x="6313229" y="1164181"/>
            <a:ext cx="5292729" cy="2724811"/>
            <a:chOff x="4735884" y="956631"/>
            <a:chExt cx="6199148" cy="3174016"/>
          </a:xfrm>
        </p:grpSpPr>
        <p:sp>
          <p:nvSpPr>
            <p:cNvPr id="11" name="Прямоугольник">
              <a:extLst>
                <a:ext uri="{FF2B5EF4-FFF2-40B4-BE49-F238E27FC236}">
                  <a16:creationId xmlns:a16="http://schemas.microsoft.com/office/drawing/2014/main" id="{DD9514DE-B778-3741-928B-2F36700E8CCC}"/>
                </a:ext>
              </a:extLst>
            </p:cNvPr>
            <p:cNvSpPr/>
            <p:nvPr/>
          </p:nvSpPr>
          <p:spPr>
            <a:xfrm>
              <a:off x="4735884" y="1141419"/>
              <a:ext cx="5909303" cy="2989228"/>
            </a:xfrm>
            <a:prstGeom prst="rect">
              <a:avLst/>
            </a:prstGeom>
            <a:solidFill>
              <a:srgbClr val="0077FF"/>
            </a:solidFill>
            <a:ln w="28575">
              <a:solidFill>
                <a:schemeClr val="bg2"/>
              </a:solidFill>
              <a:miter lim="400000"/>
            </a:ln>
          </p:spPr>
          <p:txBody>
            <a:bodyPr lIns="45719" rIns="45719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solidFill>
                    <a:srgbClr val="E52343"/>
                  </a:solidFill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E52343"/>
                </a:solidFill>
                <a:effectLst/>
                <a:uLnTx/>
                <a:uFillTx/>
                <a:latin typeface="VK Sans Display" pitchFamily="2" charset="0"/>
              </a:endParaRPr>
            </a:p>
          </p:txBody>
        </p:sp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765CCDAA-023D-B545-9A6B-0E45FE202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73552" y="956631"/>
              <a:ext cx="5861480" cy="2914088"/>
            </a:xfrm>
            <a:prstGeom prst="rect">
              <a:avLst/>
            </a:prstGeom>
            <a:ln w="28575">
              <a:solidFill>
                <a:schemeClr val="bg2"/>
              </a:solidFill>
            </a:ln>
            <a:effectLst/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CBEC6FA-26A9-404D-9BA1-DD538DBFC0A6}"/>
              </a:ext>
            </a:extLst>
          </p:cNvPr>
          <p:cNvSpPr txBox="1"/>
          <p:nvPr/>
        </p:nvSpPr>
        <p:spPr>
          <a:xfrm>
            <a:off x="9029779" y="3620414"/>
            <a:ext cx="2972836" cy="29128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ru-RU" sz="1400">
                <a:solidFill>
                  <a:schemeClr val="bg1"/>
                </a:solidFill>
              </a:rPr>
              <a:t>Группы, блоги, сообщества</a:t>
            </a:r>
          </a:p>
        </p:txBody>
      </p:sp>
      <p:sp>
        <p:nvSpPr>
          <p:cNvPr id="20" name="Прямоугольник">
            <a:extLst>
              <a:ext uri="{FF2B5EF4-FFF2-40B4-BE49-F238E27FC236}">
                <a16:creationId xmlns:a16="http://schemas.microsoft.com/office/drawing/2014/main" id="{3A24F1C7-1E93-DF49-938F-C112D4F15ABF}"/>
              </a:ext>
            </a:extLst>
          </p:cNvPr>
          <p:cNvSpPr/>
          <p:nvPr/>
        </p:nvSpPr>
        <p:spPr>
          <a:xfrm>
            <a:off x="960354" y="1322818"/>
            <a:ext cx="4956218" cy="2571716"/>
          </a:xfrm>
          <a:prstGeom prst="rect">
            <a:avLst/>
          </a:prstGeom>
          <a:solidFill>
            <a:srgbClr val="0077FF"/>
          </a:solidFill>
          <a:ln w="28575">
            <a:solidFill>
              <a:schemeClr val="bg2"/>
            </a:solidFill>
            <a:miter lim="400000"/>
          </a:ln>
        </p:spPr>
        <p:txBody>
          <a:bodyPr lIns="45719" rIns="45719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E52343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52343"/>
              </a:solidFill>
              <a:effectLst/>
              <a:uLnTx/>
              <a:uFillTx/>
              <a:latin typeface="VK Sans Display" pitchFamily="2" charset="0"/>
            </a:endParaRPr>
          </a:p>
        </p:txBody>
      </p:sp>
      <p:sp>
        <p:nvSpPr>
          <p:cNvPr id="23" name="Прямоугольник">
            <a:extLst>
              <a:ext uri="{FF2B5EF4-FFF2-40B4-BE49-F238E27FC236}">
                <a16:creationId xmlns:a16="http://schemas.microsoft.com/office/drawing/2014/main" id="{D955251C-32BE-6944-A9D2-126CC9F8402D}"/>
              </a:ext>
            </a:extLst>
          </p:cNvPr>
          <p:cNvSpPr/>
          <p:nvPr/>
        </p:nvSpPr>
        <p:spPr>
          <a:xfrm>
            <a:off x="6313228" y="4225704"/>
            <a:ext cx="5004434" cy="2532742"/>
          </a:xfrm>
          <a:prstGeom prst="rect">
            <a:avLst/>
          </a:prstGeom>
          <a:solidFill>
            <a:srgbClr val="0077FF"/>
          </a:solidFill>
          <a:ln w="28575">
            <a:solidFill>
              <a:schemeClr val="bg2"/>
            </a:solidFill>
            <a:miter lim="400000"/>
          </a:ln>
        </p:spPr>
        <p:txBody>
          <a:bodyPr lIns="45719" rIns="45719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E52343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52343"/>
              </a:solidFill>
              <a:effectLst/>
              <a:uLnTx/>
              <a:uFillTx/>
              <a:latin typeface="VK Sans Display" pitchFamily="2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36A0B8-02C3-0242-9F7E-80E66FB34BA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63" t="-1" r="9301" b="29461"/>
          <a:stretch/>
        </p:blipFill>
        <p:spPr>
          <a:xfrm>
            <a:off x="6609155" y="4021189"/>
            <a:ext cx="4996802" cy="2545005"/>
          </a:xfrm>
          <a:prstGeom prst="rect">
            <a:avLst/>
          </a:prstGeom>
          <a:ln w="28575">
            <a:solidFill>
              <a:schemeClr val="bg2"/>
            </a:solidFill>
          </a:ln>
          <a:effectLst/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16C5D5A-53AA-5444-A9A4-A05DFFC2C4D2}"/>
              </a:ext>
            </a:extLst>
          </p:cNvPr>
          <p:cNvSpPr txBox="1"/>
          <p:nvPr/>
        </p:nvSpPr>
        <p:spPr>
          <a:xfrm>
            <a:off x="950784" y="6467157"/>
            <a:ext cx="2743200" cy="29128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ru-RU"/>
            </a:defPPr>
            <a:lvl1pPr>
              <a:lnSpc>
                <a:spcPct val="110000"/>
              </a:lnSpc>
              <a:spcAft>
                <a:spcPts val="600"/>
              </a:spcAft>
              <a:defRPr sz="1600"/>
            </a:lvl1pPr>
          </a:lstStyle>
          <a:p>
            <a:pPr/>
            <a:r>
              <a:rPr lang="ru-RU" sz="1400">
                <a:solidFill>
                  <a:schemeClr val="bg1"/>
                </a:solidFill>
              </a:rPr>
              <a:t>Сбор инициатив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BE96EC8-6529-D042-B691-39A9C6E574D1}"/>
              </a:ext>
            </a:extLst>
          </p:cNvPr>
          <p:cNvSpPr txBox="1"/>
          <p:nvPr/>
        </p:nvSpPr>
        <p:spPr>
          <a:xfrm>
            <a:off x="9934047" y="6512290"/>
            <a:ext cx="2743200" cy="29128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ru-RU"/>
            </a:defPPr>
            <a:lvl1pPr>
              <a:lnSpc>
                <a:spcPct val="110000"/>
              </a:lnSpc>
              <a:spcAft>
                <a:spcPts val="600"/>
              </a:spcAft>
              <a:defRPr sz="14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Обратная связь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901051F-6B09-F440-BD45-6F7C7863BE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426" y="4020777"/>
            <a:ext cx="5004434" cy="2477452"/>
          </a:xfrm>
          <a:prstGeom prst="rect">
            <a:avLst/>
          </a:prstGeom>
          <a:ln w="28575">
            <a:solidFill>
              <a:schemeClr val="bg2"/>
            </a:solidFill>
          </a:ln>
          <a:effectLst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09F1AC-0718-1348-9A80-C67650501F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5509" y="1164181"/>
            <a:ext cx="4989351" cy="2452924"/>
          </a:xfrm>
          <a:prstGeom prst="rect">
            <a:avLst/>
          </a:prstGeom>
          <a:ln w="28575">
            <a:solidFill>
              <a:schemeClr val="bg2"/>
            </a:solidFill>
          </a:ln>
          <a:effectLst/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B97F74B-8E3A-904F-8F67-485542E4587B}"/>
              </a:ext>
            </a:extLst>
          </p:cNvPr>
          <p:cNvSpPr txBox="1"/>
          <p:nvPr/>
        </p:nvSpPr>
        <p:spPr>
          <a:xfrm>
            <a:off x="976797" y="3597703"/>
            <a:ext cx="2972836" cy="29128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ru-RU" sz="1400">
                <a:solidFill>
                  <a:schemeClr val="bg1"/>
                </a:solidFill>
              </a:rPr>
              <a:t>Адаптация</a:t>
            </a:r>
          </a:p>
        </p:txBody>
      </p:sp>
    </p:spTree>
    <p:extLst>
      <p:ext uri="{BB962C8B-B14F-4D97-AF65-F5344CB8AC3E}">
        <p14:creationId xmlns:p14="http://schemas.microsoft.com/office/powerpoint/2010/main" val="29143829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92F2A0E-B5CE-FE43-BAAC-E784F263B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77" y="0"/>
            <a:ext cx="6148172" cy="68533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7936C5-5210-D543-8FBA-A2AC4C9F98DF}"/>
              </a:ext>
            </a:extLst>
          </p:cNvPr>
          <p:cNvSpPr txBox="1"/>
          <p:nvPr/>
        </p:nvSpPr>
        <p:spPr>
          <a:xfrm>
            <a:off x="247134" y="234778"/>
            <a:ext cx="5086865" cy="95410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255588" indent="-255588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/>
            </a:lvl2pPr>
            <a:lvl3pPr marL="539750" indent="-269875">
              <a:lnSpc>
                <a:spcPct val="110000"/>
              </a:lnSpc>
              <a:spcBef>
                <a:spcPts val="500"/>
              </a:spcBef>
              <a:buFont typeface="Системный шрифт, обычный"/>
              <a:buChar char="−"/>
              <a:tabLst/>
              <a:defRPr sz="12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/>
            <a:r>
              <a:rPr lang="ru-RU">
                <a:solidFill>
                  <a:schemeClr val="tx1"/>
                </a:solidFill>
                <a:sym typeface="Helvetica Neue"/>
              </a:rPr>
              <a:t>Корпоративная среда может быть живой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2FCAC0-22DA-6741-B082-565210CFCE84}"/>
              </a:ext>
            </a:extLst>
          </p:cNvPr>
          <p:cNvSpPr txBox="1"/>
          <p:nvPr/>
        </p:nvSpPr>
        <p:spPr>
          <a:xfrm>
            <a:off x="306890" y="1327708"/>
            <a:ext cx="537428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За 7 лет корп. соц. сети  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VK (ex. </a:t>
            </a:r>
            <a:r>
              <a:rPr kumimoji="0" lang="en-US" sz="20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Mail.Ru</a:t>
            </a:r>
            <a:r>
              <a:rPr kumimoji="0" lang="en-US" sz="20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Group)</a:t>
            </a:r>
            <a:endParaRPr kumimoji="0" lang="ru-RU" sz="20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5 413 </a:t>
            </a:r>
            <a:r>
              <a:rPr kumimoji="0" lang="ru-RU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идей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(3 идеи в день)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46 000 </a:t>
            </a:r>
            <a:r>
              <a:rPr kumimoji="0" lang="ru-RU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постов в блогах 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(19 в день)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74 000</a:t>
            </a: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1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благодарностей</a:t>
            </a: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(30 в день)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400 000 </a:t>
            </a:r>
            <a:r>
              <a:rPr kumimoji="0" lang="ru-RU" sz="1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комментариев</a:t>
            </a: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(160 в день)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1 000 000 </a:t>
            </a:r>
            <a:r>
              <a:rPr kumimoji="0" lang="ru-RU" sz="18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лайков</a:t>
            </a: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(390 в день)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90000"/>
              <a:buFont typeface="Wingdings" pitchFamily="2" charset="2"/>
              <a:buChar char="q"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А</a:t>
            </a: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даже страшно представить сколько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ea typeface="+mn-ea"/>
              <a:cs typeface="+mn-cs"/>
              <a:sym typeface="Wingdings" pitchFamily="2" charset="2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buClr>
                <a:schemeClr val="tx1"/>
              </a:buClr>
              <a:buSzPct val="90000"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  <a:sym typeface="Wingdings" pitchFamily="2" charset="2"/>
              </a:rPr>
              <a:t>сообщений в мессенджерах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5BF04E-FD78-5746-8A96-0ED2B8AECE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708" y="483720"/>
            <a:ext cx="8650893" cy="54521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30FF124-CADF-6943-AC16-5AE176D2A9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749" r="770" b="8671"/>
          <a:stretch/>
        </p:blipFill>
        <p:spPr>
          <a:xfrm>
            <a:off x="6351045" y="1781057"/>
            <a:ext cx="5109702" cy="2501012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10BE718-0E7E-0A45-A225-73A272998B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6509" y="1526078"/>
            <a:ext cx="5109702" cy="2661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611779E-8714-3543-A9F7-9D1772494C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0958" y="1286514"/>
            <a:ext cx="745257" cy="7452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842407-7203-0848-A8FD-5C43856DE8DC}"/>
              </a:ext>
            </a:extLst>
          </p:cNvPr>
          <p:cNvSpPr txBox="1"/>
          <p:nvPr/>
        </p:nvSpPr>
        <p:spPr>
          <a:xfrm>
            <a:off x="1894653" y="5481167"/>
            <a:ext cx="4016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19000"/>
              <a:buFont typeface="Wingdings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Скорость коммуникаций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19000"/>
              <a:buFont typeface="Wingdings" pitchFamily="2" charset="2"/>
              <a:buChar char="ü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DAU/MAU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19000"/>
              <a:buFont typeface="Wingdings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Скорость оказания сервисов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19000"/>
              <a:buFont typeface="Wingdings" pitchFamily="2" charset="2"/>
              <a:buChar char="ü"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Снижение нагрузки на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HR</a:t>
            </a:r>
          </a:p>
        </p:txBody>
      </p:sp>
    </p:spTree>
    <p:extLst>
      <p:ext uri="{BB962C8B-B14F-4D97-AF65-F5344CB8AC3E}">
        <p14:creationId xmlns:p14="http://schemas.microsoft.com/office/powerpoint/2010/main" val="3096025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38DC3B-7941-8B4A-A86B-B23A52F69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77" y="25028"/>
            <a:ext cx="6108677" cy="6832972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079FD7A2-578A-8E4D-B3F1-0768C37AB67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4694" y="4361355"/>
            <a:ext cx="8131144" cy="1767119"/>
          </a:xfrm>
        </p:spPr>
        <p:txBody>
          <a:bodyPr/>
          <a:lstStyle/>
          <a:p>
            <a:r>
              <a:rPr lang="ru-RU" sz="2000" b="0"/>
              <a:t>для</a:t>
            </a:r>
            <a:r>
              <a:rPr lang="ru-RU" sz="8800"/>
              <a:t>67% </a:t>
            </a:r>
            <a:r>
              <a:rPr lang="ru-RU" sz="2000" b="0"/>
              <a:t>участников исследования</a:t>
            </a:r>
          </a:p>
          <a:p>
            <a:endParaRPr lang="ru-RU" sz="880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1729CE6-05CE-484B-86F5-BFEB55553F6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74691" y="5643125"/>
            <a:ext cx="5093247" cy="485349"/>
          </a:xfrm>
        </p:spPr>
        <p:txBody>
          <a:bodyPr>
            <a:normAutofit fontScale="70000" lnSpcReduction="20000"/>
          </a:bodyPr>
          <a:lstStyle/>
          <a:p>
            <a:r>
              <a:rPr lang="ru-RU"/>
              <a:t>«Удаленка» как аргумент в пользу выбора нового работодателя</a:t>
            </a:r>
            <a:r>
              <a:rPr lang="en-US">
                <a:solidFill>
                  <a:srgbClr val="63B9BA"/>
                </a:solidFill>
              </a:rPr>
              <a:t>**</a:t>
            </a:r>
            <a:endParaRPr lang="ru-RU">
              <a:solidFill>
                <a:srgbClr val="63B9BA"/>
              </a:solidFill>
            </a:endParaRPr>
          </a:p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726B52B-9519-3148-9128-073B199580C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74694" y="134974"/>
            <a:ext cx="8131144" cy="1767119"/>
          </a:xfrm>
        </p:spPr>
        <p:txBody>
          <a:bodyPr/>
          <a:lstStyle/>
          <a:p>
            <a:r>
              <a:rPr lang="ru-RU" sz="2000" b="0"/>
              <a:t>для</a:t>
            </a:r>
            <a:r>
              <a:rPr lang="ru-RU" sz="8800"/>
              <a:t>59</a:t>
            </a:r>
            <a:r>
              <a:rPr lang="en-US" sz="8800"/>
              <a:t>%</a:t>
            </a:r>
            <a:r>
              <a:rPr lang="ru-RU" sz="8800"/>
              <a:t> </a:t>
            </a:r>
            <a:r>
              <a:rPr lang="ru-RU" sz="2000" b="0"/>
              <a:t>сотрудников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FE0FE0BC-07DA-4C4B-982D-6CC0889D220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74692" y="1347816"/>
            <a:ext cx="5288223" cy="485349"/>
          </a:xfrm>
        </p:spPr>
        <p:txBody>
          <a:bodyPr>
            <a:normAutofit fontScale="70000" lnSpcReduction="20000"/>
          </a:bodyPr>
          <a:lstStyle/>
          <a:p>
            <a:r>
              <a:rPr lang="ru-RU"/>
              <a:t>гибкая организация работы более важна, чем заработная плата</a:t>
            </a:r>
            <a:r>
              <a:rPr lang="en-US">
                <a:solidFill>
                  <a:srgbClr val="63B9BA"/>
                </a:solidFill>
              </a:rPr>
              <a:t>*</a:t>
            </a:r>
            <a:endParaRPr lang="ru-RU"/>
          </a:p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DF9B72-35A4-4844-8378-A693FFDD9759}"/>
              </a:ext>
            </a:extLst>
          </p:cNvPr>
          <p:cNvSpPr txBox="1"/>
          <p:nvPr/>
        </p:nvSpPr>
        <p:spPr>
          <a:xfrm>
            <a:off x="0" y="6389226"/>
            <a:ext cx="5583219" cy="46877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>
                <a:solidFill>
                  <a:srgbClr val="63B9BA"/>
                </a:solidFill>
              </a:rPr>
              <a:t>* </a:t>
            </a:r>
            <a:r>
              <a:rPr lang="ru-RU" sz="1200">
                <a:solidFill>
                  <a:srgbClr val="63B9BA"/>
                </a:solidFill>
              </a:rPr>
              <a:t>Исследование рынка труда в России </a:t>
            </a:r>
            <a:r>
              <a:rPr lang="en-US" sz="1200" err="1">
                <a:solidFill>
                  <a:srgbClr val="63B9BA"/>
                </a:solidFill>
              </a:rPr>
              <a:t>Antal</a:t>
            </a:r>
            <a:r>
              <a:rPr lang="en-US" sz="1200">
                <a:solidFill>
                  <a:srgbClr val="63B9BA"/>
                </a:solidFill>
              </a:rPr>
              <a:t> </a:t>
            </a:r>
            <a:r>
              <a:rPr lang="ru-RU" sz="1200">
                <a:solidFill>
                  <a:srgbClr val="63B9BA"/>
                </a:solidFill>
              </a:rPr>
              <a:t>2021</a:t>
            </a:r>
            <a:endParaRPr lang="en-US" sz="1200">
              <a:solidFill>
                <a:srgbClr val="63B9BA"/>
              </a:solidFill>
            </a:endParaRPr>
          </a:p>
          <a:p>
            <a:pPr>
              <a:lnSpc>
                <a:spcPct val="110000"/>
              </a:lnSpc>
            </a:pPr>
            <a:r>
              <a:rPr lang="en" sz="1200">
                <a:solidFill>
                  <a:srgbClr val="63B9BA"/>
                </a:solidFill>
              </a:rPr>
              <a:t>** Jabra Hybrid Ways of Working 2021 Global </a:t>
            </a:r>
            <a:r>
              <a:rPr lang="en" sz="1200" err="1">
                <a:solidFill>
                  <a:srgbClr val="63B9BA"/>
                </a:solidFill>
              </a:rPr>
              <a:t>Repor</a:t>
            </a:r>
            <a:r>
              <a:rPr lang="en-US" sz="1200">
                <a:solidFill>
                  <a:srgbClr val="63B9BA"/>
                </a:solidFill>
              </a:rPr>
              <a:t>t</a:t>
            </a:r>
            <a:endParaRPr lang="en" sz="1200">
              <a:solidFill>
                <a:srgbClr val="63B9BA"/>
              </a:solidFill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6F63D19A-C90E-A647-B856-760C41B1749D}"/>
              </a:ext>
            </a:extLst>
          </p:cNvPr>
          <p:cNvSpPr txBox="1">
            <a:spLocks/>
          </p:cNvSpPr>
          <p:nvPr/>
        </p:nvSpPr>
        <p:spPr>
          <a:xfrm>
            <a:off x="574694" y="2006912"/>
            <a:ext cx="8131144" cy="176711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500" b="1" i="0" kern="1200">
                <a:solidFill>
                  <a:schemeClr val="tx1"/>
                </a:solidFill>
                <a:latin typeface="VK Sans Display DemiBold" pitchFamily="2" charset="0"/>
                <a:ea typeface="+mn-ea"/>
                <a:cs typeface="+mn-cs"/>
              </a:defRPr>
            </a:lvl1pPr>
            <a:lvl2pPr marL="255588" indent="-255588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750" indent="-2698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Системный шрифт, обычный"/>
              <a:buChar char="−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800"/>
              <a:t>80% </a:t>
            </a:r>
            <a:r>
              <a:rPr lang="ru-RU" sz="2000" b="0"/>
              <a:t>респондентов</a:t>
            </a:r>
          </a:p>
          <a:p>
            <a:endParaRPr lang="ru-RU" sz="8800"/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id="{CC4EA9C3-D001-D243-8AF3-170890924FB4}"/>
              </a:ext>
            </a:extLst>
          </p:cNvPr>
          <p:cNvSpPr txBox="1">
            <a:spLocks/>
          </p:cNvSpPr>
          <p:nvPr/>
        </p:nvSpPr>
        <p:spPr>
          <a:xfrm>
            <a:off x="574691" y="3169006"/>
            <a:ext cx="5288223" cy="485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indent="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ru-RU" sz="2400" dirty="0"/>
            </a:lvl1pPr>
            <a:lvl2pPr marL="255588" indent="-255588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/>
            </a:lvl2pPr>
            <a:lvl3pPr marL="539750" indent="-269875">
              <a:lnSpc>
                <a:spcPct val="110000"/>
              </a:lnSpc>
              <a:spcBef>
                <a:spcPts val="500"/>
              </a:spcBef>
              <a:buFont typeface="Системный шрифт, обычный"/>
              <a:buChar char="−"/>
              <a:tabLst/>
              <a:defRPr sz="12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1700"/>
              <a:t>предпочли бы «работать в компании, вкладывающей средства в технологии, которые в будущем в условиях гибридных сценариев работы улучшат качество связи между работниками»</a:t>
            </a:r>
            <a:r>
              <a:rPr lang="en-US" sz="1800">
                <a:solidFill>
                  <a:srgbClr val="63B9BA"/>
                </a:solidFill>
              </a:rPr>
              <a:t> **</a:t>
            </a:r>
            <a:endParaRPr lang="ru-RU" sz="1800">
              <a:solidFill>
                <a:srgbClr val="63B9BA"/>
              </a:solidFill>
            </a:endParaRPr>
          </a:p>
          <a:p>
            <a:endParaRPr lang="ru-RU" sz="170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50C27F7-8383-8540-86C2-E0ED9EC5FC53}"/>
              </a:ext>
            </a:extLst>
          </p:cNvPr>
          <p:cNvSpPr txBox="1">
            <a:spLocks/>
          </p:cNvSpPr>
          <p:nvPr/>
        </p:nvSpPr>
        <p:spPr>
          <a:xfrm>
            <a:off x="5988204" y="0"/>
            <a:ext cx="6203795" cy="1183072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VK Sans Display" pitchFamily="2" charset="0"/>
                <a:ea typeface="VK Sans Display" pitchFamily="2" charset="0"/>
                <a:cs typeface="VK Sans Display" pitchFamily="2" charset="0"/>
                <a:sym typeface="TT Norms Medium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TT Norms Medium"/>
                <a:ea typeface="TT Norms Medium"/>
                <a:cs typeface="TT Norms Medium"/>
                <a:sym typeface="TT Norms Medium"/>
              </a:defRPr>
            </a:lvl9pPr>
          </a:lstStyle>
          <a:p>
            <a:pPr algn="ctr" hangingPunct="1"/>
            <a:r>
              <a:rPr lang="ru-RU" sz="3200">
                <a:solidFill>
                  <a:schemeClr val="tx1"/>
                </a:solidFill>
              </a:rPr>
              <a:t>Что говорит рынок?</a:t>
            </a:r>
          </a:p>
        </p:txBody>
      </p:sp>
    </p:spTree>
    <p:extLst>
      <p:ext uri="{BB962C8B-B14F-4D97-AF65-F5344CB8AC3E}">
        <p14:creationId xmlns:p14="http://schemas.microsoft.com/office/powerpoint/2010/main" val="1058952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DBCF99E1-C65A-CF48-8B60-CF39E82CD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28"/>
            <a:ext cx="12217355" cy="6832972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0AFCC31B-7167-C84A-BDF6-8B8DAE4960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2251" t="30440" r="98" b="31203"/>
          <a:stretch/>
        </p:blipFill>
        <p:spPr>
          <a:xfrm rot="10800000">
            <a:off x="6095998" y="814038"/>
            <a:ext cx="6090949" cy="6043961"/>
          </a:xfrm>
          <a:prstGeom prst="rect">
            <a:avLst/>
          </a:prstGeom>
        </p:spPr>
      </p:pic>
      <p:sp>
        <p:nvSpPr>
          <p:cNvPr id="52" name="Прямоугольник">
            <a:extLst>
              <a:ext uri="{FF2B5EF4-FFF2-40B4-BE49-F238E27FC236}">
                <a16:creationId xmlns:a16="http://schemas.microsoft.com/office/drawing/2014/main" id="{64F17805-2314-C248-ADB7-F8E0CBC128B3}"/>
              </a:ext>
            </a:extLst>
          </p:cNvPr>
          <p:cNvSpPr/>
          <p:nvPr/>
        </p:nvSpPr>
        <p:spPr>
          <a:xfrm>
            <a:off x="6634637" y="1877464"/>
            <a:ext cx="5284997" cy="3386531"/>
          </a:xfrm>
          <a:prstGeom prst="rect">
            <a:avLst/>
          </a:prstGeom>
          <a:solidFill>
            <a:srgbClr val="0077FF"/>
          </a:solidFill>
          <a:ln w="28575">
            <a:noFill/>
            <a:miter lim="400000"/>
          </a:ln>
        </p:spPr>
        <p:txBody>
          <a:bodyPr lIns="45719" rIns="45719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E52343"/>
                </a:solidFill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E52343"/>
              </a:solidFill>
              <a:effectLst/>
              <a:uLnTx/>
              <a:uFillTx/>
              <a:latin typeface="VK Sans Display" pitchFamily="2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A60A2620-F401-F743-ADD3-5AFDF3EFD7E6}"/>
              </a:ext>
            </a:extLst>
          </p:cNvPr>
          <p:cNvSpPr/>
          <p:nvPr/>
        </p:nvSpPr>
        <p:spPr>
          <a:xfrm>
            <a:off x="6439921" y="1703186"/>
            <a:ext cx="5158703" cy="327225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43FC50-B943-2E40-8B88-D1F50B06E9A8}"/>
              </a:ext>
            </a:extLst>
          </p:cNvPr>
          <p:cNvSpPr/>
          <p:nvPr/>
        </p:nvSpPr>
        <p:spPr>
          <a:xfrm>
            <a:off x="6366982" y="1808910"/>
            <a:ext cx="5825018" cy="50490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Прямоугольник с одним усеченным углом 7">
            <a:extLst>
              <a:ext uri="{FF2B5EF4-FFF2-40B4-BE49-F238E27FC236}">
                <a16:creationId xmlns:a16="http://schemas.microsoft.com/office/drawing/2014/main" id="{66AFE33F-B600-3941-B347-E32C638F91D0}"/>
              </a:ext>
            </a:extLst>
          </p:cNvPr>
          <p:cNvSpPr/>
          <p:nvPr/>
        </p:nvSpPr>
        <p:spPr>
          <a:xfrm>
            <a:off x="6667018" y="2047118"/>
            <a:ext cx="5326401" cy="4346193"/>
          </a:xfrm>
          <a:prstGeom prst="snip1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8D1B4787-548E-E24A-9675-766A48D207D0}"/>
              </a:ext>
            </a:extLst>
          </p:cNvPr>
          <p:cNvSpPr txBox="1">
            <a:spLocks/>
          </p:cNvSpPr>
          <p:nvPr/>
        </p:nvSpPr>
        <p:spPr>
          <a:xfrm>
            <a:off x="2755726" y="123084"/>
            <a:ext cx="7857182" cy="828000"/>
          </a:xfrm>
          <a:prstGeom prst="rect">
            <a:avLst/>
          </a:prstGeom>
        </p:spPr>
        <p:txBody>
          <a:bodyPr vert="horz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>
                <a:solidFill>
                  <a:schemeClr val="tx1"/>
                </a:solidFill>
                <a:latin typeface="+mn-lt"/>
              </a:rPr>
              <a:t>Как мы делаем сотрудников счастливыми</a:t>
            </a:r>
            <a:endParaRPr lang="en-US" sz="2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7E04B677-061F-6541-8421-281E66C3D432}"/>
              </a:ext>
            </a:extLst>
          </p:cNvPr>
          <p:cNvSpPr txBox="1"/>
          <p:nvPr/>
        </p:nvSpPr>
        <p:spPr>
          <a:xfrm>
            <a:off x="7188537" y="2450910"/>
            <a:ext cx="4506115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Инструменты социализации и коммуникации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DB31B557-6674-F342-B354-0FD80F547671}"/>
              </a:ext>
            </a:extLst>
          </p:cNvPr>
          <p:cNvSpPr txBox="1"/>
          <p:nvPr/>
        </p:nvSpPr>
        <p:spPr>
          <a:xfrm>
            <a:off x="7188537" y="2965293"/>
            <a:ext cx="4506115" cy="56514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Инструменты автоматизации предоставления сервисов и услуг сотрудникам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8A74932A-364C-E146-A1C6-AC16C64D61AB}"/>
              </a:ext>
            </a:extLst>
          </p:cNvPr>
          <p:cNvSpPr txBox="1"/>
          <p:nvPr/>
        </p:nvSpPr>
        <p:spPr>
          <a:xfrm>
            <a:off x="7188536" y="3751181"/>
            <a:ext cx="4506115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Инструменты обучения и развития сотрудников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4917950A-C1A8-924A-BC4F-9019CBF622EC}"/>
              </a:ext>
            </a:extLst>
          </p:cNvPr>
          <p:cNvSpPr txBox="1"/>
          <p:nvPr/>
        </p:nvSpPr>
        <p:spPr>
          <a:xfrm>
            <a:off x="7188536" y="4245836"/>
            <a:ext cx="4506115" cy="56514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Инструменты материальной и нематериальной мотивации сотрудников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467DAB-27E5-954E-9FDF-F0F2BCCAD6C0}"/>
              </a:ext>
            </a:extLst>
          </p:cNvPr>
          <p:cNvSpPr txBox="1"/>
          <p:nvPr/>
        </p:nvSpPr>
        <p:spPr>
          <a:xfrm>
            <a:off x="6939115" y="1703186"/>
            <a:ext cx="4386428" cy="6267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11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Инструменты управления опытом сотрудника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0F4D1E2-0538-E541-9C4B-285CF4D3BB91}"/>
              </a:ext>
            </a:extLst>
          </p:cNvPr>
          <p:cNvSpPr/>
          <p:nvPr/>
        </p:nvSpPr>
        <p:spPr>
          <a:xfrm>
            <a:off x="9393059" y="5793620"/>
            <a:ext cx="2152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Arial" panose="020B0604020202020204" pitchFamily="34" charset="0"/>
                <a:cs typeface="+mn-cs"/>
              </a:rPr>
              <a:t>Пандемия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Arial" panose="020B0604020202020204" pitchFamily="34" charset="0"/>
                <a:cs typeface="+mn-cs"/>
              </a:rPr>
              <a:t>COVID-19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497BF56-751B-6B49-BD42-B0608DD06EB7}"/>
              </a:ext>
            </a:extLst>
          </p:cNvPr>
          <p:cNvSpPr/>
          <p:nvPr/>
        </p:nvSpPr>
        <p:spPr>
          <a:xfrm>
            <a:off x="8027365" y="6075542"/>
            <a:ext cx="3268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Готова ли Ваша компания к управлению персоналом в условиях пандемии и возможных макроэкономических последствий?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0E0CD28-A83A-4049-9720-AA97EC628AD2}"/>
              </a:ext>
            </a:extLst>
          </p:cNvPr>
          <p:cNvSpPr/>
          <p:nvPr/>
        </p:nvSpPr>
        <p:spPr>
          <a:xfrm>
            <a:off x="461327" y="731179"/>
            <a:ext cx="59089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Опыт сотрудника </a:t>
            </a: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– это пересечение потребностей сотрудника с тем, что дает компания в этом направлении.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F5B8D27-9361-4F43-9F2D-1E9842342B04}"/>
              </a:ext>
            </a:extLst>
          </p:cNvPr>
          <p:cNvSpPr/>
          <p:nvPr/>
        </p:nvSpPr>
        <p:spPr>
          <a:xfrm>
            <a:off x="466379" y="1142143"/>
            <a:ext cx="608913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Управление благополучием сотрудников стало важным 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ea typeface="+mn-ea"/>
                <a:cs typeface="+mn-cs"/>
              </a:rPr>
              <a:t>трендом 2021 года </a:t>
            </a: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– если вы хотите, чтобы ваши клиенты были довольны, сделайте счастливыми своих сотрудников.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332023F-C284-7848-A0C1-7AABCBF001E2}"/>
              </a:ext>
            </a:extLst>
          </p:cNvPr>
          <p:cNvCxnSpPr>
            <a:cxnSpLocks/>
          </p:cNvCxnSpPr>
          <p:nvPr/>
        </p:nvCxnSpPr>
        <p:spPr>
          <a:xfrm>
            <a:off x="461327" y="742682"/>
            <a:ext cx="0" cy="846493"/>
          </a:xfrm>
          <a:prstGeom prst="line">
            <a:avLst/>
          </a:prstGeom>
          <a:noFill/>
          <a:ln w="28575" cap="flat">
            <a:solidFill>
              <a:schemeClr val="accent1"/>
            </a:solidFill>
            <a:prstDash val="solid"/>
            <a:miter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bject 4">
            <a:extLst>
              <a:ext uri="{FF2B5EF4-FFF2-40B4-BE49-F238E27FC236}">
                <a16:creationId xmlns:a16="http://schemas.microsoft.com/office/drawing/2014/main" id="{71961DB0-AD34-9942-AB4D-BD3429590FF9}"/>
              </a:ext>
            </a:extLst>
          </p:cNvPr>
          <p:cNvSpPr txBox="1"/>
          <p:nvPr/>
        </p:nvSpPr>
        <p:spPr>
          <a:xfrm>
            <a:off x="147165" y="6607116"/>
            <a:ext cx="1329297" cy="1506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8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rgbClr val="63B9BA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63B9BA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Happy Job</a:t>
            </a: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63B9BA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pic>
        <p:nvPicPr>
          <p:cNvPr id="36" name="Рисунок 35" descr="Мегафон">
            <a:extLst>
              <a:ext uri="{FF2B5EF4-FFF2-40B4-BE49-F238E27FC236}">
                <a16:creationId xmlns:a16="http://schemas.microsoft.com/office/drawing/2014/main" id="{E8012C98-E1C4-1345-8D02-EB7B647530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06185" y="2337210"/>
            <a:ext cx="504790" cy="504790"/>
          </a:xfrm>
          <a:prstGeom prst="rect">
            <a:avLst/>
          </a:prstGeom>
        </p:spPr>
      </p:pic>
      <p:pic>
        <p:nvPicPr>
          <p:cNvPr id="40" name="Рисунок 39" descr="Аудитория">
            <a:extLst>
              <a:ext uri="{FF2B5EF4-FFF2-40B4-BE49-F238E27FC236}">
                <a16:creationId xmlns:a16="http://schemas.microsoft.com/office/drawing/2014/main" id="{2AD163C3-A66E-C343-ACBA-E684AFE931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7436" y="3675633"/>
            <a:ext cx="544029" cy="544029"/>
          </a:xfrm>
          <a:prstGeom prst="rect">
            <a:avLst/>
          </a:prstGeom>
        </p:spPr>
      </p:pic>
      <p:pic>
        <p:nvPicPr>
          <p:cNvPr id="42" name="Рисунок 41" descr="Робот">
            <a:extLst>
              <a:ext uri="{FF2B5EF4-FFF2-40B4-BE49-F238E27FC236}">
                <a16:creationId xmlns:a16="http://schemas.microsoft.com/office/drawing/2014/main" id="{11640D86-EC90-EE43-AFE3-E18828156E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86129" y="2919768"/>
            <a:ext cx="582351" cy="582351"/>
          </a:xfrm>
          <a:prstGeom prst="rect">
            <a:avLst/>
          </a:prstGeom>
        </p:spPr>
      </p:pic>
      <p:pic>
        <p:nvPicPr>
          <p:cNvPr id="44" name="Рисунок 43" descr="Улыбающееся лицо без заливки">
            <a:extLst>
              <a:ext uri="{FF2B5EF4-FFF2-40B4-BE49-F238E27FC236}">
                <a16:creationId xmlns:a16="http://schemas.microsoft.com/office/drawing/2014/main" id="{F145D944-3AE8-8446-8C00-5D88A95B7D9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28788" y="4296729"/>
            <a:ext cx="497031" cy="497031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4820DDE6-D539-8242-B43D-1E29B6F49E6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1929" y="1736411"/>
            <a:ext cx="5929596" cy="4895818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11E60572-D1D4-8E47-B2B9-5562C3C337FB}"/>
              </a:ext>
            </a:extLst>
          </p:cNvPr>
          <p:cNvSpPr/>
          <p:nvPr/>
        </p:nvSpPr>
        <p:spPr>
          <a:xfrm>
            <a:off x="2755726" y="3079773"/>
            <a:ext cx="1340285" cy="1459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Рисунок 47" descr="Офисный работник">
            <a:extLst>
              <a:ext uri="{FF2B5EF4-FFF2-40B4-BE49-F238E27FC236}">
                <a16:creationId xmlns:a16="http://schemas.microsoft.com/office/drawing/2014/main" id="{AB467FD3-EB61-3243-9BDF-BC67104B4C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682443" y="3192658"/>
            <a:ext cx="1459733" cy="145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434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AMpNpsIu_3n3rFUjERve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K19VaNvPXDDvYFXdIeB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noAWrNYxETm0bELXpYvJ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dHNweMM_7S3g0irji_jC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hOWT.i1R5_caPUmM4Bth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HQOwbfaEyGnL7HpvU9ln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0.G1tseMz6beR3Tx21Jw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zMN7jChDoL3kQQ0iJzN0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8QtHKZQe_WPxsSv5Vjt8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jCqcPgJXbiW2KSSrgdOr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4VFE_msX6ajF4jMVSjVY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fP7ow6HyyjPqL60VFVxq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I0Cp5zo0qUPvnQVG52pl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nr_avvhxlTex8WNJ5Ysg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p_JTB4tWS2_m3TgWwdoo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NytqhCUcBCO2NyOW_xi.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LY.q53A5GqPEp4ocM0b.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JZ8zTphSAnIKETnV4ryU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Ni5XK.BJXprt9.dEu7qJ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KbX8jBipiyIMQ3koDid9A"/>
</p:tagLst>
</file>

<file path=ppt/theme/theme1.xml><?xml version="1.0" encoding="utf-8"?>
<a:theme xmlns:a="http://schemas.openxmlformats.org/drawingml/2006/main" name="VK New Color">
  <a:themeElements>
    <a:clrScheme name="VK 2021">
      <a:dk1>
        <a:srgbClr val="000000"/>
      </a:dk1>
      <a:lt1>
        <a:srgbClr val="FFFFFF"/>
      </a:lt1>
      <a:dk2>
        <a:srgbClr val="0077FF"/>
      </a:dk2>
      <a:lt2>
        <a:srgbClr val="FFFFFF"/>
      </a:lt2>
      <a:accent1>
        <a:srgbClr val="0077FF"/>
      </a:accent1>
      <a:accent2>
        <a:srgbClr val="8024C0"/>
      </a:accent2>
      <a:accent3>
        <a:srgbClr val="FF3885"/>
      </a:accent3>
      <a:accent4>
        <a:srgbClr val="00EAFF"/>
      </a:accent4>
      <a:accent5>
        <a:srgbClr val="BEB6AE"/>
      </a:accent5>
      <a:accent6>
        <a:srgbClr val="17D685"/>
      </a:accent6>
      <a:hlink>
        <a:srgbClr val="0077FF"/>
      </a:hlink>
      <a:folHlink>
        <a:srgbClr val="A538A5"/>
      </a:folHlink>
    </a:clrScheme>
    <a:fontScheme name="VK 2020">
      <a:majorFont>
        <a:latin typeface="VK Sans Display Medium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F Pro Text Light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36000" tIns="36000" rIns="36000" bIns="36000" rtlCol="0">
        <a:spAutoFit/>
      </a:bodyPr>
      <a:lstStyle>
        <a:defPPr algn="l">
          <a:lnSpc>
            <a:spcPct val="110000"/>
          </a:lnSpc>
          <a:spcAft>
            <a:spcPts val="600"/>
          </a:spcAft>
          <a:defRPr dirty="0" smtClean="0"/>
        </a:defPPr>
      </a:lstStyle>
    </a:txDef>
  </a:objectDefaults>
  <a:extraClrSchemeLst/>
  <a:custClrLst>
    <a:custClr name="VK1">
      <a:srgbClr val="397ECC"/>
    </a:custClr>
    <a:custClr name="VK2">
      <a:srgbClr val="EE5C44"/>
    </a:custClr>
    <a:custClr name="VK3">
      <a:srgbClr val="F8C246"/>
    </a:custClr>
    <a:custClr name="VK4">
      <a:srgbClr val="E6457A"/>
    </a:custClr>
    <a:custClr name="VK5">
      <a:srgbClr val="EB4250"/>
    </a:custClr>
    <a:custClr name="VK6">
      <a:srgbClr val="EE5959"/>
    </a:custClr>
    <a:custClr name="VK7">
      <a:srgbClr val="FAEBEB"/>
    </a:custClr>
    <a:custClr name="VK8">
      <a:srgbClr val="52B34B"/>
    </a:custClr>
    <a:custClr name="VK9">
      <a:srgbClr val="65DA65"/>
    </a:custClr>
    <a:custClr name="VK10">
      <a:srgbClr val="63B9BA"/>
    </a:custClr>
    <a:custClr name="VK11">
      <a:srgbClr val="7A3AC0"/>
    </a:custClr>
    <a:custClr name="VK12">
      <a:srgbClr val="A997F9"/>
    </a:custClr>
    <a:custClr name="VK13">
      <a:srgbClr val="F4E7C3"/>
    </a:custClr>
    <a:custClr name="VK14">
      <a:srgbClr val="A99670"/>
    </a:custClr>
  </a:custClrLst>
  <a:extLst>
    <a:ext uri="{05A4C25C-085E-4340-85A3-A5531E510DB2}">
      <thm15:themeFamily xmlns:thm15="http://schemas.microsoft.com/office/thememl/2012/main" name="VK Template - Light" id="{30AEC04D-16B2-6146-98E4-E6514C01E641}" vid="{FB88D52F-67A1-9D48-BF80-D717FF267AD4}"/>
    </a:ext>
  </a:extLst>
</a:theme>
</file>

<file path=ppt/theme/theme2.xml><?xml version="1.0" encoding="utf-8"?>
<a:theme xmlns:a="http://schemas.openxmlformats.org/drawingml/2006/main" name="Тема Office">
  <a:themeElements>
    <a:clrScheme name="VKDT">
      <a:dk1>
        <a:srgbClr val="3A3A3A"/>
      </a:dk1>
      <a:lt1>
        <a:srgbClr val="FFFFFF"/>
      </a:lt1>
      <a:dk2>
        <a:srgbClr val="F0F0F0"/>
      </a:dk2>
      <a:lt2>
        <a:srgbClr val="0077FF"/>
      </a:lt2>
      <a:accent1>
        <a:srgbClr val="0077FF"/>
      </a:accent1>
      <a:accent2>
        <a:srgbClr val="00EAFF"/>
      </a:accent2>
      <a:accent3>
        <a:srgbClr val="A5A5A5"/>
      </a:accent3>
      <a:accent4>
        <a:srgbClr val="FFEA00"/>
      </a:accent4>
      <a:accent5>
        <a:srgbClr val="4421C4"/>
      </a:accent5>
      <a:accent6>
        <a:srgbClr val="70E247"/>
      </a:accent6>
      <a:hlink>
        <a:srgbClr val="00EAFF"/>
      </a:hlink>
      <a:folHlink>
        <a:srgbClr val="0000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T Norms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T Norms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VKDTОбзорная" id="{948546D5-EA53-F54E-81A8-D61239CA558B}" vid="{57994E89-B47D-9540-9827-79DCFEE8BD5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22817</TotalTime>
  <Words>992</Words>
  <Application>Microsoft Macintosh PowerPoint</Application>
  <PresentationFormat>Широкоэкранный</PresentationFormat>
  <Paragraphs>222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9" baseType="lpstr">
      <vt:lpstr>Системный шрифт, обычный</vt:lpstr>
      <vt:lpstr>Arial</vt:lpstr>
      <vt:lpstr>Calibri</vt:lpstr>
      <vt:lpstr>SF Pro Text Light</vt:lpstr>
      <vt:lpstr>TT Commons</vt:lpstr>
      <vt:lpstr>TT Norms Medium</vt:lpstr>
      <vt:lpstr>VK Sans Display</vt:lpstr>
      <vt:lpstr>VK Sans Display DemiBold</vt:lpstr>
      <vt:lpstr>VK Sans Display Medium</vt:lpstr>
      <vt:lpstr>VK Sans Display Regular</vt:lpstr>
      <vt:lpstr>Wingdings</vt:lpstr>
      <vt:lpstr>VK New Color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Коммуникациям «удаленка»  - не помеха!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Подольская Ксения</dc:creator>
  <cp:keywords/>
  <dc:description/>
  <cp:lastModifiedBy>Microsoft Office User</cp:lastModifiedBy>
  <cp:revision>79</cp:revision>
  <dcterms:created xsi:type="dcterms:W3CDTF">2020-08-24T10:59:58Z</dcterms:created>
  <dcterms:modified xsi:type="dcterms:W3CDTF">2021-10-26T08:24:47Z</dcterms:modified>
  <cp:category/>
</cp:coreProperties>
</file>