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12" r:id="rId2"/>
  </p:sldMasterIdLst>
  <p:notesMasterIdLst>
    <p:notesMasterId r:id="rId12"/>
  </p:notesMasterIdLst>
  <p:sldIdLst>
    <p:sldId id="537" r:id="rId3"/>
    <p:sldId id="600" r:id="rId4"/>
    <p:sldId id="601" r:id="rId5"/>
    <p:sldId id="605" r:id="rId6"/>
    <p:sldId id="606" r:id="rId7"/>
    <p:sldId id="603" r:id="rId8"/>
    <p:sldId id="602" r:id="rId9"/>
    <p:sldId id="607" r:id="rId10"/>
    <p:sldId id="604" r:id="rId11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D5E7"/>
    <a:srgbClr val="FF0066"/>
    <a:srgbClr val="E9233F"/>
    <a:srgbClr val="B70DA3"/>
    <a:srgbClr val="32B1B4"/>
    <a:srgbClr val="0CB014"/>
    <a:srgbClr val="F1052C"/>
    <a:srgbClr val="992303"/>
    <a:srgbClr val="8C0D8F"/>
    <a:srgbClr val="0C6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69" autoAdjust="0"/>
    <p:restoredTop sz="96433" autoAdjust="0"/>
  </p:normalViewPr>
  <p:slideViewPr>
    <p:cSldViewPr snapToGrid="0">
      <p:cViewPr>
        <p:scale>
          <a:sx n="140" d="100"/>
          <a:sy n="140" d="100"/>
        </p:scale>
        <p:origin x="-2724" y="-14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9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AF26A-A7B5-4E05-B675-F5025C2BC4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5152E-49BC-46BB-A182-0EF9A6831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02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470D89-7604-4649-AC97-62AC8911B933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10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9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1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 i="0">
                <a:solidFill>
                  <a:srgbClr val="2D75B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8866D-5DF2-449B-AFA8-61D7B919D9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25B2-8DC9-433B-8175-9B3CCBB74CDA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71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9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29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754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40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946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55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6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6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50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6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160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261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20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 i="0">
                <a:solidFill>
                  <a:srgbClr val="2D75B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8866D-5DF2-449B-AFA8-61D7B919D9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25B2-8DC9-433B-8175-9B3CCBB74CDA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41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76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1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1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0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5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0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5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8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E309BD8-C9C3-471E-91CC-8A7967492DC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27.10.2021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6AA0EDA-1CE8-4E7D-8991-26B1EA6632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2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1514" y="1466170"/>
            <a:ext cx="52449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587750" algn="l"/>
              </a:tabLst>
            </a:pPr>
            <a:r>
              <a:rPr lang="en-US" sz="40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G2B </a:t>
            </a:r>
            <a:r>
              <a:rPr lang="ru-RU" sz="40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сервисы для </a:t>
            </a:r>
            <a:r>
              <a:rPr lang="en-US" sz="40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HR</a:t>
            </a:r>
            <a:endParaRPr lang="ru-RU" sz="4000" dirty="0" smtClean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1068649" y="2012600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7694576" y="381020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8133258" y="430851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Прямоугольник 13"/>
          <p:cNvSpPr/>
          <p:nvPr/>
        </p:nvSpPr>
        <p:spPr>
          <a:xfrm>
            <a:off x="2135591" y="3356254"/>
            <a:ext cx="5244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587750" algn="l"/>
              </a:tabLst>
            </a:pPr>
            <a:r>
              <a:rPr lang="ru-RU" sz="18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Тимофей Котов –</a:t>
            </a:r>
          </a:p>
          <a:p>
            <a:pPr algn="ctr">
              <a:tabLst>
                <a:tab pos="3587750" algn="l"/>
              </a:tabLst>
            </a:pPr>
            <a:r>
              <a:rPr lang="ru-RU" sz="1800" dirty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п</a:t>
            </a:r>
            <a:r>
              <a:rPr lang="ru-RU" sz="18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ервый заместитель председателя комитета по труду и занятости населения Ленинградской области</a:t>
            </a:r>
            <a:endParaRPr lang="ru-RU" sz="1800" dirty="0" smtClean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2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</p:txBody>
      </p:sp>
      <p:sp>
        <p:nvSpPr>
          <p:cNvPr id="9" name="object 5"/>
          <p:cNvSpPr/>
          <p:nvPr/>
        </p:nvSpPr>
        <p:spPr>
          <a:xfrm>
            <a:off x="1068649" y="2012600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7694576" y="381020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8133258" y="430851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10298" cy="540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9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</p:txBody>
      </p:sp>
      <p:sp>
        <p:nvSpPr>
          <p:cNvPr id="9" name="object 5"/>
          <p:cNvSpPr/>
          <p:nvPr/>
        </p:nvSpPr>
        <p:spPr>
          <a:xfrm>
            <a:off x="1068649" y="2012600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7694576" y="381020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8133258" y="4308513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" y="-14356"/>
            <a:ext cx="9143570" cy="515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46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3990" cy="536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03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29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9525" cy="51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9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59525" cy="51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7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8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5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>
          <a:xfrm>
            <a:off x="430" y="0"/>
            <a:ext cx="9159095" cy="51435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489A"/>
          </a:solidFill>
        </p:spPr>
        <p:txBody>
          <a:bodyPr wrap="square" lIns="0" tIns="0" rIns="0" bIns="0" rtlCol="0"/>
          <a:lstStyle/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/>
          </a:p>
          <a:p>
            <a:pPr>
              <a:tabLst>
                <a:tab pos="3587750" algn="l"/>
              </a:tabLst>
            </a:pPr>
            <a:r>
              <a:rPr lang="ru-RU" sz="1100" b="1" dirty="0" smtClean="0"/>
              <a:t>                              </a:t>
            </a:r>
            <a:endParaRPr lang="ru-RU" sz="1800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9001" y="2147830"/>
            <a:ext cx="489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587750" algn="l"/>
              </a:tabLst>
            </a:pPr>
            <a:r>
              <a:rPr lang="ru-RU" sz="36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</a:rPr>
              <a:t>Спасибо за Внимание</a:t>
            </a:r>
            <a:endParaRPr lang="ru-RU" sz="3600" b="1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2159001" y="3587943"/>
            <a:ext cx="1443724" cy="1397362"/>
          </a:xfrm>
          <a:custGeom>
            <a:avLst/>
            <a:gdLst/>
            <a:ahLst/>
            <a:cxnLst/>
            <a:rect l="l" t="t" r="r" b="b"/>
            <a:pathLst>
              <a:path w="7348855" h="7289800">
                <a:moveTo>
                  <a:pt x="2657491" y="4491723"/>
                </a:moveTo>
                <a:lnTo>
                  <a:pt x="2341531" y="4491723"/>
                </a:lnTo>
                <a:lnTo>
                  <a:pt x="2384955" y="4491834"/>
                </a:lnTo>
                <a:lnTo>
                  <a:pt x="2424996" y="4506328"/>
                </a:lnTo>
                <a:lnTo>
                  <a:pt x="2458056" y="4533169"/>
                </a:lnTo>
                <a:lnTo>
                  <a:pt x="2480532" y="4570321"/>
                </a:lnTo>
                <a:lnTo>
                  <a:pt x="2488824" y="4615746"/>
                </a:lnTo>
                <a:lnTo>
                  <a:pt x="2488824" y="7165606"/>
                </a:lnTo>
                <a:lnTo>
                  <a:pt x="2497117" y="7211036"/>
                </a:lnTo>
                <a:lnTo>
                  <a:pt x="2519595" y="7248190"/>
                </a:lnTo>
                <a:lnTo>
                  <a:pt x="2552656" y="7275032"/>
                </a:lnTo>
                <a:lnTo>
                  <a:pt x="2592699" y="7289525"/>
                </a:lnTo>
                <a:lnTo>
                  <a:pt x="2636121" y="7289634"/>
                </a:lnTo>
                <a:lnTo>
                  <a:pt x="2679321" y="7273320"/>
                </a:lnTo>
                <a:lnTo>
                  <a:pt x="4798618" y="5998385"/>
                </a:lnTo>
                <a:lnTo>
                  <a:pt x="4832452" y="5968860"/>
                </a:lnTo>
                <a:lnTo>
                  <a:pt x="4852752" y="5931684"/>
                </a:lnTo>
                <a:lnTo>
                  <a:pt x="4859519" y="5890681"/>
                </a:lnTo>
                <a:lnTo>
                  <a:pt x="4852752" y="5849679"/>
                </a:lnTo>
                <a:lnTo>
                  <a:pt x="4832452" y="5812502"/>
                </a:lnTo>
                <a:lnTo>
                  <a:pt x="4798618" y="5782978"/>
                </a:lnTo>
                <a:lnTo>
                  <a:pt x="2667866" y="4501153"/>
                </a:lnTo>
                <a:lnTo>
                  <a:pt x="2657491" y="4491723"/>
                </a:lnTo>
                <a:close/>
              </a:path>
              <a:path w="7348855" h="7289800">
                <a:moveTo>
                  <a:pt x="147296" y="0"/>
                </a:moveTo>
                <a:lnTo>
                  <a:pt x="103874" y="111"/>
                </a:lnTo>
                <a:lnTo>
                  <a:pt x="63831" y="14605"/>
                </a:lnTo>
                <a:lnTo>
                  <a:pt x="30770" y="41445"/>
                </a:lnTo>
                <a:lnTo>
                  <a:pt x="8292" y="78595"/>
                </a:lnTo>
                <a:lnTo>
                  <a:pt x="3" y="123998"/>
                </a:lnTo>
                <a:lnTo>
                  <a:pt x="0" y="5668374"/>
                </a:lnTo>
                <a:lnTo>
                  <a:pt x="8287" y="5713785"/>
                </a:lnTo>
                <a:lnTo>
                  <a:pt x="30751" y="5750927"/>
                </a:lnTo>
                <a:lnTo>
                  <a:pt x="63795" y="5777766"/>
                </a:lnTo>
                <a:lnTo>
                  <a:pt x="103819" y="5792269"/>
                </a:lnTo>
                <a:lnTo>
                  <a:pt x="147228" y="5792401"/>
                </a:lnTo>
                <a:lnTo>
                  <a:pt x="190423" y="5776130"/>
                </a:lnTo>
                <a:lnTo>
                  <a:pt x="2298327" y="4508032"/>
                </a:lnTo>
                <a:lnTo>
                  <a:pt x="2341531" y="4491723"/>
                </a:lnTo>
                <a:lnTo>
                  <a:pt x="2657491" y="4491723"/>
                </a:lnTo>
                <a:lnTo>
                  <a:pt x="2630991" y="4467638"/>
                </a:lnTo>
                <a:lnTo>
                  <a:pt x="2610989" y="4425154"/>
                </a:lnTo>
                <a:lnTo>
                  <a:pt x="2607851" y="4379013"/>
                </a:lnTo>
                <a:lnTo>
                  <a:pt x="2621564" y="4334529"/>
                </a:lnTo>
                <a:lnTo>
                  <a:pt x="2652118" y="4297013"/>
                </a:lnTo>
                <a:lnTo>
                  <a:pt x="2649092" y="4297013"/>
                </a:lnTo>
                <a:lnTo>
                  <a:pt x="5141011" y="2797910"/>
                </a:lnTo>
                <a:lnTo>
                  <a:pt x="4830363" y="2797910"/>
                </a:lnTo>
                <a:lnTo>
                  <a:pt x="4787163" y="2781603"/>
                </a:lnTo>
                <a:lnTo>
                  <a:pt x="2667866" y="1506668"/>
                </a:lnTo>
                <a:lnTo>
                  <a:pt x="190496" y="16305"/>
                </a:lnTo>
                <a:lnTo>
                  <a:pt x="147296" y="0"/>
                </a:lnTo>
                <a:close/>
              </a:path>
              <a:path w="7348855" h="7289800">
                <a:moveTo>
                  <a:pt x="5124957" y="0"/>
                </a:moveTo>
                <a:lnTo>
                  <a:pt x="5081534" y="111"/>
                </a:lnTo>
                <a:lnTo>
                  <a:pt x="5041492" y="14605"/>
                </a:lnTo>
                <a:lnTo>
                  <a:pt x="5008431" y="41445"/>
                </a:lnTo>
                <a:lnTo>
                  <a:pt x="4985954" y="78595"/>
                </a:lnTo>
                <a:lnTo>
                  <a:pt x="4977659" y="123998"/>
                </a:lnTo>
                <a:lnTo>
                  <a:pt x="4977659" y="2673900"/>
                </a:lnTo>
                <a:lnTo>
                  <a:pt x="4969366" y="2719324"/>
                </a:lnTo>
                <a:lnTo>
                  <a:pt x="4946889" y="2756472"/>
                </a:lnTo>
                <a:lnTo>
                  <a:pt x="4913828" y="2783309"/>
                </a:lnTo>
                <a:lnTo>
                  <a:pt x="4873785" y="2797800"/>
                </a:lnTo>
                <a:lnTo>
                  <a:pt x="4830363" y="2797910"/>
                </a:lnTo>
                <a:lnTo>
                  <a:pt x="5141011" y="2797910"/>
                </a:lnTo>
                <a:lnTo>
                  <a:pt x="7287455" y="1506637"/>
                </a:lnTo>
                <a:lnTo>
                  <a:pt x="7321277" y="1477123"/>
                </a:lnTo>
                <a:lnTo>
                  <a:pt x="7341577" y="1439946"/>
                </a:lnTo>
                <a:lnTo>
                  <a:pt x="7348344" y="1398944"/>
                </a:lnTo>
                <a:lnTo>
                  <a:pt x="7341577" y="1357941"/>
                </a:lnTo>
                <a:lnTo>
                  <a:pt x="7321277" y="1320765"/>
                </a:lnTo>
                <a:lnTo>
                  <a:pt x="7287443" y="1291240"/>
                </a:lnTo>
                <a:lnTo>
                  <a:pt x="5168156" y="16305"/>
                </a:lnTo>
                <a:lnTo>
                  <a:pt x="5124957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6"/>
          <p:cNvSpPr/>
          <p:nvPr/>
        </p:nvSpPr>
        <p:spPr>
          <a:xfrm>
            <a:off x="428" y="111830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90"/>
                </a:lnTo>
                <a:lnTo>
                  <a:pt x="1787235" y="1290603"/>
                </a:lnTo>
                <a:lnTo>
                  <a:pt x="1821073" y="1261078"/>
                </a:lnTo>
                <a:lnTo>
                  <a:pt x="1841377" y="1223900"/>
                </a:lnTo>
                <a:lnTo>
                  <a:pt x="1848144" y="1182895"/>
                </a:lnTo>
                <a:lnTo>
                  <a:pt x="1841377" y="1141890"/>
                </a:lnTo>
                <a:lnTo>
                  <a:pt x="1821073" y="1104711"/>
                </a:lnTo>
                <a:lnTo>
                  <a:pt x="1787235" y="1075186"/>
                </a:lnTo>
                <a:lnTo>
                  <a:pt x="0" y="0"/>
                </a:lnTo>
                <a:close/>
              </a:path>
            </a:pathLst>
          </a:custGeom>
          <a:solidFill>
            <a:srgbClr val="E5481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7"/>
          <p:cNvSpPr/>
          <p:nvPr/>
        </p:nvSpPr>
        <p:spPr>
          <a:xfrm>
            <a:off x="0" y="3692481"/>
            <a:ext cx="434745" cy="594142"/>
          </a:xfrm>
          <a:custGeom>
            <a:avLst/>
            <a:gdLst/>
            <a:ahLst/>
            <a:cxnLst/>
            <a:rect l="l" t="t" r="r" b="b"/>
            <a:pathLst>
              <a:path w="1848485" h="2366010">
                <a:moveTo>
                  <a:pt x="0" y="0"/>
                </a:moveTo>
                <a:lnTo>
                  <a:pt x="0" y="2365772"/>
                </a:lnTo>
                <a:lnTo>
                  <a:pt x="1787235" y="1290586"/>
                </a:lnTo>
                <a:lnTo>
                  <a:pt x="1821073" y="1261061"/>
                </a:lnTo>
                <a:lnTo>
                  <a:pt x="1841377" y="1223884"/>
                </a:lnTo>
                <a:lnTo>
                  <a:pt x="1848144" y="1182881"/>
                </a:lnTo>
                <a:lnTo>
                  <a:pt x="1841377" y="1141877"/>
                </a:lnTo>
                <a:lnTo>
                  <a:pt x="1821073" y="1104697"/>
                </a:lnTo>
                <a:lnTo>
                  <a:pt x="1787235" y="1075168"/>
                </a:lnTo>
                <a:lnTo>
                  <a:pt x="0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2" name="object 8"/>
          <p:cNvSpPr/>
          <p:nvPr/>
        </p:nvSpPr>
        <p:spPr>
          <a:xfrm rot="6317450">
            <a:off x="5087854" y="3810202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96" y="0"/>
                </a:moveTo>
                <a:lnTo>
                  <a:pt x="103874" y="110"/>
                </a:lnTo>
                <a:lnTo>
                  <a:pt x="63831" y="14605"/>
                </a:lnTo>
                <a:lnTo>
                  <a:pt x="30770" y="41446"/>
                </a:lnTo>
                <a:lnTo>
                  <a:pt x="8292" y="78597"/>
                </a:lnTo>
                <a:lnTo>
                  <a:pt x="0" y="124023"/>
                </a:lnTo>
                <a:lnTo>
                  <a:pt x="0" y="2673903"/>
                </a:lnTo>
                <a:lnTo>
                  <a:pt x="8292" y="2719324"/>
                </a:lnTo>
                <a:lnTo>
                  <a:pt x="30770" y="2756473"/>
                </a:lnTo>
                <a:lnTo>
                  <a:pt x="63831" y="2783314"/>
                </a:lnTo>
                <a:lnTo>
                  <a:pt x="103874" y="2797809"/>
                </a:lnTo>
                <a:lnTo>
                  <a:pt x="147296" y="2797922"/>
                </a:lnTo>
                <a:lnTo>
                  <a:pt x="190496" y="2781617"/>
                </a:lnTo>
                <a:lnTo>
                  <a:pt x="2309783" y="1506672"/>
                </a:lnTo>
                <a:lnTo>
                  <a:pt x="2343621" y="1477146"/>
                </a:lnTo>
                <a:lnTo>
                  <a:pt x="2363924" y="1439968"/>
                </a:lnTo>
                <a:lnTo>
                  <a:pt x="2370692" y="1398963"/>
                </a:lnTo>
                <a:lnTo>
                  <a:pt x="2363924" y="1357958"/>
                </a:lnTo>
                <a:lnTo>
                  <a:pt x="2343621" y="1320780"/>
                </a:lnTo>
                <a:lnTo>
                  <a:pt x="2309783" y="1291254"/>
                </a:lnTo>
                <a:lnTo>
                  <a:pt x="190496" y="16309"/>
                </a:lnTo>
                <a:lnTo>
                  <a:pt x="14729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3" name="object 9"/>
          <p:cNvSpPr/>
          <p:nvPr/>
        </p:nvSpPr>
        <p:spPr>
          <a:xfrm rot="6317450">
            <a:off x="5611288" y="4338756"/>
            <a:ext cx="587991" cy="710861"/>
          </a:xfrm>
          <a:custGeom>
            <a:avLst/>
            <a:gdLst/>
            <a:ahLst/>
            <a:cxnLst/>
            <a:rect l="l" t="t" r="r" b="b"/>
            <a:pathLst>
              <a:path w="2371090" h="2798445">
                <a:moveTo>
                  <a:pt x="147286" y="0"/>
                </a:moveTo>
                <a:lnTo>
                  <a:pt x="103866" y="109"/>
                </a:lnTo>
                <a:lnTo>
                  <a:pt x="63826" y="14601"/>
                </a:lnTo>
                <a:lnTo>
                  <a:pt x="30768" y="41442"/>
                </a:lnTo>
                <a:lnTo>
                  <a:pt x="8292" y="78595"/>
                </a:lnTo>
                <a:lnTo>
                  <a:pt x="0" y="124024"/>
                </a:lnTo>
                <a:lnTo>
                  <a:pt x="0" y="2673883"/>
                </a:lnTo>
                <a:lnTo>
                  <a:pt x="8292" y="2719312"/>
                </a:lnTo>
                <a:lnTo>
                  <a:pt x="30768" y="2756465"/>
                </a:lnTo>
                <a:lnTo>
                  <a:pt x="63826" y="2783305"/>
                </a:lnTo>
                <a:lnTo>
                  <a:pt x="103866" y="2797798"/>
                </a:lnTo>
                <a:lnTo>
                  <a:pt x="147286" y="2797907"/>
                </a:lnTo>
                <a:lnTo>
                  <a:pt x="190486" y="2781597"/>
                </a:lnTo>
                <a:lnTo>
                  <a:pt x="2309783" y="1506652"/>
                </a:lnTo>
                <a:lnTo>
                  <a:pt x="2343617" y="1477127"/>
                </a:lnTo>
                <a:lnTo>
                  <a:pt x="2363917" y="1439950"/>
                </a:lnTo>
                <a:lnTo>
                  <a:pt x="2370684" y="1398948"/>
                </a:lnTo>
                <a:lnTo>
                  <a:pt x="2363917" y="1357946"/>
                </a:lnTo>
                <a:lnTo>
                  <a:pt x="2343617" y="1320769"/>
                </a:lnTo>
                <a:lnTo>
                  <a:pt x="2309783" y="1291245"/>
                </a:lnTo>
                <a:lnTo>
                  <a:pt x="190486" y="16310"/>
                </a:lnTo>
                <a:lnTo>
                  <a:pt x="147286" y="0"/>
                </a:lnTo>
                <a:close/>
              </a:path>
            </a:pathLst>
          </a:custGeom>
          <a:solidFill>
            <a:srgbClr val="67B9E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026" name="Picture 2" descr="C:\Users\e.korobkova\Desktop\Documents\Екатерина\РАБОЧЕЕ\ПРЕЗЕНТАЦИИ\2021\30 лет Службе\рабоче\leningradsky_obla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44" y="158043"/>
            <a:ext cx="949374" cy="10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47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21677</TotalTime>
  <Words>36</Words>
  <Application>Microsoft Office PowerPoint</Application>
  <PresentationFormat>Экран (16:9)</PresentationFormat>
  <Paragraphs>103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</dc:creator>
  <cp:lastModifiedBy>Котов Тимофей Михайлович</cp:lastModifiedBy>
  <cp:revision>1441</cp:revision>
  <cp:lastPrinted>2020-09-14T12:53:05Z</cp:lastPrinted>
  <dcterms:created xsi:type="dcterms:W3CDTF">2016-06-29T09:43:34Z</dcterms:created>
  <dcterms:modified xsi:type="dcterms:W3CDTF">2021-10-27T13:59:41Z</dcterms:modified>
</cp:coreProperties>
</file>