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63" r:id="rId2"/>
    <p:sldId id="321" r:id="rId3"/>
    <p:sldId id="322" r:id="rId4"/>
    <p:sldId id="414" r:id="rId5"/>
    <p:sldId id="404" r:id="rId6"/>
    <p:sldId id="461" r:id="rId7"/>
    <p:sldId id="339" r:id="rId8"/>
    <p:sldId id="417" r:id="rId9"/>
    <p:sldId id="465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Kaspersky Sans" panose="020B0503050101040103" pitchFamily="34" charset="-52"/>
      <p:regular r:id="rId17"/>
      <p:bold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FA5C2DBB-049E-4940-9A60-FE373844EE16}">
          <p14:sldIdLst>
            <p14:sldId id="463"/>
          </p14:sldIdLst>
        </p14:section>
        <p14:section name="Content" id="{648EE612-3ABA-4A6B-8D51-B2C83FEEA181}">
          <p14:sldIdLst>
            <p14:sldId id="321"/>
            <p14:sldId id="322"/>
            <p14:sldId id="414"/>
            <p14:sldId id="404"/>
            <p14:sldId id="461"/>
            <p14:sldId id="339"/>
            <p14:sldId id="417"/>
          </p14:sldIdLst>
        </p14:section>
        <p14:section name="Outro" id="{BC50CB25-8E89-4566-88D8-257B80E69F97}">
          <p14:sldIdLst>
            <p14:sldId id="4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63" userDrawn="1">
          <p15:clr>
            <a:srgbClr val="A4A3A4"/>
          </p15:clr>
        </p15:guide>
        <p15:guide id="4" orient="horz" pos="259" userDrawn="1">
          <p15:clr>
            <a:srgbClr val="A4A3A4"/>
          </p15:clr>
        </p15:guide>
        <p15:guide id="5" orient="horz" pos="2187" userDrawn="1">
          <p15:clr>
            <a:srgbClr val="A4A3A4"/>
          </p15:clr>
        </p15:guide>
        <p15:guide id="6" orient="horz" pos="2414" userDrawn="1">
          <p15:clr>
            <a:srgbClr val="A4A3A4"/>
          </p15:clr>
        </p15:guide>
        <p15:guide id="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C3"/>
    <a:srgbClr val="ED2939"/>
    <a:srgbClr val="23D1AE"/>
    <a:srgbClr val="000000"/>
    <a:srgbClr val="D1DEE1"/>
    <a:srgbClr val="E5EEF5"/>
    <a:srgbClr val="E6EDEF"/>
    <a:srgbClr val="FFFFFF"/>
    <a:srgbClr val="A4A4A4"/>
    <a:srgbClr val="FFE8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6692" autoAdjust="0"/>
  </p:normalViewPr>
  <p:slideViewPr>
    <p:cSldViewPr showGuides="1">
      <p:cViewPr varScale="1">
        <p:scale>
          <a:sx n="146" d="100"/>
          <a:sy n="146" d="100"/>
        </p:scale>
        <p:origin x="564" y="120"/>
      </p:cViewPr>
      <p:guideLst>
        <p:guide orient="horz" pos="1620"/>
        <p:guide pos="2880"/>
        <p:guide orient="horz" pos="463"/>
        <p:guide orient="horz" pos="259"/>
        <p:guide orient="horz" pos="2187"/>
        <p:guide orient="horz" pos="2414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2576" y="17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>
              <a:latin typeface="Kaspersky Sans" panose="020B0503050101040103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68B0B-19C9-4F7B-8E96-54766D96BCDE}" type="datetimeFigureOut">
              <a:rPr lang="ru-RU" smtClean="0">
                <a:latin typeface="Kaspersky Sans" panose="020B0503050101040103" pitchFamily="34" charset="-52"/>
              </a:rPr>
              <a:pPr/>
              <a:t>13.09.2021</a:t>
            </a:fld>
            <a:endParaRPr lang="ru-RU" dirty="0">
              <a:latin typeface="Kaspersky Sans" panose="020B0503050101040103" pitchFamily="34" charset="-52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>
              <a:latin typeface="Kaspersky Sans" panose="020B0503050101040103" pitchFamily="34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F2F3-7BE9-4CA7-984B-98F22552E98E}" type="slidenum">
              <a:rPr lang="ru-RU" smtClean="0">
                <a:latin typeface="Kaspersky Sans" panose="020B0503050101040103" pitchFamily="34" charset="-52"/>
              </a:rPr>
              <a:pPr/>
              <a:t>‹#›</a:t>
            </a:fld>
            <a:endParaRPr lang="ru-RU" dirty="0">
              <a:latin typeface="Kaspersky Sans" panose="020B05030501010401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77432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Kaspersky Sans" panose="020B0503050101040103" pitchFamily="34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Kaspersky Sans" panose="020B0503050101040103" pitchFamily="34" charset="-52"/>
              </a:defRPr>
            </a:lvl1pPr>
          </a:lstStyle>
          <a:p>
            <a:fld id="{C191F4FD-0CDF-4A4C-BADE-D00CFDD79D07}" type="datetimeFigureOut">
              <a:rPr lang="ru-RU" smtClean="0"/>
              <a:pPr/>
              <a:t>13.09.2021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Kaspersky Sans" panose="020B0503050101040103" pitchFamily="34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Kaspersky Sans" panose="020B0503050101040103" pitchFamily="34" charset="-52"/>
              </a:defRPr>
            </a:lvl1pPr>
          </a:lstStyle>
          <a:p>
            <a:fld id="{24827839-784C-4445-98C2-22EDFC0CC99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127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Kaspersky Sans" panose="020B0503050101040103" pitchFamily="34" charset="-5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Kaspersky Sans" panose="020B0503050101040103" pitchFamily="34" charset="-5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Kaspersky Sans" panose="020B0503050101040103" pitchFamily="34" charset="-5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Kaspersky Sans" panose="020B0503050101040103" pitchFamily="34" charset="-5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Kaspersky Sans" panose="020B0503050101040103" pitchFamily="34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827839-784C-4445-98C2-22EDFC0CC99D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00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B90557-3980-4A1A-8DD1-169161BDA5DC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  <a:latin typeface="Kaspersky Sans" panose="020B0503050101040103" pitchFamily="34" charset="-52"/>
              </a:rPr>
              <a:t>Q</a:t>
            </a:r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AA9BA8-61D8-074A-BA06-89A512AC1C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3176" y="2499743"/>
            <a:ext cx="3924809" cy="936104"/>
          </a:xfrm>
          <a:prstGeom prst="rect">
            <a:avLst/>
          </a:prstGeom>
        </p:spPr>
        <p:txBody>
          <a:bodyPr/>
          <a:lstStyle>
            <a:lvl1pPr>
              <a:buSzPct val="120000"/>
              <a:defRPr sz="1400"/>
            </a:lvl1pPr>
            <a:lvl2pPr marL="742950" indent="-285750">
              <a:buSzPct val="120000"/>
              <a:buFont typeface="Arial" panose="020B0604020202020204" pitchFamily="34" charset="0"/>
              <a:buChar char="•"/>
              <a:defRPr sz="1400"/>
            </a:lvl2pPr>
            <a:lvl3pPr>
              <a:buSzPct val="120000"/>
              <a:defRPr sz="1200"/>
            </a:lvl3pPr>
            <a:lvl4pPr marL="1600200" indent="-228600">
              <a:buSzPct val="120000"/>
              <a:buFont typeface="Arial" panose="020B0604020202020204" pitchFamily="34" charset="0"/>
              <a:buChar char="•"/>
              <a:defRPr sz="1000"/>
            </a:lvl4pPr>
          </a:lstStyle>
          <a:p>
            <a:pPr lvl="0"/>
            <a:r>
              <a:rPr lang="en-US" dirty="0"/>
              <a:t>Hit *Enter* if you want to create </a:t>
            </a:r>
            <a:br>
              <a:rPr lang="en-US" dirty="0"/>
            </a:br>
            <a:r>
              <a:rPr lang="en-US" dirty="0"/>
              <a:t>a new bullet. </a:t>
            </a:r>
          </a:p>
          <a:p>
            <a:pPr lvl="1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second level bullet. </a:t>
            </a:r>
          </a:p>
          <a:p>
            <a:pPr lvl="2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third level bullet. </a:t>
            </a:r>
          </a:p>
          <a:p>
            <a:pPr lvl="3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fourth level bullet. </a:t>
            </a:r>
          </a:p>
        </p:txBody>
      </p:sp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148571" cy="118813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This slide works for leave-behinds only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35C95E-572D-4516-94CA-044B31DF7D45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E8B8D90-9157-934A-9CC7-CD56A3326DB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16016" y="2499743"/>
            <a:ext cx="3924808" cy="936104"/>
          </a:xfrm>
          <a:prstGeom prst="rect">
            <a:avLst/>
          </a:prstGeom>
        </p:spPr>
        <p:txBody>
          <a:bodyPr/>
          <a:lstStyle>
            <a:lvl1pPr>
              <a:buSzPct val="120000"/>
              <a:defRPr sz="1400"/>
            </a:lvl1pPr>
            <a:lvl2pPr marL="742950" indent="-285750">
              <a:buSzPct val="120000"/>
              <a:buFont typeface="Arial" panose="020B0604020202020204" pitchFamily="34" charset="0"/>
              <a:buChar char="•"/>
              <a:defRPr sz="1400"/>
            </a:lvl2pPr>
            <a:lvl3pPr>
              <a:buSzPct val="120000"/>
              <a:defRPr sz="1200"/>
            </a:lvl3pPr>
            <a:lvl4pPr marL="1600200" indent="-228600">
              <a:buSzPct val="120000"/>
              <a:buFont typeface="Arial" panose="020B0604020202020204" pitchFamily="34" charset="0"/>
              <a:buChar char="•"/>
              <a:defRPr sz="1000"/>
            </a:lvl4pPr>
          </a:lstStyle>
          <a:p>
            <a:pPr lvl="0"/>
            <a:r>
              <a:rPr lang="en-US" dirty="0"/>
              <a:t>Hit *Enter* if you want to create </a:t>
            </a:r>
            <a:br>
              <a:rPr lang="en-US" dirty="0"/>
            </a:br>
            <a:r>
              <a:rPr lang="en-US" dirty="0"/>
              <a:t>a new bullet. </a:t>
            </a:r>
          </a:p>
          <a:p>
            <a:pPr lvl="1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second level bullet. </a:t>
            </a:r>
          </a:p>
          <a:p>
            <a:pPr lvl="2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third level bullet. </a:t>
            </a:r>
          </a:p>
          <a:p>
            <a:pPr lvl="3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fourth level bullet.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D2BCD7-49B4-B14E-906D-E70C827D456B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Текст 3">
            <a:extLst>
              <a:ext uri="{FF2B5EF4-FFF2-40B4-BE49-F238E27FC236}">
                <a16:creationId xmlns:a16="http://schemas.microsoft.com/office/drawing/2014/main" id="{18168277-A13D-694D-85FE-2005897A9F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Dos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50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AA9BA8-61D8-074A-BA06-89A512AC1C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3176" y="2499743"/>
            <a:ext cx="3924809" cy="936104"/>
          </a:xfrm>
          <a:prstGeom prst="rect">
            <a:avLst/>
          </a:prstGeom>
        </p:spPr>
        <p:txBody>
          <a:bodyPr/>
          <a:lstStyle>
            <a:lvl1pPr>
              <a:buSzPct val="120000"/>
              <a:defRPr sz="1400"/>
            </a:lvl1pPr>
            <a:lvl2pPr marL="742950" indent="-285750">
              <a:buSzPct val="120000"/>
              <a:buFont typeface="Arial" panose="020B0604020202020204" pitchFamily="34" charset="0"/>
              <a:buChar char="•"/>
              <a:defRPr sz="1400"/>
            </a:lvl2pPr>
            <a:lvl3pPr>
              <a:buSzPct val="120000"/>
              <a:defRPr sz="1200"/>
            </a:lvl3pPr>
            <a:lvl4pPr marL="1600200" indent="-228600">
              <a:buSzPct val="120000"/>
              <a:buFont typeface="Arial" panose="020B0604020202020204" pitchFamily="34" charset="0"/>
              <a:buChar char="•"/>
              <a:defRPr sz="1000"/>
            </a:lvl4pPr>
          </a:lstStyle>
          <a:p>
            <a:pPr lvl="0"/>
            <a:r>
              <a:rPr lang="en-US" dirty="0"/>
              <a:t>Hit *Enter* if you want to create </a:t>
            </a:r>
            <a:br>
              <a:rPr lang="en-US" dirty="0"/>
            </a:br>
            <a:r>
              <a:rPr lang="en-US" dirty="0"/>
              <a:t>a new bullet. </a:t>
            </a:r>
          </a:p>
          <a:p>
            <a:pPr lvl="1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second level bullet. </a:t>
            </a:r>
          </a:p>
          <a:p>
            <a:pPr lvl="2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third level bullet. </a:t>
            </a:r>
          </a:p>
          <a:p>
            <a:pPr lvl="3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fourth level bullet. </a:t>
            </a:r>
          </a:p>
        </p:txBody>
      </p:sp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148571" cy="118813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This slide works for leave-behinds only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35C95E-572D-4516-94CA-044B31DF7D45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E8B8D90-9157-934A-9CC7-CD56A3326DB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16016" y="2499743"/>
            <a:ext cx="3924808" cy="936104"/>
          </a:xfrm>
          <a:prstGeom prst="rect">
            <a:avLst/>
          </a:prstGeom>
        </p:spPr>
        <p:txBody>
          <a:bodyPr/>
          <a:lstStyle>
            <a:lvl1pPr>
              <a:buSzPct val="120000"/>
              <a:defRPr sz="1400"/>
            </a:lvl1pPr>
            <a:lvl2pPr marL="742950" indent="-285750">
              <a:buSzPct val="120000"/>
              <a:buFont typeface="Arial" panose="020B0604020202020204" pitchFamily="34" charset="0"/>
              <a:buChar char="•"/>
              <a:defRPr sz="1400"/>
            </a:lvl2pPr>
            <a:lvl3pPr>
              <a:buSzPct val="120000"/>
              <a:defRPr sz="1200"/>
            </a:lvl3pPr>
            <a:lvl4pPr marL="1600200" indent="-228600">
              <a:buSzPct val="120000"/>
              <a:buFont typeface="Arial" panose="020B0604020202020204" pitchFamily="34" charset="0"/>
              <a:buChar char="•"/>
              <a:defRPr sz="1000"/>
            </a:lvl4pPr>
          </a:lstStyle>
          <a:p>
            <a:pPr lvl="0"/>
            <a:r>
              <a:rPr lang="en-US" dirty="0"/>
              <a:t>Hit *Enter* if you want to create </a:t>
            </a:r>
            <a:br>
              <a:rPr lang="en-US" dirty="0"/>
            </a:br>
            <a:r>
              <a:rPr lang="en-US" dirty="0"/>
              <a:t>a new bullet. </a:t>
            </a:r>
          </a:p>
          <a:p>
            <a:pPr lvl="1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second level bullet. </a:t>
            </a:r>
          </a:p>
          <a:p>
            <a:pPr lvl="2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third level bullet. </a:t>
            </a:r>
          </a:p>
          <a:p>
            <a:pPr lvl="3"/>
            <a:r>
              <a:rPr lang="en-US" dirty="0"/>
              <a:t>Hit *Tab* at the beginning if you </a:t>
            </a:r>
            <a:br>
              <a:rPr lang="en-US" dirty="0"/>
            </a:br>
            <a:r>
              <a:rPr lang="en-US" dirty="0"/>
              <a:t>want to create a fourth level bullet. </a:t>
            </a:r>
          </a:p>
        </p:txBody>
      </p:sp>
    </p:spTree>
    <p:extLst>
      <p:ext uri="{BB962C8B-B14F-4D97-AF65-F5344CB8AC3E}">
        <p14:creationId xmlns:p14="http://schemas.microsoft.com/office/powerpoint/2010/main" val="346127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Exampl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7504" y="339502"/>
            <a:ext cx="6624736" cy="18002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000" b="1">
                <a:solidFill>
                  <a:srgbClr val="000000"/>
                </a:solidFill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Presentation</a:t>
            </a:r>
            <a:br>
              <a:rPr lang="ru-RU" dirty="0"/>
            </a:br>
            <a:r>
              <a:rPr lang="en-US" dirty="0"/>
              <a:t>name</a:t>
            </a:r>
            <a:endParaRPr lang="ru-RU" dirty="0"/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2C78760-8541-46FF-8F29-E0080A751C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3508" y="3795886"/>
            <a:ext cx="3708412" cy="10081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3"/>
              </a:buBlip>
              <a:defRPr sz="1500">
                <a:solidFill>
                  <a:srgbClr val="000000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Ready-to-use layouts to save your time while preparing your presentation.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5230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Exampl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7504" y="339502"/>
            <a:ext cx="6624736" cy="18002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000" b="1">
                <a:solidFill>
                  <a:srgbClr val="000000"/>
                </a:solidFill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Presentation</a:t>
            </a:r>
            <a:br>
              <a:rPr lang="ru-RU" dirty="0"/>
            </a:br>
            <a:r>
              <a:rPr lang="en-US" dirty="0"/>
              <a:t>name</a:t>
            </a:r>
            <a:endParaRPr lang="ru-RU" dirty="0"/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2C78760-8541-46FF-8F29-E0080A751C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3508" y="3795886"/>
            <a:ext cx="3708412" cy="10081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>
                <a:solidFill>
                  <a:srgbClr val="000000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Ready-to-use layouts to save your time while preparing your presentation.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338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864173" y="4263938"/>
            <a:ext cx="8028307" cy="540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Author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This is a quote slide.</a:t>
            </a:r>
            <a:br>
              <a:rPr lang="ru-RU" dirty="0"/>
            </a:br>
            <a:r>
              <a:rPr lang="en-US" dirty="0"/>
              <a:t>Brevity is the soul of wit.</a:t>
            </a:r>
          </a:p>
        </p:txBody>
      </p:sp>
      <p:pic>
        <p:nvPicPr>
          <p:cNvPr id="8" name="Рисунок 7" descr="quote_blac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29363"/>
            <a:ext cx="432047" cy="3408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2275A2-A77A-4D4C-A6EF-A849A113332C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10E96A-08B4-D546-9485-3EDB30147F55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Текст 3">
            <a:extLst>
              <a:ext uri="{FF2B5EF4-FFF2-40B4-BE49-F238E27FC236}">
                <a16:creationId xmlns:a16="http://schemas.microsoft.com/office/drawing/2014/main" id="{C6F463AE-EC3C-F94B-A7B6-B14010FAE4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3508" y="411162"/>
            <a:ext cx="8784391" cy="34083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59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864173" y="4263938"/>
            <a:ext cx="8028307" cy="540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Author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This is a quote slide.</a:t>
            </a:r>
            <a:br>
              <a:rPr lang="ru-RU" dirty="0"/>
            </a:br>
            <a:r>
              <a:rPr lang="en-US" dirty="0"/>
              <a:t>Brevity is the soul of wit.</a:t>
            </a:r>
          </a:p>
        </p:txBody>
      </p:sp>
      <p:pic>
        <p:nvPicPr>
          <p:cNvPr id="8" name="Рисунок 7" descr="quote_blac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29363"/>
            <a:ext cx="432047" cy="3408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2275A2-A77A-4D4C-A6EF-A849A113332C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78842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8803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Everything should be as simple as possible, but not simpler.</a:t>
            </a:r>
          </a:p>
        </p:txBody>
      </p:sp>
      <p:pic>
        <p:nvPicPr>
          <p:cNvPr id="8" name="Рисунок 7" descr="quote_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1" y="1131591"/>
            <a:ext cx="432048" cy="3408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7562C4-29CE-4F53-9C90-799D65CB2DF8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73724B14-D8D7-4609-923C-E0238CC8E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3590" y="4263938"/>
            <a:ext cx="8028308" cy="540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3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Albert Einstein</a:t>
            </a:r>
            <a:endParaRPr lang="ru-RU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E6754E-4C21-AD45-8BFE-A64993F6357C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Текст 3">
            <a:extLst>
              <a:ext uri="{FF2B5EF4-FFF2-40B4-BE49-F238E27FC236}">
                <a16:creationId xmlns:a16="http://schemas.microsoft.com/office/drawing/2014/main" id="{CC4A26E7-BECE-4641-B014-90D8AB5F0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2"/>
            <a:ext cx="8784391" cy="34083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049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8803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Everything should be as simple as possible, but not simpler.</a:t>
            </a:r>
          </a:p>
        </p:txBody>
      </p:sp>
      <p:pic>
        <p:nvPicPr>
          <p:cNvPr id="8" name="Рисунок 7" descr="quote_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1" y="1131591"/>
            <a:ext cx="432048" cy="3408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7562C4-29CE-4F53-9C90-799D65CB2DF8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73724B14-D8D7-4609-923C-E0238CC8E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3590" y="4263938"/>
            <a:ext cx="8028308" cy="540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3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Albert Einstein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806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8" y="951571"/>
            <a:ext cx="658873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This is a reference point slide. Be considerate and always mention the source.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9C82C5-1719-4908-A848-AEFE63006611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7A0C4EAD-D7C1-4857-8CB2-814AD7A7F0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3588" y="4263938"/>
            <a:ext cx="7992888" cy="540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Source Book, Source Author, Other Relevant Info</a:t>
            </a:r>
            <a:endParaRPr lang="ru-RU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735D71-2819-294D-884E-1F99CD90E3CA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Текст 3">
            <a:extLst>
              <a:ext uri="{FF2B5EF4-FFF2-40B4-BE49-F238E27FC236}">
                <a16:creationId xmlns:a16="http://schemas.microsoft.com/office/drawing/2014/main" id="{A02D7AD2-D51F-E74A-8671-79C400C717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885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8" y="951571"/>
            <a:ext cx="658873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This is a reference point slide. Be considerate and always mention the source.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9C82C5-1719-4908-A848-AEFE63006611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7A0C4EAD-D7C1-4857-8CB2-814AD7A7F0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3588" y="4263938"/>
            <a:ext cx="7992888" cy="540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Source Book, Source Author, Other Relevant Info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0842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61403B-28BE-4E3E-92C0-F705B97746C7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8" y="951571"/>
            <a:ext cx="658873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This is a reference point slide. Be considerate and always mention the source.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D0B930-8A49-4629-9A75-D1E4D0C8F746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6E9C5BA9-B4F5-4332-9792-0062B490C2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3590" y="4263938"/>
            <a:ext cx="8028308" cy="540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Source Book, Source Author, Other Relevant Info</a:t>
            </a:r>
            <a:endParaRPr lang="ru-RU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5F7946-C72F-0840-AFA7-A3AB2D3AA3CC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Текст 3">
            <a:extLst>
              <a:ext uri="{FF2B5EF4-FFF2-40B4-BE49-F238E27FC236}">
                <a16:creationId xmlns:a16="http://schemas.microsoft.com/office/drawing/2014/main" id="{26D8AD16-EDB4-1D4C-98DE-52BD3FF31E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312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8" y="951571"/>
            <a:ext cx="658873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This is a reference point slide. Be considerate and always mention the source.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D0B930-8A49-4629-9A75-D1E4D0C8F746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6E9C5BA9-B4F5-4332-9792-0062B490C2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3590" y="4263938"/>
            <a:ext cx="8028308" cy="540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Source Book, Source Author, Other Relevant Info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117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s on a keyboard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251520" y="591530"/>
            <a:ext cx="8640960" cy="3024336"/>
          </a:xfrm>
        </p:spPr>
        <p:txBody>
          <a:bodyPr>
            <a:noAutofit/>
          </a:bodyPr>
          <a:lstStyle>
            <a:lvl1pPr>
              <a:defRPr sz="24300">
                <a:solidFill>
                  <a:srgbClr val="000000"/>
                </a:solidFill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1997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4479925"/>
            <a:ext cx="8642350" cy="252413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/>
            </a:lvl1pPr>
            <a:lvl2pPr marL="0" indent="0" algn="ctr">
              <a:spcBef>
                <a:spcPts val="0"/>
              </a:spcBef>
              <a:buNone/>
              <a:defRPr sz="1500"/>
            </a:lvl2pPr>
            <a:lvl3pPr marL="0" indent="0" algn="ctr">
              <a:spcBef>
                <a:spcPts val="0"/>
              </a:spcBef>
              <a:buNone/>
              <a:defRPr sz="1500">
                <a:solidFill>
                  <a:srgbClr val="000000"/>
                </a:solidFill>
                <a:latin typeface="Kaspersky Sans" panose="020B0503050101040103" pitchFamily="34" charset="-52"/>
              </a:defRPr>
            </a:lvl3pPr>
            <a:lvl4pPr marL="0" indent="0" algn="ctr">
              <a:spcBef>
                <a:spcPts val="0"/>
              </a:spcBef>
              <a:buNone/>
              <a:defRPr sz="1500" b="1"/>
            </a:lvl4pPr>
            <a:lvl5pPr marL="0" indent="0" algn="ctr">
              <a:spcBef>
                <a:spcPts val="0"/>
              </a:spcBef>
              <a:buNone/>
              <a:defRPr sz="1400"/>
            </a:lvl5pPr>
          </a:lstStyle>
          <a:p>
            <a:pPr lvl="2"/>
            <a:r>
              <a:rPr lang="en-US" dirty="0"/>
              <a:t>The year Kaspersky was founded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194D4F-BC75-441F-A7BD-8C346D9B3A86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statem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0"/>
          <p:cNvSpPr>
            <a:spLocks noGrp="1"/>
          </p:cNvSpPr>
          <p:nvPr>
            <p:ph type="body" sz="quarter" idx="18" hasCustomPrompt="1"/>
          </p:nvPr>
        </p:nvSpPr>
        <p:spPr>
          <a:xfrm>
            <a:off x="142874" y="951570"/>
            <a:ext cx="4429126" cy="306034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Short statement.</a:t>
            </a:r>
          </a:p>
          <a:p>
            <a:r>
              <a:rPr lang="en-US" dirty="0"/>
              <a:t>Meaningful picture</a:t>
            </a:r>
          </a:p>
          <a:p>
            <a:r>
              <a:rPr lang="en-US" dirty="0"/>
              <a:t>inside the hexagon in</a:t>
            </a:r>
          </a:p>
          <a:p>
            <a:r>
              <a:rPr lang="en-US" dirty="0"/>
              <a:t>Freedom </a:t>
            </a:r>
            <a:r>
              <a:rPr lang="en-US" dirty="0" err="1"/>
              <a:t>photostyle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EA74B2-2B96-4EB2-93BC-80EE0B9E7DC1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F0CC36-A5A6-DB44-9503-B8B5D33AA101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Текст 3">
            <a:extLst>
              <a:ext uri="{FF2B5EF4-FFF2-40B4-BE49-F238E27FC236}">
                <a16:creationId xmlns:a16="http://schemas.microsoft.com/office/drawing/2014/main" id="{36FE1121-9496-9147-9A90-9E62273119B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2874" y="411161"/>
            <a:ext cx="8784391" cy="32438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id="{A92E81D6-57D3-46D5-A88C-EBCC296572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269" y="0"/>
            <a:ext cx="9144000" cy="5143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FD4606-FDF0-42A7-B38C-0F31B23CE405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7C453BD9-6D37-46DD-A199-0490E1C5E9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2874" y="951570"/>
            <a:ext cx="4429126" cy="306034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Short statement.</a:t>
            </a:r>
          </a:p>
          <a:p>
            <a:r>
              <a:rPr lang="en-US" dirty="0"/>
              <a:t>Atmospheric</a:t>
            </a:r>
          </a:p>
          <a:p>
            <a:r>
              <a:rPr lang="en-US" dirty="0"/>
              <a:t>picture in Immersion</a:t>
            </a:r>
          </a:p>
          <a:p>
            <a:r>
              <a:rPr lang="en-US" dirty="0" err="1"/>
              <a:t>photostyle</a:t>
            </a:r>
            <a:r>
              <a:rPr lang="en-US" dirty="0"/>
              <a:t> used</a:t>
            </a:r>
          </a:p>
          <a:p>
            <a:r>
              <a:rPr lang="en-US" dirty="0"/>
              <a:t>as background.</a:t>
            </a:r>
            <a:endParaRPr lang="ru-RU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095C65-4D58-3546-BE98-C7D7B80C209E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Текст 3">
            <a:extLst>
              <a:ext uri="{FF2B5EF4-FFF2-40B4-BE49-F238E27FC236}">
                <a16:creationId xmlns:a16="http://schemas.microsoft.com/office/drawing/2014/main" id="{42533424-16AC-C846-802C-C70753CB94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2874" y="411161"/>
            <a:ext cx="8784391" cy="32438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0886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lking poin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9834E3-0CB5-CF4D-A7B1-971F3BDB2BF6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Текст 3">
            <a:extLst>
              <a:ext uri="{FF2B5EF4-FFF2-40B4-BE49-F238E27FC236}">
                <a16:creationId xmlns:a16="http://schemas.microsoft.com/office/drawing/2014/main" id="{08A63232-5F31-7F40-86A0-1F830F7121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06961"/>
            <a:ext cx="8784391" cy="328586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62017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3 talking points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71172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0"/>
            <a:r>
              <a:rPr lang="en-US" dirty="0"/>
              <a:t>Sub-Headlines Page-Title/Captions/Text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AF69AD-879C-47DE-824E-20BCCAEB2385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A5E0E4-D5B5-47F1-A96A-D27FEA2619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84068" y="3795886"/>
            <a:ext cx="2987675" cy="11521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 b="0">
                <a:latin typeface="Kaspersky Sans" panose="020B0503050101040103" pitchFamily="34" charset="-52"/>
              </a:defRPr>
            </a:lvl1pPr>
          </a:lstStyle>
          <a:p>
            <a:pPr lvl="0"/>
            <a:br>
              <a:rPr lang="en-US" dirty="0"/>
            </a:br>
            <a:r>
              <a:rPr lang="en-US" dirty="0"/>
              <a:t>Be smart</a:t>
            </a:r>
            <a:br>
              <a:rPr lang="en-US" dirty="0"/>
            </a:br>
            <a:r>
              <a:rPr lang="en-US" b="0" dirty="0"/>
              <a:t>Practice summing up your points.</a:t>
            </a:r>
            <a:endParaRPr lang="x-none" dirty="0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8EB597DF-B612-40EA-A124-4D70B2CA99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84068" y="2355850"/>
            <a:ext cx="2987675" cy="118813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tabLst/>
              <a:defRPr sz="1500" b="0">
                <a:latin typeface="Kaspersky Sans" panose="020B0503050101040103" pitchFamily="34" charset="-52"/>
              </a:defRPr>
            </a:lvl1pPr>
          </a:lstStyle>
          <a:p>
            <a:pPr lvl="0"/>
            <a:br>
              <a:rPr lang="en-US" dirty="0"/>
            </a:br>
            <a:r>
              <a:rPr lang="en-US" dirty="0"/>
              <a:t>Less is more</a:t>
            </a:r>
            <a:br>
              <a:rPr lang="en-US" dirty="0"/>
            </a:br>
            <a:r>
              <a:rPr lang="en-US" dirty="0"/>
              <a:t>Keep your texts short and focus on presenting.</a:t>
            </a:r>
          </a:p>
        </p:txBody>
      </p:sp>
      <p:sp>
        <p:nvSpPr>
          <p:cNvPr id="19" name="Текст 17">
            <a:extLst>
              <a:ext uri="{FF2B5EF4-FFF2-40B4-BE49-F238E27FC236}">
                <a16:creationId xmlns:a16="http://schemas.microsoft.com/office/drawing/2014/main" id="{68F929C4-60D8-401D-B382-ABA94CBBEB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84068" y="915567"/>
            <a:ext cx="2987675" cy="118813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tabLst/>
              <a:defRPr sz="1500" b="0">
                <a:latin typeface="Kaspersky Sans" panose="020B0503050101040103" pitchFamily="34" charset="-52"/>
              </a:defRPr>
            </a:lvl1pPr>
          </a:lstStyle>
          <a:p>
            <a:pPr lvl="0"/>
            <a:br>
              <a:rPr lang="en-US" dirty="0"/>
            </a:br>
            <a:r>
              <a:rPr lang="en-US" dirty="0"/>
              <a:t>Save time</a:t>
            </a:r>
            <a:br>
              <a:rPr lang="en-US" dirty="0"/>
            </a:br>
            <a:r>
              <a:rPr lang="en-US" dirty="0"/>
              <a:t>Use these layouts to save time for rehearsal.</a:t>
            </a:r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talking poin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62017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3 talking points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71172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0"/>
            <a:r>
              <a:rPr lang="en-US" dirty="0"/>
              <a:t>Sub-Headlines Page-Title/Captions/Text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AF69AD-879C-47DE-824E-20BCCAEB2385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A5E0E4-D5B5-47F1-A96A-D27FEA2619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84068" y="3795886"/>
            <a:ext cx="2987675" cy="11521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 b="0">
                <a:latin typeface="Kaspersky Sans" panose="020B0503050101040103" pitchFamily="34" charset="-52"/>
              </a:defRPr>
            </a:lvl1pPr>
          </a:lstStyle>
          <a:p>
            <a:pPr lvl="0"/>
            <a:br>
              <a:rPr lang="en-US" dirty="0"/>
            </a:br>
            <a:r>
              <a:rPr lang="en-US" dirty="0"/>
              <a:t>Be smart</a:t>
            </a:r>
            <a:br>
              <a:rPr lang="en-US" dirty="0"/>
            </a:br>
            <a:r>
              <a:rPr lang="en-US" b="0" dirty="0"/>
              <a:t>Practice summing up your points.</a:t>
            </a:r>
            <a:endParaRPr lang="x-none" dirty="0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8EB597DF-B612-40EA-A124-4D70B2CA99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84068" y="2355850"/>
            <a:ext cx="2987675" cy="118813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tabLst/>
              <a:defRPr sz="1500" b="0">
                <a:latin typeface="Kaspersky Sans" panose="020B0503050101040103" pitchFamily="34" charset="-52"/>
              </a:defRPr>
            </a:lvl1pPr>
          </a:lstStyle>
          <a:p>
            <a:pPr lvl="0"/>
            <a:br>
              <a:rPr lang="en-US" dirty="0"/>
            </a:br>
            <a:r>
              <a:rPr lang="en-US" dirty="0"/>
              <a:t>Less is more</a:t>
            </a:r>
            <a:br>
              <a:rPr lang="en-US" dirty="0"/>
            </a:br>
            <a:r>
              <a:rPr lang="en-US" dirty="0"/>
              <a:t>Keep your texts short and focus on presenting.</a:t>
            </a:r>
          </a:p>
        </p:txBody>
      </p:sp>
      <p:sp>
        <p:nvSpPr>
          <p:cNvPr id="19" name="Текст 17">
            <a:extLst>
              <a:ext uri="{FF2B5EF4-FFF2-40B4-BE49-F238E27FC236}">
                <a16:creationId xmlns:a16="http://schemas.microsoft.com/office/drawing/2014/main" id="{68F929C4-60D8-401D-B382-ABA94CBBEB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84068" y="915567"/>
            <a:ext cx="2987675" cy="118813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tabLst/>
              <a:defRPr sz="1500" b="0">
                <a:latin typeface="Kaspersky Sans" panose="020B0503050101040103" pitchFamily="34" charset="-52"/>
              </a:defRPr>
            </a:lvl1pPr>
          </a:lstStyle>
          <a:p>
            <a:pPr lvl="0"/>
            <a:br>
              <a:rPr lang="en-US" dirty="0"/>
            </a:br>
            <a:r>
              <a:rPr lang="en-US" dirty="0"/>
              <a:t>Save time</a:t>
            </a:r>
            <a:br>
              <a:rPr lang="en-US" dirty="0"/>
            </a:br>
            <a:r>
              <a:rPr lang="en-US" dirty="0"/>
              <a:t>Use these layouts to save time for rehearsal.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8224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lking points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62017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3 talking points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71172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0"/>
            <a:r>
              <a:rPr lang="en-US" dirty="0"/>
              <a:t>Sub-Headlines Page-Title/Captions/Text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AF69AD-879C-47DE-824E-20BCCAEB2385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A47FDF-C135-4A24-854A-D4BB620C25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84068" y="915566"/>
            <a:ext cx="2987675" cy="11715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en-US" dirty="0"/>
            </a:br>
            <a:r>
              <a:rPr lang="en-US" dirty="0"/>
              <a:t>Save time</a:t>
            </a:r>
            <a:br>
              <a:rPr lang="en-US" dirty="0"/>
            </a:br>
            <a:r>
              <a:rPr lang="en-US" dirty="0"/>
              <a:t>Use these layouts to save time for rehearsal.</a:t>
            </a:r>
            <a:endParaRPr lang="x-none" dirty="0"/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A6B88635-8180-49F6-8D44-297561A114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84068" y="2372525"/>
            <a:ext cx="2987675" cy="11715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en-US" dirty="0"/>
            </a:br>
            <a:r>
              <a:rPr lang="en-US" dirty="0"/>
              <a:t>Less is more</a:t>
            </a:r>
            <a:br>
              <a:rPr lang="en-US" dirty="0"/>
            </a:br>
            <a:r>
              <a:rPr lang="en-US" dirty="0"/>
              <a:t>Keep your texts short and focus on presenting.</a:t>
            </a:r>
            <a:endParaRPr lang="x-none" dirty="0"/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290C5E36-7805-4544-9ABB-20345A8BAE5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84068" y="3795290"/>
            <a:ext cx="2987675" cy="11715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en-US" dirty="0"/>
            </a:br>
            <a:r>
              <a:rPr lang="en-US" dirty="0"/>
              <a:t>Be smart</a:t>
            </a:r>
            <a:br>
              <a:rPr lang="en-US" dirty="0"/>
            </a:br>
            <a:r>
              <a:rPr lang="en-US" dirty="0"/>
              <a:t>Practice summing up your points.</a:t>
            </a:r>
            <a:endParaRPr lang="x-none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83125-D7D3-1F4B-8D2C-7A0D949D1B6C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Текст 3">
            <a:extLst>
              <a:ext uri="{FF2B5EF4-FFF2-40B4-BE49-F238E27FC236}">
                <a16:creationId xmlns:a16="http://schemas.microsoft.com/office/drawing/2014/main" id="{DCD95552-991B-0E4A-9D95-8974C0BF08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9624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alking poin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992E273-37CE-2942-977F-F0DC39C94496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476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ru-RU" dirty="0"/>
              <a:t>4</a:t>
            </a:r>
            <a:r>
              <a:rPr lang="en-US" dirty="0"/>
              <a:t> talking points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DBA777-D408-4459-A7F6-3603D71F3C90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605AE-A45E-4504-8B0C-02452502C8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4050" y="2356280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2"/>
              </a:buBlip>
              <a:defRPr sz="1500"/>
            </a:lvl2pPr>
            <a:lvl3pPr marL="0" indent="0">
              <a:buFontTx/>
              <a:buBlip>
                <a:blip r:embed="rId2"/>
              </a:buBlip>
              <a:defRPr sz="1500"/>
            </a:lvl3pPr>
            <a:lvl4pPr marL="0" indent="0">
              <a:buFontTx/>
              <a:buBlip>
                <a:blip r:embed="rId2"/>
              </a:buBlip>
              <a:defRPr sz="1500"/>
            </a:lvl4pPr>
            <a:lvl5pPr marL="0" indent="0">
              <a:buFontTx/>
              <a:buBlip>
                <a:blip r:embed="rId2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Focus</a:t>
            </a:r>
            <a:br>
              <a:rPr lang="en-US" dirty="0"/>
            </a:br>
            <a:r>
              <a:rPr lang="en-US" dirty="0"/>
              <a:t>3 points are optimal to keep audience focused.</a:t>
            </a:r>
            <a:endParaRPr lang="ru-RU" dirty="0"/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160FF622-0EC1-42C9-92DF-D38C8A8CA5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64050" y="3794014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2"/>
              </a:buBlip>
              <a:defRPr sz="1500"/>
            </a:lvl2pPr>
            <a:lvl3pPr marL="0" indent="0">
              <a:buFontTx/>
              <a:buBlip>
                <a:blip r:embed="rId2"/>
              </a:buBlip>
              <a:defRPr sz="1500"/>
            </a:lvl3pPr>
            <a:lvl4pPr marL="0" indent="0">
              <a:buFontTx/>
              <a:buBlip>
                <a:blip r:embed="rId2"/>
              </a:buBlip>
              <a:defRPr sz="1500"/>
            </a:lvl4pPr>
            <a:lvl5pPr marL="0" indent="0">
              <a:buFontTx/>
              <a:buBlip>
                <a:blip r:embed="rId2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Stress</a:t>
            </a:r>
            <a:br>
              <a:rPr lang="en-US" dirty="0"/>
            </a:br>
            <a:r>
              <a:rPr lang="en-US" dirty="0"/>
              <a:t>Be confident, and flaws will</a:t>
            </a:r>
            <a:br>
              <a:rPr lang="en-US" dirty="0"/>
            </a:br>
            <a:r>
              <a:rPr lang="en-US" dirty="0"/>
              <a:t>be overlooked.</a:t>
            </a:r>
            <a:endParaRPr lang="ru-RU" dirty="0"/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7A420F3F-A7E6-4D3C-9BDD-68D1F9DCE5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588" y="3794014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2"/>
              </a:buBlip>
              <a:defRPr sz="1500"/>
            </a:lvl2pPr>
            <a:lvl3pPr marL="0" indent="0">
              <a:buFontTx/>
              <a:buBlip>
                <a:blip r:embed="rId2"/>
              </a:buBlip>
              <a:defRPr sz="1500"/>
            </a:lvl3pPr>
            <a:lvl4pPr marL="0" indent="0">
              <a:buFontTx/>
              <a:buBlip>
                <a:blip r:embed="rId2"/>
              </a:buBlip>
              <a:defRPr sz="1500"/>
            </a:lvl4pPr>
            <a:lvl5pPr marL="0" indent="0">
              <a:buFontTx/>
              <a:buBlip>
                <a:blip r:embed="rId2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Rehearsal</a:t>
            </a:r>
            <a:br>
              <a:rPr lang="en-US" dirty="0"/>
            </a:br>
            <a:r>
              <a:rPr lang="en-US" dirty="0"/>
              <a:t>Record your voiceover and rehearse it.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1624BA17-FEF1-467A-BBF7-8CCE2BE8D6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3589" y="2356280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2"/>
              </a:buBlip>
              <a:defRPr sz="1500"/>
            </a:lvl2pPr>
            <a:lvl3pPr marL="0" indent="0">
              <a:buFontTx/>
              <a:buBlip>
                <a:blip r:embed="rId2"/>
              </a:buBlip>
              <a:defRPr sz="1500"/>
            </a:lvl3pPr>
            <a:lvl4pPr marL="0" indent="0">
              <a:buFontTx/>
              <a:buBlip>
                <a:blip r:embed="rId2"/>
              </a:buBlip>
              <a:defRPr sz="1500"/>
            </a:lvl4pPr>
            <a:lvl5pPr marL="0" indent="0">
              <a:buFontTx/>
              <a:buBlip>
                <a:blip r:embed="rId2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Sub-heads</a:t>
            </a:r>
            <a:br>
              <a:rPr lang="en-US" dirty="0"/>
            </a:br>
            <a:r>
              <a:rPr lang="en-US" dirty="0" err="1"/>
              <a:t>Sub-heads</a:t>
            </a:r>
            <a:r>
              <a:rPr lang="en-US" dirty="0"/>
              <a:t> type size is optimized at 45 pt.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61902498-95FC-D947-9D82-50241CFAF6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06961"/>
            <a:ext cx="8784391" cy="328586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alking poin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476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ru-RU" dirty="0"/>
              <a:t>4</a:t>
            </a:r>
            <a:r>
              <a:rPr lang="en-US" dirty="0"/>
              <a:t> talking points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DBA777-D408-4459-A7F6-3603D71F3C90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605AE-A45E-4504-8B0C-02452502C8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4050" y="2356280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2"/>
              </a:buBlip>
              <a:defRPr sz="1500"/>
            </a:lvl2pPr>
            <a:lvl3pPr marL="0" indent="0">
              <a:buFontTx/>
              <a:buBlip>
                <a:blip r:embed="rId2"/>
              </a:buBlip>
              <a:defRPr sz="1500"/>
            </a:lvl3pPr>
            <a:lvl4pPr marL="0" indent="0">
              <a:buFontTx/>
              <a:buBlip>
                <a:blip r:embed="rId2"/>
              </a:buBlip>
              <a:defRPr sz="1500"/>
            </a:lvl4pPr>
            <a:lvl5pPr marL="0" indent="0">
              <a:buFontTx/>
              <a:buBlip>
                <a:blip r:embed="rId2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Focus</a:t>
            </a:r>
            <a:br>
              <a:rPr lang="en-US" dirty="0"/>
            </a:br>
            <a:r>
              <a:rPr lang="en-US" dirty="0"/>
              <a:t>3 points are optimal to keep audience focused.</a:t>
            </a:r>
            <a:endParaRPr lang="ru-RU" dirty="0"/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160FF622-0EC1-42C9-92DF-D38C8A8CA5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64050" y="3794014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2"/>
              </a:buBlip>
              <a:defRPr sz="1500"/>
            </a:lvl2pPr>
            <a:lvl3pPr marL="0" indent="0">
              <a:buFontTx/>
              <a:buBlip>
                <a:blip r:embed="rId2"/>
              </a:buBlip>
              <a:defRPr sz="1500"/>
            </a:lvl3pPr>
            <a:lvl4pPr marL="0" indent="0">
              <a:buFontTx/>
              <a:buBlip>
                <a:blip r:embed="rId2"/>
              </a:buBlip>
              <a:defRPr sz="1500"/>
            </a:lvl4pPr>
            <a:lvl5pPr marL="0" indent="0">
              <a:buFontTx/>
              <a:buBlip>
                <a:blip r:embed="rId2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Stress</a:t>
            </a:r>
            <a:br>
              <a:rPr lang="en-US" dirty="0"/>
            </a:br>
            <a:r>
              <a:rPr lang="en-US" dirty="0"/>
              <a:t>Be confident, and flaws will</a:t>
            </a:r>
            <a:br>
              <a:rPr lang="en-US" dirty="0"/>
            </a:br>
            <a:r>
              <a:rPr lang="en-US" dirty="0"/>
              <a:t>be overlooked.</a:t>
            </a:r>
            <a:endParaRPr lang="ru-RU" dirty="0"/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7A420F3F-A7E6-4D3C-9BDD-68D1F9DCE5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588" y="3794014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2"/>
              </a:buBlip>
              <a:defRPr sz="1500"/>
            </a:lvl2pPr>
            <a:lvl3pPr marL="0" indent="0">
              <a:buFontTx/>
              <a:buBlip>
                <a:blip r:embed="rId2"/>
              </a:buBlip>
              <a:defRPr sz="1500"/>
            </a:lvl3pPr>
            <a:lvl4pPr marL="0" indent="0">
              <a:buFontTx/>
              <a:buBlip>
                <a:blip r:embed="rId2"/>
              </a:buBlip>
              <a:defRPr sz="1500"/>
            </a:lvl4pPr>
            <a:lvl5pPr marL="0" indent="0">
              <a:buFontTx/>
              <a:buBlip>
                <a:blip r:embed="rId2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Rehearsal</a:t>
            </a:r>
            <a:br>
              <a:rPr lang="en-US" dirty="0"/>
            </a:br>
            <a:r>
              <a:rPr lang="en-US" dirty="0"/>
              <a:t>Record your voiceover and rehearse it.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1624BA17-FEF1-467A-BBF7-8CCE2BE8D6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3589" y="2356280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2"/>
              </a:buBlip>
              <a:defRPr sz="1500"/>
            </a:lvl2pPr>
            <a:lvl3pPr marL="0" indent="0">
              <a:buFontTx/>
              <a:buBlip>
                <a:blip r:embed="rId2"/>
              </a:buBlip>
              <a:defRPr sz="1500"/>
            </a:lvl3pPr>
            <a:lvl4pPr marL="0" indent="0">
              <a:buFontTx/>
              <a:buBlip>
                <a:blip r:embed="rId2"/>
              </a:buBlip>
              <a:defRPr sz="1500"/>
            </a:lvl4pPr>
            <a:lvl5pPr marL="0" indent="0">
              <a:buFontTx/>
              <a:buBlip>
                <a:blip r:embed="rId2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Sub-heads</a:t>
            </a:r>
            <a:br>
              <a:rPr lang="en-US" dirty="0"/>
            </a:br>
            <a:r>
              <a:rPr lang="en-US" dirty="0" err="1"/>
              <a:t>Sub-heads</a:t>
            </a:r>
            <a:r>
              <a:rPr lang="en-US" dirty="0"/>
              <a:t> type size is optimized at 45 pt.</a:t>
            </a:r>
          </a:p>
        </p:txBody>
      </p:sp>
    </p:spTree>
    <p:extLst>
      <p:ext uri="{BB962C8B-B14F-4D97-AF65-F5344CB8AC3E}">
        <p14:creationId xmlns:p14="http://schemas.microsoft.com/office/powerpoint/2010/main" val="48346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How-to-Deck Whit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7046_XIV_loop_v004.mp4" descr="7046_XIV_loop_v004.mp4">
            <a:hlinkClick r:id="" action="ppaction://media"/>
            <a:extLst>
              <a:ext uri="{FF2B5EF4-FFF2-40B4-BE49-F238E27FC236}">
                <a16:creationId xmlns:a16="http://schemas.microsoft.com/office/drawing/2014/main" id="{D5413B57-3453-D745-84D5-F13A7E236F4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7504" y="787371"/>
            <a:ext cx="5878996" cy="18002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000" b="1">
                <a:solidFill>
                  <a:srgbClr val="000000"/>
                </a:solidFill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How-to Deck</a:t>
            </a:r>
            <a:endParaRPr lang="ru-RU" dirty="0"/>
          </a:p>
        </p:txBody>
      </p:sp>
      <p:pic>
        <p:nvPicPr>
          <p:cNvPr id="9" name="Рисунок 8" descr="Kaspersky logo black.png_645E5772.png">
            <a:extLst>
              <a:ext uri="{FF2B5EF4-FFF2-40B4-BE49-F238E27FC236}">
                <a16:creationId xmlns:a16="http://schemas.microsoft.com/office/drawing/2014/main" id="{20E0C0FE-FEC0-495E-BC7A-20DBC4A0AF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3" y="4440657"/>
            <a:ext cx="1866471" cy="702843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47F5EA05-B11A-4BC6-AD4C-61E46181C8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148" y="2787774"/>
            <a:ext cx="2268303" cy="1439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7"/>
              </a:buBlip>
              <a:defRPr sz="1500">
                <a:solidFill>
                  <a:srgbClr val="000000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This how-to deck will help you create pre-</a:t>
            </a:r>
            <a:r>
              <a:rPr lang="en-US" dirty="0" err="1"/>
              <a:t>sentations</a:t>
            </a:r>
            <a:r>
              <a:rPr lang="en-US" dirty="0"/>
              <a:t> in tune with the new look and feel</a:t>
            </a:r>
            <a:br>
              <a:rPr lang="en-US" dirty="0"/>
            </a:br>
            <a:r>
              <a:rPr lang="en-US" dirty="0"/>
              <a:t>of our brand</a:t>
            </a:r>
            <a:endParaRPr lang="ru-RU" dirty="0"/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5787D4D6-3870-E146-BB05-FB6F6BF71C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461" y="231490"/>
            <a:ext cx="5807039" cy="348321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FontTx/>
              <a:buNone/>
              <a:defRPr sz="1400" b="1" i="0">
                <a:solidFill>
                  <a:srgbClr val="000000"/>
                </a:solidFill>
                <a:latin typeface="Kaspersky Sans" panose="020B0503050101040103" pitchFamily="34" charset="77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Event name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alking points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476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ru-RU" dirty="0"/>
              <a:t>4</a:t>
            </a:r>
            <a:r>
              <a:rPr lang="en-US" dirty="0"/>
              <a:t> talking points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DBA777-D408-4459-A7F6-3603D71F3C90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605AE-A45E-4504-8B0C-02452502C8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4050" y="2356280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3"/>
              </a:buBlip>
              <a:defRPr sz="1500"/>
            </a:lvl2pPr>
            <a:lvl3pPr marL="0" indent="0">
              <a:buFontTx/>
              <a:buBlip>
                <a:blip r:embed="rId3"/>
              </a:buBlip>
              <a:defRPr sz="1500"/>
            </a:lvl3pPr>
            <a:lvl4pPr marL="0" indent="0">
              <a:buFontTx/>
              <a:buBlip>
                <a:blip r:embed="rId3"/>
              </a:buBlip>
              <a:defRPr sz="1500"/>
            </a:lvl4pPr>
            <a:lvl5pPr marL="0" indent="0">
              <a:buFontTx/>
              <a:buBlip>
                <a:blip r:embed="rId3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Focus</a:t>
            </a:r>
            <a:br>
              <a:rPr lang="en-US" dirty="0"/>
            </a:br>
            <a:r>
              <a:rPr lang="en-US" dirty="0"/>
              <a:t>3 points are optimal to keep audience focused.</a:t>
            </a:r>
            <a:endParaRPr lang="ru-RU" dirty="0"/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160FF622-0EC1-42C9-92DF-D38C8A8CA5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64050" y="3794014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3"/>
              </a:buBlip>
              <a:defRPr sz="1500"/>
            </a:lvl2pPr>
            <a:lvl3pPr marL="0" indent="0">
              <a:buFontTx/>
              <a:buBlip>
                <a:blip r:embed="rId3"/>
              </a:buBlip>
              <a:defRPr sz="1500"/>
            </a:lvl3pPr>
            <a:lvl4pPr marL="0" indent="0">
              <a:buFontTx/>
              <a:buBlip>
                <a:blip r:embed="rId3"/>
              </a:buBlip>
              <a:defRPr sz="1500"/>
            </a:lvl4pPr>
            <a:lvl5pPr marL="0" indent="0">
              <a:buFontTx/>
              <a:buBlip>
                <a:blip r:embed="rId3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Stress</a:t>
            </a:r>
            <a:br>
              <a:rPr lang="en-US" dirty="0"/>
            </a:br>
            <a:r>
              <a:rPr lang="en-US" dirty="0"/>
              <a:t>Be confident, and flaws will</a:t>
            </a:r>
            <a:br>
              <a:rPr lang="en-US" dirty="0"/>
            </a:br>
            <a:r>
              <a:rPr lang="en-US" dirty="0"/>
              <a:t>be overlooked.</a:t>
            </a:r>
            <a:endParaRPr lang="ru-RU" dirty="0"/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7A420F3F-A7E6-4D3C-9BDD-68D1F9DCE5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588" y="3794014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3"/>
              </a:buBlip>
              <a:defRPr sz="1500"/>
            </a:lvl2pPr>
            <a:lvl3pPr marL="0" indent="0">
              <a:buFontTx/>
              <a:buBlip>
                <a:blip r:embed="rId3"/>
              </a:buBlip>
              <a:defRPr sz="1500"/>
            </a:lvl3pPr>
            <a:lvl4pPr marL="0" indent="0">
              <a:buFontTx/>
              <a:buBlip>
                <a:blip r:embed="rId3"/>
              </a:buBlip>
              <a:defRPr sz="1500"/>
            </a:lvl4pPr>
            <a:lvl5pPr marL="0" indent="0">
              <a:buFontTx/>
              <a:buBlip>
                <a:blip r:embed="rId3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Rehearsal</a:t>
            </a:r>
            <a:br>
              <a:rPr lang="en-US" dirty="0"/>
            </a:br>
            <a:r>
              <a:rPr lang="en-US" dirty="0"/>
              <a:t>Record your voiceover and rehearse it.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1624BA17-FEF1-467A-BBF7-8CCE2BE8D6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3589" y="2356280"/>
            <a:ext cx="2987675" cy="9715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buFontTx/>
              <a:buBlip>
                <a:blip r:embed="rId3"/>
              </a:buBlip>
              <a:defRPr sz="1500"/>
            </a:lvl2pPr>
            <a:lvl3pPr marL="0" indent="0">
              <a:buFontTx/>
              <a:buBlip>
                <a:blip r:embed="rId3"/>
              </a:buBlip>
              <a:defRPr sz="1500"/>
            </a:lvl3pPr>
            <a:lvl4pPr marL="0" indent="0">
              <a:buFontTx/>
              <a:buBlip>
                <a:blip r:embed="rId3"/>
              </a:buBlip>
              <a:defRPr sz="1500"/>
            </a:lvl4pPr>
            <a:lvl5pPr marL="0" indent="0">
              <a:buFontTx/>
              <a:buBlip>
                <a:blip r:embed="rId3"/>
              </a:buBlip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Sub-heads</a:t>
            </a:r>
            <a:br>
              <a:rPr lang="en-US" dirty="0"/>
            </a:br>
            <a:r>
              <a:rPr lang="en-US" dirty="0" err="1"/>
              <a:t>Sub-heads</a:t>
            </a:r>
            <a:r>
              <a:rPr lang="en-US" dirty="0"/>
              <a:t> type size is optimized at 45 pt.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AED8711-A5DE-7F4D-8B45-9E47913FB1EA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Текст 3">
            <a:extLst>
              <a:ext uri="{FF2B5EF4-FFF2-40B4-BE49-F238E27FC236}">
                <a16:creationId xmlns:a16="http://schemas.microsoft.com/office/drawing/2014/main" id="{70F95D78-4C91-AE4E-9F2E-742634B3F2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14238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 Poi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62017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Talking Point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915566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br>
              <a:rPr lang="ru-RU" dirty="0"/>
            </a:br>
            <a:r>
              <a:rPr lang="en-US" dirty="0"/>
              <a:t>Are they reading or listening?</a:t>
            </a:r>
          </a:p>
          <a:p>
            <a:pPr lvl="1"/>
            <a:r>
              <a:rPr lang="en-US" dirty="0"/>
              <a:t>Live audience will focus on your speech rather than on your slides. Don’t make them read too much.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499742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Play with transparency </a:t>
            </a:r>
          </a:p>
          <a:p>
            <a:pPr lvl="1"/>
            <a:r>
              <a:rPr lang="en-US" dirty="0"/>
              <a:t>If you want to say more about a specific talking point, make others considerably more transparent.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0"/>
            <a:r>
              <a:rPr lang="en-US" dirty="0"/>
              <a:t>This is how you visualize</a:t>
            </a:r>
            <a:br>
              <a:rPr lang="en-US" dirty="0"/>
            </a:br>
            <a:r>
              <a:rPr lang="en-US" dirty="0"/>
              <a:t>a talking point. Play with text and opacity but keep it short.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939903"/>
            <a:ext cx="2987625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Keep it short!</a:t>
            </a:r>
            <a:endParaRPr lang="ru-RU" dirty="0"/>
          </a:p>
          <a:p>
            <a:pPr lvl="1"/>
            <a:r>
              <a:rPr lang="en-US" dirty="0"/>
              <a:t>This is the most text you can put on one slide in your presentation.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2F56738-7939-D547-BD0C-B304AB6017E4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Текст 3">
            <a:extLst>
              <a:ext uri="{FF2B5EF4-FFF2-40B4-BE49-F238E27FC236}">
                <a16:creationId xmlns:a16="http://schemas.microsoft.com/office/drawing/2014/main" id="{80676B8F-4A84-6349-BEEC-13C889E96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Deeper info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10958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 Poi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2">
            <a:extLst>
              <a:ext uri="{FF2B5EF4-FFF2-40B4-BE49-F238E27FC236}">
                <a16:creationId xmlns:a16="http://schemas.microsoft.com/office/drawing/2014/main" id="{4C3A584C-13B2-4C25-8174-CD921A161F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84068" y="2355726"/>
            <a:ext cx="2987625" cy="10441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tabLst/>
              <a:defRPr sz="1500" b="1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Kaspersky Sans" panose="020B0503050101040103" pitchFamily="34" charset="-52"/>
              </a:defRPr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Play with transparency </a:t>
            </a:r>
          </a:p>
          <a:p>
            <a:pPr lvl="1"/>
            <a:r>
              <a:rPr lang="en-US" dirty="0"/>
              <a:t>If you want to say more about a specific talking point, make others considerably more transparent.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62017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Talking Point</a:t>
            </a:r>
            <a:endParaRPr lang="ru-RU" dirty="0"/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/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>
                <a:latin typeface="Kaspersky Sans" panose="020B0503050101040103" pitchFamily="34" charset="-52"/>
              </a:defRPr>
            </a:lvl5pPr>
          </a:lstStyle>
          <a:p>
            <a:pPr lvl="4"/>
            <a:r>
              <a:rPr lang="en-US" sz="1800" dirty="0"/>
              <a:t>This is how you visualize</a:t>
            </a:r>
            <a:br>
              <a:rPr lang="en-US" sz="1800" dirty="0"/>
            </a:br>
            <a:r>
              <a:rPr lang="en-US" sz="1800" dirty="0"/>
              <a:t>a talking point. Play with text and opacity but keep it short.</a:t>
            </a:r>
            <a:endParaRPr lang="ru-RU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2B215A-33E2-4DCA-844E-5D549F962D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84068" y="3939902"/>
            <a:ext cx="2987625" cy="79216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tabLst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en-US" dirty="0"/>
              <a:t>Keep it short!</a:t>
            </a:r>
            <a:endParaRPr lang="ru-RU" dirty="0"/>
          </a:p>
          <a:p>
            <a:pPr lvl="1"/>
            <a:r>
              <a:rPr lang="en-US" dirty="0"/>
              <a:t>This is the most text you can put on one slide in your presentation.</a:t>
            </a:r>
            <a:endParaRPr lang="ru-RU" dirty="0"/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E9A56E16-96D6-450E-9470-C4EBB4C2A0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84068" y="1059582"/>
            <a:ext cx="2987625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en-US" dirty="0"/>
              <a:t>Are they reading or listening?</a:t>
            </a:r>
          </a:p>
          <a:p>
            <a:pPr lvl="1"/>
            <a:r>
              <a:rPr lang="en-US" dirty="0"/>
              <a:t>Live audience will focus on your speech rather than on your slides. Don’t make them read too much.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8779F36-892E-1A44-8056-4376150E4BE4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Текст 3">
            <a:extLst>
              <a:ext uri="{FF2B5EF4-FFF2-40B4-BE49-F238E27FC236}">
                <a16:creationId xmlns:a16="http://schemas.microsoft.com/office/drawing/2014/main" id="{28273247-F5D4-A743-AD14-0BAE024AE1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Deeper info slide title</a:t>
            </a:r>
          </a:p>
        </p:txBody>
      </p:sp>
    </p:spTree>
    <p:extLst>
      <p:ext uri="{BB962C8B-B14F-4D97-AF65-F5344CB8AC3E}">
        <p14:creationId xmlns:p14="http://schemas.microsoft.com/office/powerpoint/2010/main" val="9239352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 Poi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62017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Talking Point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1059582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Are they reading or listening?</a:t>
            </a:r>
          </a:p>
          <a:p>
            <a:pPr lvl="1"/>
            <a:r>
              <a:rPr lang="en-US" dirty="0"/>
              <a:t>Live audience will focus on your speech rather than on your slides. Don’t make them read too much.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499742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Play with transparency </a:t>
            </a:r>
          </a:p>
          <a:p>
            <a:pPr lvl="1"/>
            <a:r>
              <a:rPr lang="en-US" dirty="0"/>
              <a:t>If you want to say more about a specific talking point, make others considerably more transparent.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0"/>
            <a:r>
              <a:rPr lang="en-US" dirty="0"/>
              <a:t>This is how you visualize</a:t>
            </a:r>
            <a:br>
              <a:rPr lang="en-US" dirty="0"/>
            </a:br>
            <a:r>
              <a:rPr lang="en-US" dirty="0"/>
              <a:t>a talking point. Play with text and opacity but keep it short.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795886"/>
            <a:ext cx="2987625" cy="10081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br>
              <a:rPr lang="ru-RU" dirty="0"/>
            </a:br>
            <a:r>
              <a:rPr lang="en-US" dirty="0"/>
              <a:t>Keep it short!</a:t>
            </a:r>
            <a:endParaRPr lang="ru-RU" dirty="0"/>
          </a:p>
          <a:p>
            <a:pPr lvl="1"/>
            <a:r>
              <a:rPr lang="en-US" dirty="0"/>
              <a:t>This is the most text you can put on one slide in your presentation.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55684D1-E040-9945-8442-4FFC8C53B785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Текст 3">
            <a:extLst>
              <a:ext uri="{FF2B5EF4-FFF2-40B4-BE49-F238E27FC236}">
                <a16:creationId xmlns:a16="http://schemas.microsoft.com/office/drawing/2014/main" id="{C11BF950-8B30-194B-BCD1-C9C553534F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Deeper info slide title</a:t>
            </a:r>
          </a:p>
        </p:txBody>
      </p:sp>
    </p:spTree>
    <p:extLst>
      <p:ext uri="{BB962C8B-B14F-4D97-AF65-F5344CB8AC3E}">
        <p14:creationId xmlns:p14="http://schemas.microsoft.com/office/powerpoint/2010/main" val="17605231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 Point Dark 1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62017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Talking Point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915566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br>
              <a:rPr lang="ru-RU" dirty="0"/>
            </a:br>
            <a:r>
              <a:rPr lang="en-US" dirty="0"/>
              <a:t>Are they reading or listening?</a:t>
            </a:r>
          </a:p>
          <a:p>
            <a:pPr lvl="1"/>
            <a:r>
              <a:rPr lang="en-US" dirty="0"/>
              <a:t>Live audience will focus on your speech rather than on your slides. Don’t make them read too much.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499742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Play with transparency </a:t>
            </a:r>
          </a:p>
          <a:p>
            <a:pPr lvl="1"/>
            <a:r>
              <a:rPr lang="en-US" dirty="0"/>
              <a:t>If you want to say more about a specific talking point, make others considerably more transparent.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0"/>
            <a:r>
              <a:rPr lang="en-US" dirty="0"/>
              <a:t>This is how you visualize</a:t>
            </a:r>
            <a:br>
              <a:rPr lang="en-US" dirty="0"/>
            </a:br>
            <a:r>
              <a:rPr lang="en-US" dirty="0"/>
              <a:t>a talking point. Play with text and opacity but keep it short.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939903"/>
            <a:ext cx="2987625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Keep it short!</a:t>
            </a:r>
          </a:p>
          <a:p>
            <a:pPr lvl="1"/>
            <a:r>
              <a:rPr lang="en-US" dirty="0"/>
              <a:t>This is the most text you can put on one slide in your presentation.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124B0D-404D-0944-898C-3037D3FAFFE9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Текст 3">
            <a:extLst>
              <a:ext uri="{FF2B5EF4-FFF2-40B4-BE49-F238E27FC236}">
                <a16:creationId xmlns:a16="http://schemas.microsoft.com/office/drawing/2014/main" id="{939F299A-DBB4-4F44-AAF6-CF30250E9D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Deeper info slide title</a:t>
            </a:r>
          </a:p>
        </p:txBody>
      </p:sp>
    </p:spTree>
    <p:extLst>
      <p:ext uri="{BB962C8B-B14F-4D97-AF65-F5344CB8AC3E}">
        <p14:creationId xmlns:p14="http://schemas.microsoft.com/office/powerpoint/2010/main" val="12803467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 Point Dark 2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62017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Talking Point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1059582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Are they reading or listening?</a:t>
            </a:r>
          </a:p>
          <a:p>
            <a:pPr lvl="1"/>
            <a:r>
              <a:rPr lang="en-US" dirty="0"/>
              <a:t>Live audience will focus on your speech rather than on your slides. Don’t make them read too much.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355726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br>
              <a:rPr lang="ru-RU" dirty="0"/>
            </a:br>
            <a:r>
              <a:rPr lang="en-US" dirty="0"/>
              <a:t>Play with transparency </a:t>
            </a:r>
          </a:p>
          <a:p>
            <a:pPr lvl="1"/>
            <a:r>
              <a:rPr lang="en-US" dirty="0"/>
              <a:t>If you want to say more about a specific talking point, make others considerably more transparent.</a:t>
            </a:r>
            <a:endParaRPr lang="ru-RU" dirty="0"/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Kaspersky Sans" panose="020B0503050101040103" pitchFamily="34" charset="-52"/>
              </a:defRPr>
            </a:lvl5pPr>
          </a:lstStyle>
          <a:p>
            <a:pPr lvl="4"/>
            <a:r>
              <a:rPr lang="en-US" sz="1800" dirty="0"/>
              <a:t>This is how you visualize</a:t>
            </a:r>
            <a:br>
              <a:rPr lang="en-US" sz="1800" dirty="0"/>
            </a:br>
            <a:r>
              <a:rPr lang="en-US" sz="1800" dirty="0"/>
              <a:t>a talking point. Play with text and opacity but keep it short.</a:t>
            </a:r>
            <a:endParaRPr lang="ru-RU" sz="1800" dirty="0"/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939903"/>
            <a:ext cx="2987625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Keep it short!</a:t>
            </a:r>
            <a:endParaRPr lang="ru-RU" dirty="0"/>
          </a:p>
          <a:p>
            <a:pPr lvl="1"/>
            <a:r>
              <a:rPr lang="en-US" dirty="0"/>
              <a:t>This is the most text you can put on one slide in your presentation.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7C6B1B6-C27D-4043-BA8F-2011157BB849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Текст 3">
            <a:extLst>
              <a:ext uri="{FF2B5EF4-FFF2-40B4-BE49-F238E27FC236}">
                <a16:creationId xmlns:a16="http://schemas.microsoft.com/office/drawing/2014/main" id="{B3E37452-CE86-814C-93A5-93E58FA7128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Deeper info slide title</a:t>
            </a:r>
          </a:p>
        </p:txBody>
      </p:sp>
    </p:spTree>
    <p:extLst>
      <p:ext uri="{BB962C8B-B14F-4D97-AF65-F5344CB8AC3E}">
        <p14:creationId xmlns:p14="http://schemas.microsoft.com/office/powerpoint/2010/main" val="25741931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 Point Dark 3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162017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Talking Point</a:t>
            </a:r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1059582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Are they reading or listening?</a:t>
            </a:r>
          </a:p>
          <a:p>
            <a:pPr lvl="1"/>
            <a:r>
              <a:rPr lang="en-US" dirty="0"/>
              <a:t>Live audience will focus on your speech rather than on your slides. Don’t make them read too much.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499742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Play with transparency </a:t>
            </a:r>
          </a:p>
          <a:p>
            <a:pPr lvl="1"/>
            <a:r>
              <a:rPr lang="en-US" dirty="0"/>
              <a:t>If you want to say more about a specific talking point, make others considerably more transparent.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0"/>
            <a:r>
              <a:rPr lang="en-US" dirty="0"/>
              <a:t>This is how you visualize</a:t>
            </a:r>
            <a:br>
              <a:rPr lang="en-US" dirty="0"/>
            </a:br>
            <a:r>
              <a:rPr lang="en-US" dirty="0"/>
              <a:t>a talking point. Play with text and opacity but keep it short.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795886"/>
            <a:ext cx="2987625" cy="10081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br>
              <a:rPr lang="ru-RU" dirty="0"/>
            </a:br>
            <a:r>
              <a:rPr lang="en-US" dirty="0"/>
              <a:t>Keep it short!</a:t>
            </a:r>
          </a:p>
          <a:p>
            <a:pPr lvl="1"/>
            <a:r>
              <a:rPr lang="en-US" dirty="0"/>
              <a:t>This is the most text you can put on one slide in your presentation.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76F8C20-4635-7044-9329-5AB9D5E904C0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Текст 3">
            <a:extLst>
              <a:ext uri="{FF2B5EF4-FFF2-40B4-BE49-F238E27FC236}">
                <a16:creationId xmlns:a16="http://schemas.microsoft.com/office/drawing/2014/main" id="{3E6B9D86-BB96-A947-B43E-50B081D1DC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Deeper info slide title</a:t>
            </a:r>
          </a:p>
        </p:txBody>
      </p:sp>
    </p:spTree>
    <p:extLst>
      <p:ext uri="{BB962C8B-B14F-4D97-AF65-F5344CB8AC3E}">
        <p14:creationId xmlns:p14="http://schemas.microsoft.com/office/powerpoint/2010/main" val="29682905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3708411" cy="162017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lvl="0"/>
            <a:r>
              <a:rPr lang="en-US" dirty="0"/>
              <a:t>Questions for the audience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800" b="0"/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0"/>
            <a:r>
              <a:rPr lang="en-US" dirty="0"/>
              <a:t>Asking questions is a great way of </a:t>
            </a:r>
            <a:r>
              <a:rPr lang="en-US" dirty="0" err="1"/>
              <a:t>inteaction</a:t>
            </a:r>
            <a:r>
              <a:rPr lang="en-US" dirty="0"/>
              <a:t> with your audience. Write them in the right column.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CE25C4E1-F9D5-4E85-8DB5-7276030C30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0072" y="917393"/>
            <a:ext cx="2987675" cy="71825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Pct val="108000"/>
              <a:buFontTx/>
              <a:buBlip>
                <a:blip r:embed="rId2"/>
              </a:buBlip>
              <a:defRPr sz="14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Be short!</a:t>
            </a:r>
            <a:endParaRPr lang="ru-RU" dirty="0"/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5D2964EF-C3E5-440A-8A1E-1F09E74F43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20072" y="1651459"/>
            <a:ext cx="2987675" cy="71825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Pct val="108000"/>
              <a:buFontTx/>
              <a:buBlip>
                <a:blip r:embed="rId2"/>
              </a:buBlip>
              <a:defRPr sz="14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Two lines maximum.</a:t>
            </a:r>
            <a:endParaRPr lang="ru-RU" dirty="0"/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858053E9-B372-4120-9936-2DC102C75B3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20072" y="2369712"/>
            <a:ext cx="2987675" cy="93610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Pct val="108000"/>
              <a:buFontTx/>
              <a:buBlip>
                <a:blip r:embed="rId2"/>
              </a:buBlip>
              <a:defRPr sz="14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ru-RU" dirty="0"/>
            </a:br>
            <a:r>
              <a:rPr lang="en-US" dirty="0"/>
              <a:t>You can have less than three questions.</a:t>
            </a:r>
            <a:endParaRPr lang="ru-RU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65B1CC-9FF9-B843-8B05-45BC3E0A199C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Текст 3">
            <a:extLst>
              <a:ext uri="{FF2B5EF4-FFF2-40B4-BE49-F238E27FC236}">
                <a16:creationId xmlns:a16="http://schemas.microsoft.com/office/drawing/2014/main" id="{1EB4FB02-14EB-D042-9F0E-3B1867166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06961"/>
            <a:ext cx="8784391" cy="328586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 Point 1 linele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3708411" cy="162017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Big statement with support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499742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A4A4A4"/>
                </a:solidFill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500" b="1"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400"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>
                <a:solidFill>
                  <a:srgbClr val="A4A4A4"/>
                </a:solidFill>
              </a:rPr>
              <a:t>Talking point</a:t>
            </a:r>
          </a:p>
          <a:p>
            <a:pPr lvl="4"/>
            <a:r>
              <a:rPr lang="en-US" dirty="0">
                <a:solidFill>
                  <a:srgbClr val="A4A4A4"/>
                </a:solidFill>
              </a:rPr>
              <a:t>Use A4A4A4 grey for some points to draw focus to the other ones.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/>
            </a:lvl1pPr>
            <a:lvl2pPr marL="0" indent="0">
              <a:spcBef>
                <a:spcPts val="0"/>
              </a:spcBef>
              <a:buNone/>
              <a:defRPr sz="1800" b="0"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1"/>
            <a:r>
              <a:rPr lang="en-US" dirty="0"/>
              <a:t>This is the way to present your big statement. 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939903"/>
            <a:ext cx="2987625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A4A4A4"/>
                </a:solidFill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500" b="1"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400"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>
                <a:solidFill>
                  <a:srgbClr val="A4A4A4"/>
                </a:solidFill>
              </a:rPr>
              <a:t>Talking point</a:t>
            </a:r>
          </a:p>
          <a:p>
            <a:pPr lvl="4"/>
            <a:r>
              <a:rPr lang="en-US" dirty="0">
                <a:solidFill>
                  <a:srgbClr val="A4A4A4"/>
                </a:solidFill>
              </a:rPr>
              <a:t>Stay consistent when playing with darkness and transparency.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2" name="Текст 9">
            <a:extLst>
              <a:ext uri="{FF2B5EF4-FFF2-40B4-BE49-F238E27FC236}">
                <a16:creationId xmlns:a16="http://schemas.microsoft.com/office/drawing/2014/main" id="{6403F528-8DA2-4132-94A4-02ECD651422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84774" y="915565"/>
            <a:ext cx="2987625" cy="118813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Talking point</a:t>
            </a:r>
          </a:p>
          <a:p>
            <a:pPr lvl="4"/>
            <a:r>
              <a:rPr lang="en-US" dirty="0"/>
              <a:t>Support your point with additional text, but keep it two lines maximum.</a:t>
            </a:r>
          </a:p>
        </p:txBody>
      </p:sp>
    </p:spTree>
    <p:extLst>
      <p:ext uri="{BB962C8B-B14F-4D97-AF65-F5344CB8AC3E}">
        <p14:creationId xmlns:p14="http://schemas.microsoft.com/office/powerpoint/2010/main" val="32342392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 Point 2 linele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3708411" cy="162017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Big statement with support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1059582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</a:defRPr>
            </a:lvl1pPr>
            <a:lvl2pPr marL="0" indent="0">
              <a:spcBef>
                <a:spcPts val="0"/>
              </a:spcBef>
              <a:buNone/>
              <a:defRPr sz="1400" b="0">
                <a:solidFill>
                  <a:srgbClr val="A4A4A4"/>
                </a:solidFill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rgbClr val="A4A4A4"/>
                </a:solidFill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Talking point</a:t>
            </a:r>
          </a:p>
          <a:p>
            <a:pPr lvl="4"/>
            <a:r>
              <a:rPr lang="en-US" dirty="0"/>
              <a:t>Support your point with additional text, but keep it two lines maximum.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355726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br>
              <a:rPr lang="ru-RU" dirty="0"/>
            </a:br>
            <a:r>
              <a:rPr lang="en-US" dirty="0"/>
              <a:t>Talking point</a:t>
            </a:r>
          </a:p>
          <a:p>
            <a:pPr lvl="1"/>
            <a:r>
              <a:rPr lang="en-US" dirty="0"/>
              <a:t>Use A4A4A4 grey for some points to draw focus to the other ones.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/>
            </a:lvl1pPr>
            <a:lvl2pPr marL="0" indent="0">
              <a:spcBef>
                <a:spcPts val="0"/>
              </a:spcBef>
              <a:buNone/>
              <a:defRPr sz="1800" b="0"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1"/>
            <a:r>
              <a:rPr lang="en-US" dirty="0"/>
              <a:t>This is the way to present your big statement. 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939903"/>
            <a:ext cx="2987625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Talking point</a:t>
            </a:r>
          </a:p>
          <a:p>
            <a:pPr lvl="1"/>
            <a:r>
              <a:rPr lang="en-US" dirty="0"/>
              <a:t>Stay consistent when playing with darkness and transparency.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5115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these guidelin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FDABA6-3CBB-C74D-85A0-B7CEC7AB1F41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Текст 3">
            <a:extLst>
              <a:ext uri="{FF2B5EF4-FFF2-40B4-BE49-F238E27FC236}">
                <a16:creationId xmlns:a16="http://schemas.microsoft.com/office/drawing/2014/main" id="{AC560601-56C7-44A1-9B1E-ABB9AE516A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2920"/>
            <a:ext cx="8784391" cy="3226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This is where your big statement should be.</a:t>
            </a:r>
            <a:br>
              <a:rPr lang="ru-RU" dirty="0"/>
            </a:br>
            <a:r>
              <a:rPr lang="en-US" dirty="0"/>
              <a:t>Use light background</a:t>
            </a:r>
            <a:br>
              <a:rPr lang="ru-RU" dirty="0"/>
            </a:br>
            <a:r>
              <a:rPr lang="en-US" dirty="0"/>
              <a:t>for lighter points.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 Point 3 linele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3708411" cy="162017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Big statement with support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1059582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</a:defRPr>
            </a:lvl1pPr>
            <a:lvl2pPr marL="0" indent="0">
              <a:spcBef>
                <a:spcPts val="0"/>
              </a:spcBef>
              <a:buNone/>
              <a:defRPr sz="1400" b="0">
                <a:solidFill>
                  <a:srgbClr val="A4A4A4"/>
                </a:solidFill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rgbClr val="A4A4A4"/>
                </a:solidFill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Talking point</a:t>
            </a:r>
          </a:p>
          <a:p>
            <a:pPr lvl="4"/>
            <a:r>
              <a:rPr lang="en-US" dirty="0"/>
              <a:t>Support your point with additional text, but keep it two lines maximum.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499742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rgbClr val="A4A4A4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rgbClr val="A4A4A4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Talking point</a:t>
            </a:r>
          </a:p>
          <a:p>
            <a:pPr lvl="1"/>
            <a:r>
              <a:rPr lang="en-US" dirty="0"/>
              <a:t>Use A4A4A4 grey for some points to draw focus to the other ones.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863601" y="2469600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/>
            </a:lvl1pPr>
            <a:lvl2pPr marL="0" indent="0">
              <a:spcBef>
                <a:spcPts val="0"/>
              </a:spcBef>
              <a:buNone/>
              <a:defRPr sz="1800" b="0"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800" b="1"/>
            </a:lvl3pPr>
            <a:lvl4pPr marL="0" indent="0">
              <a:spcBef>
                <a:spcPts val="0"/>
              </a:spcBef>
              <a:buNone/>
              <a:defRPr sz="1800" b="0"/>
            </a:lvl4pPr>
            <a:lvl5pPr marL="0" indent="0">
              <a:spcBef>
                <a:spcPts val="0"/>
              </a:spcBef>
              <a:buNone/>
              <a:defRPr sz="1800"/>
            </a:lvl5pPr>
          </a:lstStyle>
          <a:p>
            <a:pPr lvl="1"/>
            <a:r>
              <a:rPr lang="en-US" dirty="0"/>
              <a:t>This is the way to present your big statement. 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795886"/>
            <a:ext cx="2987625" cy="9721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Kaspersky Sans" panose="020B0503050101040103" pitchFamily="34" charset="-52"/>
              </a:defRPr>
            </a:lvl2pPr>
            <a:lvl3pPr marL="0" indent="0">
              <a:spcBef>
                <a:spcPts val="0"/>
              </a:spcBef>
              <a:buNone/>
              <a:defRPr sz="1400"/>
            </a:lvl3pPr>
            <a:lvl4pPr marL="0" indent="0">
              <a:spcBef>
                <a:spcPts val="0"/>
              </a:spcBef>
              <a:buNone/>
              <a:defRPr sz="14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br>
              <a:rPr lang="ru-RU" dirty="0"/>
            </a:br>
            <a:r>
              <a:rPr lang="en-US" dirty="0"/>
              <a:t>Talking point</a:t>
            </a:r>
          </a:p>
          <a:p>
            <a:pPr lvl="1"/>
            <a:r>
              <a:rPr lang="en-US" dirty="0"/>
              <a:t>Stay consistent when playing with darkness and transparency.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D8AF7-3190-418A-B395-5F844894484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638683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7"/>
          <p:cNvSpPr>
            <a:spLocks noGrp="1"/>
          </p:cNvSpPr>
          <p:nvPr>
            <p:ph type="body" sz="quarter" idx="16" hasCustomPrompt="1"/>
          </p:nvPr>
        </p:nvSpPr>
        <p:spPr>
          <a:xfrm>
            <a:off x="863588" y="1995390"/>
            <a:ext cx="226825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Icons</a:t>
            </a:r>
            <a:endParaRPr lang="ru-RU" dirty="0"/>
          </a:p>
          <a:p>
            <a:pPr lvl="4"/>
            <a:r>
              <a:rPr lang="en-US" sz="1400" dirty="0"/>
              <a:t>Browse through our PPT Toolkit to look for the one you need.</a:t>
            </a:r>
            <a:endParaRPr lang="ru-RU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8CF024-F58E-477E-A99B-B94DCBCE564E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352FA027-CBA9-4EE1-AEEF-DA2ECEC25B3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3795" y="1995390"/>
            <a:ext cx="226825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Copy/Paste</a:t>
            </a:r>
            <a:endParaRPr lang="ru-RU" dirty="0"/>
          </a:p>
          <a:p>
            <a:pPr lvl="4"/>
            <a:r>
              <a:rPr lang="en-US" sz="1400" dirty="0"/>
              <a:t>You can copy and paste icons between PowerPoint files.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B6229EBE-BFE2-488A-B830-D0D28675D9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24002" y="1995390"/>
            <a:ext cx="226825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Updates</a:t>
            </a:r>
            <a:endParaRPr lang="ru-RU" dirty="0"/>
          </a:p>
          <a:p>
            <a:pPr lvl="4"/>
            <a:r>
              <a:rPr lang="en-US" sz="1400" dirty="0"/>
              <a:t>We’ll keep you posted about updates to our custom icon set.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F0B68F-A4EB-E940-A6BC-CF1765195505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Текст 3">
            <a:extLst>
              <a:ext uri="{FF2B5EF4-FFF2-40B4-BE49-F238E27FC236}">
                <a16:creationId xmlns:a16="http://schemas.microsoft.com/office/drawing/2014/main" id="{C8C46590-0EE0-0A4E-A808-4A0D9AE794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3268"/>
            <a:ext cx="8784391" cy="3219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3 icons with text</a:t>
            </a:r>
            <a:endParaRPr lang="ru-RU" dirty="0"/>
          </a:p>
        </p:txBody>
      </p:sp>
      <p:sp>
        <p:nvSpPr>
          <p:cNvPr id="12" name="Рисунок 2">
            <a:extLst>
              <a:ext uri="{FF2B5EF4-FFF2-40B4-BE49-F238E27FC236}">
                <a16:creationId xmlns:a16="http://schemas.microsoft.com/office/drawing/2014/main" id="{1BDFF9C8-18D2-F642-81ED-B48D42D5032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55735" y="1527634"/>
            <a:ext cx="577482" cy="509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89BBF703-EF88-234C-A415-46B0D4F6FA7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837851" y="1527634"/>
            <a:ext cx="577482" cy="509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82807807-A630-8B4C-9E7A-03B00CE3A38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719968" y="1527634"/>
            <a:ext cx="577482" cy="509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40625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20" hasCustomPrompt="1"/>
          </p:nvPr>
        </p:nvSpPr>
        <p:spPr>
          <a:xfrm>
            <a:off x="955735" y="1167318"/>
            <a:ext cx="577482" cy="509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86F97B2-1CC9-481A-BC7D-B1321F0589D9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919FA5C8-65CC-4EFD-AF31-1BF3F4019B8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588" y="1635645"/>
            <a:ext cx="3712344" cy="140415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Point 1</a:t>
            </a:r>
            <a:endParaRPr lang="ru-RU" dirty="0"/>
          </a:p>
          <a:p>
            <a:pPr lvl="4"/>
            <a:r>
              <a:rPr lang="en-US" sz="1400" dirty="0"/>
              <a:t>Icons represent content.</a:t>
            </a:r>
            <a:endParaRPr lang="ru-RU" sz="1400" dirty="0"/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479100E1-928B-4122-9A22-0B97703340C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84067" y="1635645"/>
            <a:ext cx="3712344" cy="140415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Point 2</a:t>
            </a:r>
            <a:endParaRPr lang="ru-RU" dirty="0"/>
          </a:p>
          <a:p>
            <a:pPr lvl="4"/>
            <a:r>
              <a:rPr lang="en-US" sz="1400" dirty="0"/>
              <a:t>Icons are visually simple and depict </a:t>
            </a:r>
            <a:br>
              <a:rPr lang="en-US" sz="1400" dirty="0"/>
            </a:br>
            <a:r>
              <a:rPr lang="en-US" sz="1400" dirty="0"/>
              <a:t>specific concepts.</a:t>
            </a:r>
            <a:endParaRPr lang="ru-RU" sz="1400" dirty="0"/>
          </a:p>
        </p:txBody>
      </p:sp>
      <p:sp>
        <p:nvSpPr>
          <p:cNvPr id="22" name="Текст 7">
            <a:extLst>
              <a:ext uri="{FF2B5EF4-FFF2-40B4-BE49-F238E27FC236}">
                <a16:creationId xmlns:a16="http://schemas.microsoft.com/office/drawing/2014/main" id="{7229CF3B-B185-4169-B59B-50FEE6DDAD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3588" y="3795886"/>
            <a:ext cx="3712344" cy="93610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Point 3</a:t>
            </a:r>
            <a:endParaRPr lang="ru-RU" dirty="0"/>
          </a:p>
          <a:p>
            <a:pPr lvl="4"/>
            <a:r>
              <a:rPr lang="en-US" sz="1400" dirty="0"/>
              <a:t>One slide is not enough? Duplicate it </a:t>
            </a:r>
            <a:br>
              <a:rPr lang="en-US" sz="1400" dirty="0"/>
            </a:br>
            <a:r>
              <a:rPr lang="en-US" sz="1400" dirty="0"/>
              <a:t>and add “cont.” to your title.</a:t>
            </a:r>
            <a:endParaRPr lang="ru-RU" sz="1400" dirty="0"/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A3B3C620-BE07-42BA-AAFD-F2CA99148D4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84067" y="3795886"/>
            <a:ext cx="3712344" cy="93610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Point 4</a:t>
            </a:r>
            <a:endParaRPr lang="ru-RU" dirty="0"/>
          </a:p>
          <a:p>
            <a:pPr lvl="4"/>
            <a:r>
              <a:rPr lang="en-US" sz="1400" dirty="0"/>
              <a:t>These layouts will make your slides </a:t>
            </a:r>
            <a:br>
              <a:rPr lang="en-US" sz="1400" dirty="0"/>
            </a:br>
            <a:r>
              <a:rPr lang="en-US" sz="1400" dirty="0"/>
              <a:t>more coherent. You’ll see!</a:t>
            </a:r>
            <a:endParaRPr lang="ru-RU" sz="14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659B28-9C2C-D743-A68B-FA1081DF38DA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Текст 3">
            <a:extLst>
              <a:ext uri="{FF2B5EF4-FFF2-40B4-BE49-F238E27FC236}">
                <a16:creationId xmlns:a16="http://schemas.microsoft.com/office/drawing/2014/main" id="{8CA5171C-0FE5-8A43-BFD3-142048D2F8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3268"/>
            <a:ext cx="8784391" cy="3219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ru-RU" dirty="0"/>
              <a:t>4</a:t>
            </a:r>
            <a:r>
              <a:rPr lang="en-US" dirty="0"/>
              <a:t> icons with text</a:t>
            </a:r>
            <a:endParaRPr lang="ru-RU" dirty="0"/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2EA28BFF-63EC-1E41-BDD9-5A909D8D9D1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285181" y="1158670"/>
            <a:ext cx="577482" cy="509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07C50448-5FA9-6540-A4C4-EB396E12260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55735" y="3327834"/>
            <a:ext cx="577482" cy="509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0A0F4EC9-7325-ED45-AF2E-852C575B0BD3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285181" y="3327834"/>
            <a:ext cx="577482" cy="509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9916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 Title On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5062240C-E341-443E-93A5-4F63D7A6F9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04148" y="3075806"/>
            <a:ext cx="2267459" cy="16561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buNone/>
              <a:defRPr sz="1500">
                <a:latin typeface="Kaspersky Sans" panose="020B0503050101040103" pitchFamily="34" charset="-52"/>
              </a:defRPr>
            </a:lvl2pPr>
          </a:lstStyle>
          <a:p>
            <a:pPr lvl="0"/>
            <a:br>
              <a:rPr lang="ru-RU" dirty="0"/>
            </a:br>
            <a:r>
              <a:rPr lang="en-US" dirty="0"/>
              <a:t>Speaker person</a:t>
            </a:r>
            <a:endParaRPr lang="ru-RU" dirty="0"/>
          </a:p>
          <a:p>
            <a:pPr lvl="1"/>
            <a:endParaRPr lang="ru-RU" dirty="0"/>
          </a:p>
          <a:p>
            <a:pPr lvl="1"/>
            <a:r>
              <a:rPr lang="en-US" dirty="0"/>
              <a:t>Speaker title</a:t>
            </a:r>
          </a:p>
          <a:p>
            <a:pPr lvl="1"/>
            <a:br>
              <a:rPr lang="en-US" dirty="0"/>
            </a:br>
            <a:r>
              <a:rPr lang="en-US" dirty="0"/>
              <a:t>@</a:t>
            </a:r>
            <a:r>
              <a:rPr lang="en-US" dirty="0" err="1"/>
              <a:t>socialmediahandle</a:t>
            </a:r>
            <a:endParaRPr lang="ru-RU" dirty="0"/>
          </a:p>
        </p:txBody>
      </p:sp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4428491" cy="1476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Talk Title</a:t>
            </a:r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863601" y="3075807"/>
            <a:ext cx="4428480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Pct val="108000"/>
              <a:buFontTx/>
              <a:buBlip>
                <a:blip r:embed="rId2"/>
              </a:buBlip>
              <a:defRPr sz="14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br>
              <a:rPr lang="ru-RU" dirty="0"/>
            </a:br>
            <a:r>
              <a:rPr lang="en-US" dirty="0"/>
              <a:t>Subtitle</a:t>
            </a:r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6" hasCustomPrompt="1"/>
          </p:nvPr>
        </p:nvSpPr>
        <p:spPr>
          <a:xfrm>
            <a:off x="6011750" y="1131589"/>
            <a:ext cx="1439862" cy="144016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024B81-98E0-4AC3-AA79-05A9E7195951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 Title Many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3708411" cy="1476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Talk Title</a:t>
            </a:r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6" hasCustomPrompt="1"/>
          </p:nvPr>
        </p:nvSpPr>
        <p:spPr>
          <a:xfrm>
            <a:off x="4572001" y="185167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9" name="Рисунок 9"/>
          <p:cNvSpPr>
            <a:spLocks noGrp="1"/>
          </p:cNvSpPr>
          <p:nvPr>
            <p:ph type="pic" sz="quarter" idx="17" hasCustomPrompt="1"/>
          </p:nvPr>
        </p:nvSpPr>
        <p:spPr>
          <a:xfrm>
            <a:off x="5292080" y="185167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2" name="Рисунок 9"/>
          <p:cNvSpPr>
            <a:spLocks noGrp="1"/>
          </p:cNvSpPr>
          <p:nvPr>
            <p:ph type="pic" sz="quarter" idx="18" hasCustomPrompt="1"/>
          </p:nvPr>
        </p:nvSpPr>
        <p:spPr>
          <a:xfrm>
            <a:off x="6012160" y="185167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9" hasCustomPrompt="1"/>
          </p:nvPr>
        </p:nvSpPr>
        <p:spPr>
          <a:xfrm>
            <a:off x="6732240" y="185167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4" name="Рисунок 9"/>
          <p:cNvSpPr>
            <a:spLocks noGrp="1"/>
          </p:cNvSpPr>
          <p:nvPr>
            <p:ph type="pic" sz="quarter" idx="20" hasCustomPrompt="1"/>
          </p:nvPr>
        </p:nvSpPr>
        <p:spPr>
          <a:xfrm>
            <a:off x="7452320" y="185167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6" name="Рисунок 9"/>
          <p:cNvSpPr>
            <a:spLocks noGrp="1"/>
          </p:cNvSpPr>
          <p:nvPr>
            <p:ph type="pic" sz="quarter" idx="21" hasCustomPrompt="1"/>
          </p:nvPr>
        </p:nvSpPr>
        <p:spPr>
          <a:xfrm>
            <a:off x="8172400" y="185167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D991A3-27AA-4616-AE18-725747665553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72D04FD7-509C-42A3-BFA5-BABEC42B0E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3601" y="3075807"/>
            <a:ext cx="2988319" cy="165618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Pct val="108000"/>
              <a:buFontTx/>
              <a:buBlip>
                <a:blip r:embed="rId2"/>
              </a:buBlip>
              <a:defRPr sz="14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br>
              <a:rPr lang="ru-RU" dirty="0"/>
            </a:br>
            <a:r>
              <a:rPr lang="en-US" dirty="0"/>
              <a:t>Subtitle</a:t>
            </a:r>
            <a:endParaRPr lang="ru-RU" dirty="0"/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235EB5F8-8ABE-45BC-A3E6-3E2537B727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63988" y="3075806"/>
            <a:ext cx="4428479" cy="16561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buNone/>
              <a:defRPr sz="1500"/>
            </a:lvl2pPr>
          </a:lstStyle>
          <a:p>
            <a:pPr lvl="0"/>
            <a:br>
              <a:rPr lang="ru-RU" dirty="0"/>
            </a:br>
            <a:r>
              <a:rPr lang="en-US" dirty="0"/>
              <a:t>Name of the team working on this subject </a:t>
            </a:r>
            <a:endParaRPr lang="ru-RU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 Title On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1521" y="648965"/>
            <a:ext cx="8640960" cy="84266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3500">
                <a:solidFill>
                  <a:srgbClr val="000000"/>
                </a:solidFill>
                <a:latin typeface="Kaspersky Sans" panose="020B0503050101040103" pitchFamily="34" charset="-52"/>
              </a:defRPr>
            </a:lvl1pPr>
            <a:lvl2pPr marL="0" indent="0" algn="ctr">
              <a:spcBef>
                <a:spcPts val="0"/>
              </a:spcBef>
              <a:buNone/>
              <a:defRPr sz="1500" b="1"/>
            </a:lvl2pPr>
            <a:lvl3pPr marL="0" indent="0" algn="ctr">
              <a:spcBef>
                <a:spcPts val="0"/>
              </a:spcBef>
              <a:buNone/>
              <a:defRPr sz="1500"/>
            </a:lvl3pPr>
            <a:lvl4pPr marL="0" indent="0" algn="ctr">
              <a:spcBef>
                <a:spcPts val="0"/>
              </a:spcBef>
              <a:buNone/>
              <a:defRPr sz="1500" b="1"/>
            </a:lvl4pPr>
            <a:lvl5pPr marL="0" indent="0" algn="ctr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Thank you! </a:t>
            </a:r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1691680" y="1632131"/>
            <a:ext cx="5760639" cy="72008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/>
            </a:lvl1pPr>
            <a:lvl2pPr marL="0" indent="0" algn="ctr">
              <a:spcBef>
                <a:spcPts val="0"/>
              </a:spcBef>
              <a:buNone/>
              <a:defRPr sz="1500" b="1"/>
            </a:lvl2pPr>
            <a:lvl3pPr marL="0" indent="0" algn="ctr">
              <a:spcBef>
                <a:spcPts val="0"/>
              </a:spcBef>
              <a:buNone/>
              <a:defRPr sz="1500"/>
            </a:lvl3pPr>
            <a:lvl4pPr marL="0" indent="0" algn="ctr">
              <a:spcBef>
                <a:spcPts val="0"/>
              </a:spcBef>
              <a:buNone/>
              <a:defRPr sz="1500" b="1"/>
            </a:lvl4pPr>
            <a:lvl5pPr marL="0" indent="0" algn="ct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Kaspersky Sans" panose="020B0503050101040103" pitchFamily="34" charset="-52"/>
              </a:defRPr>
            </a:lvl5pPr>
          </a:lstStyle>
          <a:p>
            <a:pPr lvl="4"/>
            <a:r>
              <a:rPr lang="en-US" dirty="0"/>
              <a:t>Subtitle 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3781599"/>
            <a:ext cx="2880320" cy="360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1"/>
            </a:lvl1pPr>
            <a:lvl2pPr marL="0" indent="0" algn="ctr">
              <a:spcBef>
                <a:spcPts val="0"/>
              </a:spcBef>
              <a:buNone/>
              <a:defRPr sz="1500" b="1"/>
            </a:lvl2pPr>
            <a:lvl3pPr marL="0" indent="0" algn="ctr">
              <a:spcBef>
                <a:spcPts val="0"/>
              </a:spcBef>
              <a:buNone/>
              <a:defRPr sz="1500"/>
            </a:lvl3pPr>
            <a:lvl4pPr marL="0" indent="0" algn="ctr">
              <a:spcBef>
                <a:spcPts val="0"/>
              </a:spcBef>
              <a:buNone/>
              <a:defRPr sz="1500" b="1">
                <a:solidFill>
                  <a:srgbClr val="000000"/>
                </a:solidFill>
                <a:latin typeface="Kaspersky Sans" panose="020B0503050101040103" pitchFamily="34" charset="-52"/>
              </a:defRPr>
            </a:lvl4pPr>
            <a:lvl5pPr marL="0" indent="0" algn="ctr">
              <a:spcBef>
                <a:spcPts val="0"/>
              </a:spcBef>
              <a:buNone/>
              <a:defRPr sz="1400"/>
            </a:lvl5pPr>
          </a:lstStyle>
          <a:p>
            <a:pPr lvl="3"/>
            <a:r>
              <a:rPr lang="en-US" dirty="0"/>
              <a:t>Speaker person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6" hasCustomPrompt="1"/>
          </p:nvPr>
        </p:nvSpPr>
        <p:spPr>
          <a:xfrm>
            <a:off x="4211960" y="257134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2" name="Текст 18"/>
          <p:cNvSpPr>
            <a:spLocks noGrp="1"/>
          </p:cNvSpPr>
          <p:nvPr>
            <p:ph type="body" sz="quarter" idx="17" hasCustomPrompt="1"/>
          </p:nvPr>
        </p:nvSpPr>
        <p:spPr>
          <a:xfrm>
            <a:off x="3131840" y="3781599"/>
            <a:ext cx="2880320" cy="360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1"/>
            </a:lvl1pPr>
            <a:lvl2pPr marL="0" indent="0" algn="ctr">
              <a:spcBef>
                <a:spcPts val="0"/>
              </a:spcBef>
              <a:buNone/>
              <a:defRPr sz="1500" b="1"/>
            </a:lvl2pPr>
            <a:lvl3pPr marL="0" indent="0" algn="ctr">
              <a:spcBef>
                <a:spcPts val="0"/>
              </a:spcBef>
              <a:buNone/>
              <a:defRPr sz="1500"/>
            </a:lvl3pPr>
            <a:lvl4pPr marL="0" indent="0" algn="ctr">
              <a:spcBef>
                <a:spcPts val="0"/>
              </a:spcBef>
              <a:buNone/>
              <a:defRPr sz="1500" b="1">
                <a:solidFill>
                  <a:srgbClr val="000000"/>
                </a:solidFill>
                <a:latin typeface="Kaspersky Sans" panose="020B0503050101040103" pitchFamily="34" charset="-52"/>
              </a:defRPr>
            </a:lvl4pPr>
            <a:lvl5pPr marL="0" indent="0" algn="ctr">
              <a:spcBef>
                <a:spcPts val="0"/>
              </a:spcBef>
              <a:buNone/>
              <a:defRPr sz="1400"/>
            </a:lvl5pPr>
          </a:lstStyle>
          <a:p>
            <a:pPr lvl="3"/>
            <a:r>
              <a:rPr lang="en-US" dirty="0"/>
              <a:t>Speaker title</a:t>
            </a:r>
            <a:endParaRPr lang="ru-RU" dirty="0"/>
          </a:p>
        </p:txBody>
      </p:sp>
      <p:sp>
        <p:nvSpPr>
          <p:cNvPr id="13" name="Текст 18"/>
          <p:cNvSpPr>
            <a:spLocks noGrp="1"/>
          </p:cNvSpPr>
          <p:nvPr>
            <p:ph type="body" sz="quarter" idx="18" hasCustomPrompt="1"/>
          </p:nvPr>
        </p:nvSpPr>
        <p:spPr>
          <a:xfrm>
            <a:off x="6012160" y="3781599"/>
            <a:ext cx="2880320" cy="360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1"/>
            </a:lvl1pPr>
            <a:lvl2pPr marL="0" indent="0" algn="ctr">
              <a:spcBef>
                <a:spcPts val="0"/>
              </a:spcBef>
              <a:buNone/>
              <a:defRPr sz="1500" b="1"/>
            </a:lvl2pPr>
            <a:lvl3pPr marL="0" indent="0" algn="ctr">
              <a:spcBef>
                <a:spcPts val="0"/>
              </a:spcBef>
              <a:buNone/>
              <a:defRPr sz="1500"/>
            </a:lvl3pPr>
            <a:lvl4pPr marL="0" indent="0" algn="ctr">
              <a:spcBef>
                <a:spcPts val="0"/>
              </a:spcBef>
              <a:buNone/>
              <a:defRPr sz="1500" b="1">
                <a:solidFill>
                  <a:srgbClr val="000000"/>
                </a:solidFill>
                <a:latin typeface="Kaspersky Sans" panose="020B0503050101040103" pitchFamily="34" charset="-52"/>
              </a:defRPr>
            </a:lvl4pPr>
            <a:lvl5pPr marL="0" indent="0" algn="ctr">
              <a:spcBef>
                <a:spcPts val="0"/>
              </a:spcBef>
              <a:buNone/>
              <a:defRPr sz="1400"/>
            </a:lvl5pPr>
          </a:lstStyle>
          <a:p>
            <a:pPr lvl="3"/>
            <a:r>
              <a:rPr lang="en-US" dirty="0"/>
              <a:t>@</a:t>
            </a:r>
            <a:r>
              <a:rPr lang="en-US" dirty="0" err="1"/>
              <a:t>socialmediahandle</a:t>
            </a:r>
            <a:endParaRPr lang="ru-RU" dirty="0"/>
          </a:p>
        </p:txBody>
      </p:sp>
      <p:pic>
        <p:nvPicPr>
          <p:cNvPr id="9" name="Рисунок 8" descr="Kaspersky logo black.png_645E5772.png">
            <a:extLst>
              <a:ext uri="{FF2B5EF4-FFF2-40B4-BE49-F238E27FC236}">
                <a16:creationId xmlns:a16="http://schemas.microsoft.com/office/drawing/2014/main" id="{E795FB51-92F8-48AC-A9E1-D48C5A5E94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070" y="4398429"/>
            <a:ext cx="1425858" cy="5369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&amp;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You will never win</a:t>
            </a:r>
            <a:br>
              <a:rPr lang="ru-RU" dirty="0"/>
            </a:br>
            <a:r>
              <a:rPr lang="en-US" dirty="0"/>
              <a:t>if you never begin.</a:t>
            </a:r>
            <a:endParaRPr lang="ru-RU" dirty="0"/>
          </a:p>
        </p:txBody>
      </p:sp>
      <p:pic>
        <p:nvPicPr>
          <p:cNvPr id="8" name="Рисунок 7" descr="quote_black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29363"/>
            <a:ext cx="432047" cy="3408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5F70B2-80A5-42F9-983C-B873361449DE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5C8B064D-84E2-4BD9-A496-946B192E8F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4148" y="2355850"/>
            <a:ext cx="2268537" cy="190817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3"/>
              </a:buBlip>
              <a:defRPr sz="1500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>
              <a:spcBef>
                <a:spcPts val="0"/>
              </a:spcBef>
              <a:defRPr sz="15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5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15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Do you feel inspired </a:t>
            </a:r>
            <a:br>
              <a:rPr lang="uk-UA" dirty="0"/>
            </a:br>
            <a:r>
              <a:rPr lang="en-US" dirty="0"/>
              <a:t>to create your presentation?</a:t>
            </a:r>
            <a:br>
              <a:rPr lang="ru-RU" dirty="0"/>
            </a:br>
            <a:br>
              <a:rPr lang="ru-RU" dirty="0"/>
            </a:br>
            <a:r>
              <a:rPr lang="en-US" dirty="0"/>
              <a:t>Use powerful quotes </a:t>
            </a:r>
            <a:br>
              <a:rPr lang="uk-UA" dirty="0"/>
            </a:br>
            <a:r>
              <a:rPr lang="en-US" dirty="0"/>
              <a:t>to get your audience </a:t>
            </a:r>
            <a:br>
              <a:rPr lang="uk-UA" dirty="0"/>
            </a:br>
            <a:r>
              <a:rPr lang="en-US" dirty="0"/>
              <a:t>in the mood.</a:t>
            </a:r>
            <a:endParaRPr lang="ru-RU"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F2260ECF-D720-49DC-832A-EEEE9AAB12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3589" y="4264025"/>
            <a:ext cx="8028891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3"/>
              </a:buBlip>
              <a:defRPr sz="1500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>
              <a:spcBef>
                <a:spcPts val="0"/>
              </a:spcBef>
              <a:defRPr sz="15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5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15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Helen Rowland</a:t>
            </a:r>
            <a:endParaRPr lang="ru-RU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 &amp; Comment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You will never win</a:t>
            </a:r>
            <a:br>
              <a:rPr lang="ru-RU" dirty="0"/>
            </a:br>
            <a:r>
              <a:rPr lang="en-US" dirty="0"/>
              <a:t>if you never begin.</a:t>
            </a:r>
            <a:endParaRPr lang="ru-RU" dirty="0"/>
          </a:p>
        </p:txBody>
      </p:sp>
      <p:pic>
        <p:nvPicPr>
          <p:cNvPr id="8" name="Рисунок 7" descr="quote_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1" y="1131591"/>
            <a:ext cx="432048" cy="3408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F98CC0-A7FB-4AB0-8943-F205CC77C582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D6AAFE-5057-4BD3-AEB2-FD839A9524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4148" y="2355850"/>
            <a:ext cx="2268537" cy="190817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3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>
              <a:spcBef>
                <a:spcPts val="0"/>
              </a:spcBef>
              <a:defRPr sz="15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5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15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Do you feel inspired </a:t>
            </a:r>
            <a:br>
              <a:rPr lang="uk-UA" dirty="0"/>
            </a:br>
            <a:r>
              <a:rPr lang="en-US" dirty="0"/>
              <a:t>to create your presentation?</a:t>
            </a:r>
            <a:br>
              <a:rPr lang="ru-RU" dirty="0"/>
            </a:br>
            <a:br>
              <a:rPr lang="ru-RU" dirty="0"/>
            </a:br>
            <a:r>
              <a:rPr lang="en-US" dirty="0"/>
              <a:t>Use powerful quotes </a:t>
            </a:r>
            <a:br>
              <a:rPr lang="uk-UA" dirty="0"/>
            </a:br>
            <a:r>
              <a:rPr lang="en-US" dirty="0"/>
              <a:t>to get your audience </a:t>
            </a:r>
            <a:br>
              <a:rPr lang="uk-UA" dirty="0"/>
            </a:br>
            <a:r>
              <a:rPr lang="en-US" dirty="0"/>
              <a:t>in the mood.</a:t>
            </a:r>
            <a:endParaRPr lang="ru-RU"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BB057C0E-3544-4B41-B747-7AB37DBAF7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3589" y="4264025"/>
            <a:ext cx="8028891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3"/>
              </a:buBlip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>
              <a:spcBef>
                <a:spcPts val="0"/>
              </a:spcBef>
              <a:defRPr sz="15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5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15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defRPr sz="1500">
                <a:solidFill>
                  <a:schemeClr val="bg1"/>
                </a:solidFill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Helen Rowland</a:t>
            </a:r>
            <a:endParaRPr lang="ru-RU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9" hasCustomPrompt="1"/>
          </p:nvPr>
        </p:nvSpPr>
        <p:spPr>
          <a:xfrm>
            <a:off x="4463988" y="1059582"/>
            <a:ext cx="3708412" cy="3672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500"/>
            </a:lvl1pPr>
            <a:lvl2pPr marL="0" indent="0">
              <a:spcBef>
                <a:spcPts val="300"/>
              </a:spcBef>
              <a:buNone/>
              <a:defRPr sz="1500" b="1"/>
            </a:lvl2pPr>
            <a:lvl3pPr marL="0" indent="0">
              <a:lnSpc>
                <a:spcPct val="117000"/>
              </a:lnSpc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3pPr>
            <a:lvl4pPr marL="0" indent="0">
              <a:spcBef>
                <a:spcPts val="300"/>
              </a:spcBef>
              <a:buNone/>
              <a:defRPr sz="1500" b="1"/>
            </a:lvl4pPr>
            <a:lvl5pPr marL="0" indent="0">
              <a:spcBef>
                <a:spcPts val="300"/>
              </a:spcBef>
              <a:buNone/>
              <a:defRPr sz="1400"/>
            </a:lvl5pPr>
          </a:lstStyle>
          <a:p>
            <a:pPr lvl="2"/>
            <a:r>
              <a:rPr lang="en-US" dirty="0"/>
              <a:t>Highlight parts</a:t>
            </a:r>
            <a:br>
              <a:rPr lang="ru-RU" dirty="0"/>
            </a:br>
            <a:br>
              <a:rPr lang="ru-RU" dirty="0"/>
            </a:br>
            <a:r>
              <a:rPr lang="en-US" dirty="0">
                <a:solidFill>
                  <a:srgbClr val="A4A4A4"/>
                </a:solidFill>
              </a:rPr>
              <a:t>As you introduce them</a:t>
            </a:r>
            <a:br>
              <a:rPr lang="ru-RU" dirty="0">
                <a:solidFill>
                  <a:srgbClr val="A4A4A4"/>
                </a:solidFill>
              </a:rPr>
            </a:br>
            <a:br>
              <a:rPr lang="ru-RU" dirty="0">
                <a:solidFill>
                  <a:srgbClr val="A4A4A4"/>
                </a:solidFill>
              </a:rPr>
            </a:br>
            <a:r>
              <a:rPr lang="en-US" dirty="0">
                <a:solidFill>
                  <a:srgbClr val="A4A4A4"/>
                </a:solidFill>
              </a:rPr>
              <a:t>This text should be grey</a:t>
            </a:r>
            <a:br>
              <a:rPr lang="ru-RU" dirty="0">
                <a:solidFill>
                  <a:srgbClr val="A4A4A4"/>
                </a:solidFill>
              </a:rPr>
            </a:br>
            <a:br>
              <a:rPr lang="ru-RU" dirty="0">
                <a:solidFill>
                  <a:srgbClr val="A4A4A4"/>
                </a:solidFill>
              </a:rPr>
            </a:br>
            <a:r>
              <a:rPr lang="en-US" dirty="0">
                <a:solidFill>
                  <a:srgbClr val="A4A4A4"/>
                </a:solidFill>
              </a:rPr>
              <a:t>A4A4A4 grey exactly</a:t>
            </a:r>
            <a:br>
              <a:rPr lang="ru-RU" dirty="0">
                <a:solidFill>
                  <a:srgbClr val="A4A4A4"/>
                </a:solidFill>
              </a:rPr>
            </a:br>
            <a:br>
              <a:rPr lang="ru-RU" dirty="0">
                <a:solidFill>
                  <a:srgbClr val="A4A4A4"/>
                </a:solidFill>
              </a:rPr>
            </a:br>
            <a:r>
              <a:rPr lang="pt-BR" dirty="0">
                <a:solidFill>
                  <a:srgbClr val="A4A4A4"/>
                </a:solidFill>
              </a:rPr>
              <a:t>Agenda item </a:t>
            </a:r>
            <a:r>
              <a:rPr lang="ru-RU" dirty="0">
                <a:solidFill>
                  <a:srgbClr val="A4A4A4"/>
                </a:solidFill>
              </a:rPr>
              <a:t>5</a:t>
            </a:r>
            <a:br>
              <a:rPr lang="ru-RU" dirty="0">
                <a:solidFill>
                  <a:srgbClr val="A4A4A4"/>
                </a:solidFill>
              </a:rPr>
            </a:br>
            <a:br>
              <a:rPr lang="ru-RU" dirty="0">
                <a:solidFill>
                  <a:srgbClr val="A4A4A4"/>
                </a:solidFill>
              </a:rPr>
            </a:br>
            <a:r>
              <a:rPr lang="pt-BR" dirty="0">
                <a:solidFill>
                  <a:srgbClr val="A4A4A4"/>
                </a:solidFill>
              </a:rPr>
              <a:t>Agenda item </a:t>
            </a:r>
            <a:r>
              <a:rPr lang="ru-RU" dirty="0">
                <a:solidFill>
                  <a:srgbClr val="A4A4A4"/>
                </a:solidFill>
              </a:rPr>
              <a:t>6</a:t>
            </a:r>
          </a:p>
          <a:p>
            <a:pPr lvl="2"/>
            <a:endParaRPr lang="en-US" dirty="0">
              <a:solidFill>
                <a:srgbClr val="A4A4A4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8" hasCustomPrompt="1"/>
          </p:nvPr>
        </p:nvSpPr>
        <p:spPr>
          <a:xfrm>
            <a:off x="863588" y="951570"/>
            <a:ext cx="2987687" cy="16921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lang="en-US" dirty="0"/>
              <a:t>Agenda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B6AF02-8203-46B7-AA02-A1A1DADED496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9" hasCustomPrompt="1"/>
          </p:nvPr>
        </p:nvSpPr>
        <p:spPr>
          <a:xfrm>
            <a:off x="4463988" y="1059582"/>
            <a:ext cx="3708412" cy="36724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500">
                <a:solidFill>
                  <a:schemeClr val="bg1"/>
                </a:solidFill>
              </a:defRPr>
            </a:lvl1pPr>
            <a:lvl2pPr marL="0" indent="0">
              <a:spcBef>
                <a:spcPts val="300"/>
              </a:spcBef>
              <a:buNone/>
              <a:defRPr sz="1500" b="1"/>
            </a:lvl2pPr>
            <a:lvl3pPr marL="0" indent="0">
              <a:lnSpc>
                <a:spcPct val="117000"/>
              </a:lnSpc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3pPr>
            <a:lvl4pPr marL="0" indent="0">
              <a:spcBef>
                <a:spcPts val="300"/>
              </a:spcBef>
              <a:buNone/>
              <a:defRPr sz="1500" b="1"/>
            </a:lvl4pPr>
            <a:lvl5pPr marL="0" indent="0">
              <a:spcBef>
                <a:spcPts val="300"/>
              </a:spcBef>
              <a:buNone/>
              <a:defRPr sz="1400"/>
            </a:lvl5pPr>
          </a:lstStyle>
          <a:p>
            <a:pPr lvl="2"/>
            <a:r>
              <a:rPr lang="en-US" dirty="0"/>
              <a:t>Highlight parts</a:t>
            </a:r>
            <a:br>
              <a:rPr lang="ru-RU" dirty="0"/>
            </a:br>
            <a:br>
              <a:rPr lang="ru-RU" dirty="0"/>
            </a:br>
            <a:r>
              <a:rPr lang="en-US" dirty="0">
                <a:solidFill>
                  <a:srgbClr val="A4A4A4"/>
                </a:solidFill>
              </a:rPr>
              <a:t>As you introduce them</a:t>
            </a:r>
            <a:br>
              <a:rPr lang="ru-RU" dirty="0">
                <a:solidFill>
                  <a:srgbClr val="A4A4A4"/>
                </a:solidFill>
              </a:rPr>
            </a:br>
            <a:br>
              <a:rPr lang="ru-RU" dirty="0">
                <a:solidFill>
                  <a:srgbClr val="A4A4A4"/>
                </a:solidFill>
              </a:rPr>
            </a:br>
            <a:r>
              <a:rPr lang="en-US" dirty="0">
                <a:solidFill>
                  <a:srgbClr val="A4A4A4"/>
                </a:solidFill>
              </a:rPr>
              <a:t>This text should be grey</a:t>
            </a:r>
            <a:br>
              <a:rPr lang="ru-RU" dirty="0">
                <a:solidFill>
                  <a:srgbClr val="A4A4A4"/>
                </a:solidFill>
              </a:rPr>
            </a:br>
            <a:br>
              <a:rPr lang="ru-RU" dirty="0">
                <a:solidFill>
                  <a:srgbClr val="A4A4A4"/>
                </a:solidFill>
              </a:rPr>
            </a:br>
            <a:r>
              <a:rPr lang="en-US" dirty="0">
                <a:solidFill>
                  <a:srgbClr val="A4A4A4"/>
                </a:solidFill>
              </a:rPr>
              <a:t>A4A4A4 grey exactly</a:t>
            </a:r>
            <a:br>
              <a:rPr lang="ru-RU" dirty="0">
                <a:solidFill>
                  <a:srgbClr val="A4A4A4"/>
                </a:solidFill>
              </a:rPr>
            </a:br>
            <a:br>
              <a:rPr lang="ru-RU" dirty="0">
                <a:solidFill>
                  <a:srgbClr val="A4A4A4"/>
                </a:solidFill>
              </a:rPr>
            </a:br>
            <a:r>
              <a:rPr lang="pt-BR" dirty="0">
                <a:solidFill>
                  <a:srgbClr val="A4A4A4"/>
                </a:solidFill>
              </a:rPr>
              <a:t>Agenda item </a:t>
            </a:r>
            <a:r>
              <a:rPr lang="ru-RU" dirty="0">
                <a:solidFill>
                  <a:srgbClr val="A4A4A4"/>
                </a:solidFill>
              </a:rPr>
              <a:t>5</a:t>
            </a:r>
            <a:br>
              <a:rPr lang="ru-RU" dirty="0">
                <a:solidFill>
                  <a:srgbClr val="A4A4A4"/>
                </a:solidFill>
              </a:rPr>
            </a:br>
            <a:br>
              <a:rPr lang="ru-RU" dirty="0">
                <a:solidFill>
                  <a:srgbClr val="A4A4A4"/>
                </a:solidFill>
              </a:rPr>
            </a:br>
            <a:r>
              <a:rPr lang="pt-BR" dirty="0">
                <a:solidFill>
                  <a:srgbClr val="A4A4A4"/>
                </a:solidFill>
              </a:rPr>
              <a:t>Agenda item </a:t>
            </a:r>
            <a:r>
              <a:rPr lang="ru-RU" dirty="0">
                <a:solidFill>
                  <a:srgbClr val="A4A4A4"/>
                </a:solidFill>
              </a:rPr>
              <a:t>6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8" hasCustomPrompt="1"/>
          </p:nvPr>
        </p:nvSpPr>
        <p:spPr>
          <a:xfrm>
            <a:off x="863588" y="951570"/>
            <a:ext cx="2987687" cy="16921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Agenda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B6AF02-8203-46B7-AA02-A1A1DADED496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290746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these guidelines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3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This is where your big statement should be.</a:t>
            </a:r>
            <a:r>
              <a:rPr lang="ru-RU" dirty="0"/>
              <a:t> </a:t>
            </a:r>
            <a:r>
              <a:rPr lang="en-US" dirty="0"/>
              <a:t>Use dark background for more meaningful points.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9475DA-C2BB-40B7-897D-5C5ED675AD6E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3601E6B-2CC7-154D-A659-87D20DF6BD7A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Текст 3">
            <a:extLst>
              <a:ext uri="{FF2B5EF4-FFF2-40B4-BE49-F238E27FC236}">
                <a16:creationId xmlns:a16="http://schemas.microsoft.com/office/drawing/2014/main" id="{6A872524-AE71-A24D-87BC-9594017C3C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00163"/>
            <a:ext cx="8784391" cy="33538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Headlin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3">
            <a:extLst>
              <a:ext uri="{FF2B5EF4-FFF2-40B4-BE49-F238E27FC236}">
                <a16:creationId xmlns:a16="http://schemas.microsoft.com/office/drawing/2014/main" id="{2EEB07CA-7227-4348-B859-B15BB51213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Timeline example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3B8982-5999-43FF-9E23-75598DACA012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38" name="Текст 6">
            <a:extLst>
              <a:ext uri="{FF2B5EF4-FFF2-40B4-BE49-F238E27FC236}">
                <a16:creationId xmlns:a16="http://schemas.microsoft.com/office/drawing/2014/main" id="{ABBB297D-0DED-4E6F-905F-B5FD47CD6E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34025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lvl="0"/>
            <a:r>
              <a:rPr lang="en-US" dirty="0"/>
              <a:t>Compose your timeline</a:t>
            </a:r>
            <a:br>
              <a:rPr lang="ru-RU" dirty="0"/>
            </a:br>
            <a:r>
              <a:rPr lang="en-US" dirty="0"/>
              <a:t>and paste it on this slide. Reference our toolkit for visual guidelines.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9B3016-CD37-A446-9F36-03FB2723F87A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Headline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13B8982-5999-43FF-9E23-75598DACA012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28" name="Текст 6">
            <a:extLst>
              <a:ext uri="{FF2B5EF4-FFF2-40B4-BE49-F238E27FC236}">
                <a16:creationId xmlns:a16="http://schemas.microsoft.com/office/drawing/2014/main" id="{4855E298-68EC-447D-839C-596CE95932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868651" cy="234025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lvl="0"/>
            <a:r>
              <a:rPr lang="en-US" dirty="0"/>
              <a:t>Compose your timeline </a:t>
            </a:r>
            <a:br>
              <a:rPr lang="ru-RU" dirty="0"/>
            </a:br>
            <a:r>
              <a:rPr lang="en-US" dirty="0"/>
              <a:t>and paste it on this slide. Reference our toolkit for visual guidelines.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10E53F-18EA-DF47-8570-4752F7C5F3D3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Текст 3">
            <a:extLst>
              <a:ext uri="{FF2B5EF4-FFF2-40B4-BE49-F238E27FC236}">
                <a16:creationId xmlns:a16="http://schemas.microsoft.com/office/drawing/2014/main" id="{F3328871-8102-CE43-AE9F-3AF6E88487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Timeline example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9492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BAC44AA3-CDD7-43A1-98BA-9B4B04E09F7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3600" y="1023938"/>
            <a:ext cx="5868988" cy="287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0">
                <a:latin typeface="+mn-lt"/>
              </a:defRPr>
            </a:lvl1pPr>
          </a:lstStyle>
          <a:p>
            <a:pPr lvl="0"/>
            <a:r>
              <a:rPr lang="en-US" dirty="0"/>
              <a:t>"</a:t>
            </a:r>
            <a:r>
              <a:rPr lang="en-US" dirty="0" err="1"/>
              <a:t>contentBylineItems</a:t>
            </a:r>
            <a:r>
              <a:rPr lang="en-US" dirty="0"/>
              <a:t>": [</a:t>
            </a:r>
            <a:br>
              <a:rPr lang="en-US" dirty="0"/>
            </a:br>
            <a:r>
              <a:rPr lang="en-US" dirty="0"/>
              <a:t>  {</a:t>
            </a:r>
            <a:br>
              <a:rPr lang="en-US" dirty="0"/>
            </a:br>
            <a:r>
              <a:rPr lang="en-US" dirty="0"/>
              <a:t>    "context": "addon",</a:t>
            </a:r>
            <a:br>
              <a:rPr lang="en-US" dirty="0"/>
            </a:br>
            <a:r>
              <a:rPr lang="en-US" dirty="0"/>
              <a:t>    "target": { "type": "</a:t>
            </a:r>
            <a:r>
              <a:rPr lang="en-US" dirty="0" err="1"/>
              <a:t>inlinedialog</a:t>
            </a:r>
            <a:r>
              <a:rPr lang="en-US" dirty="0"/>
              <a:t>" },</a:t>
            </a:r>
            <a:br>
              <a:rPr lang="en-US" dirty="0"/>
            </a:br>
            <a:r>
              <a:rPr lang="en-US" dirty="0"/>
              <a:t>    "tooltip": { "value": "Approvals" },</a:t>
            </a:r>
            <a:br>
              <a:rPr lang="en-US" dirty="0"/>
            </a:br>
            <a:r>
              <a:rPr lang="en-US" dirty="0"/>
              <a:t>    "icon": { "</a:t>
            </a:r>
            <a:r>
              <a:rPr lang="en-US" dirty="0" err="1"/>
              <a:t>url</a:t>
            </a:r>
            <a:r>
              <a:rPr lang="en-US" dirty="0"/>
              <a:t>": "/images/approval.png" },</a:t>
            </a:r>
            <a:br>
              <a:rPr lang="en-US" dirty="0"/>
            </a:br>
            <a:r>
              <a:rPr lang="en-US" dirty="0"/>
              <a:t>    "name": { "value": "Page Approvals" },</a:t>
            </a:r>
            <a:br>
              <a:rPr lang="en-US" dirty="0"/>
            </a:br>
            <a:r>
              <a:rPr lang="en-US" dirty="0"/>
              <a:t>    "key": "byline-item",</a:t>
            </a:r>
            <a:br>
              <a:rPr lang="en-US" dirty="0"/>
            </a:br>
            <a:r>
              <a:rPr lang="en-US" dirty="0"/>
              <a:t>    "</a:t>
            </a:r>
            <a:r>
              <a:rPr lang="en-US" dirty="0" err="1"/>
              <a:t>url</a:t>
            </a:r>
            <a:r>
              <a:rPr lang="en-US" dirty="0"/>
              <a:t>": "/</a:t>
            </a:r>
            <a:r>
              <a:rPr lang="en-US" dirty="0" err="1"/>
              <a:t>approvals?contentId</a:t>
            </a:r>
            <a:r>
              <a:rPr lang="en-US" dirty="0"/>
              <a:t>={content.id}"</a:t>
            </a:r>
            <a:br>
              <a:rPr lang="en-US" dirty="0"/>
            </a:br>
            <a:r>
              <a:rPr lang="en-US" dirty="0"/>
              <a:t>  }</a:t>
            </a:r>
            <a:br>
              <a:rPr lang="en-US" dirty="0"/>
            </a:br>
            <a:r>
              <a:rPr lang="en-US" dirty="0"/>
              <a:t>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96BFB2-5EEF-44C9-B63F-D71AD205E249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A0A830-7D54-4843-B388-C745DDF1346C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Текст 3">
            <a:extLst>
              <a:ext uri="{FF2B5EF4-FFF2-40B4-BE49-F238E27FC236}">
                <a16:creationId xmlns:a16="http://schemas.microsoft.com/office/drawing/2014/main" id="{4CC98431-881F-EB48-8C41-90FC7FC601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511"/>
            <a:ext cx="8784391" cy="3240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Code sample with header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4970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Slide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2E0D2B-D740-4772-8705-2D10F7C55E57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F0F924C7-36B4-4308-915A-A25976A3704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3600" y="1023938"/>
            <a:ext cx="5868988" cy="287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"</a:t>
            </a:r>
            <a:r>
              <a:rPr lang="en-US" dirty="0" err="1"/>
              <a:t>contentBylineItems</a:t>
            </a:r>
            <a:r>
              <a:rPr lang="en-US" dirty="0"/>
              <a:t>": [</a:t>
            </a:r>
            <a:br>
              <a:rPr lang="en-US" dirty="0"/>
            </a:br>
            <a:r>
              <a:rPr lang="en-US" dirty="0"/>
              <a:t>  {</a:t>
            </a:r>
            <a:br>
              <a:rPr lang="en-US" dirty="0"/>
            </a:br>
            <a:r>
              <a:rPr lang="en-US" dirty="0"/>
              <a:t>    "context": "addon",</a:t>
            </a:r>
            <a:br>
              <a:rPr lang="en-US" dirty="0"/>
            </a:br>
            <a:r>
              <a:rPr lang="en-US" dirty="0"/>
              <a:t>    "target": { "type": "</a:t>
            </a:r>
            <a:r>
              <a:rPr lang="en-US" dirty="0" err="1"/>
              <a:t>inlinedialog</a:t>
            </a:r>
            <a:r>
              <a:rPr lang="en-US" dirty="0"/>
              <a:t>" },</a:t>
            </a:r>
            <a:br>
              <a:rPr lang="en-US" dirty="0"/>
            </a:br>
            <a:r>
              <a:rPr lang="en-US" dirty="0"/>
              <a:t>    "tooltip": { "value": "Approvals" },</a:t>
            </a:r>
            <a:br>
              <a:rPr lang="en-US" dirty="0"/>
            </a:br>
            <a:r>
              <a:rPr lang="en-US" dirty="0"/>
              <a:t>    "icon": { "</a:t>
            </a:r>
            <a:r>
              <a:rPr lang="en-US" dirty="0" err="1"/>
              <a:t>url</a:t>
            </a:r>
            <a:r>
              <a:rPr lang="en-US" dirty="0"/>
              <a:t>": "/images/approval.png" },</a:t>
            </a:r>
            <a:br>
              <a:rPr lang="en-US" dirty="0"/>
            </a:br>
            <a:r>
              <a:rPr lang="en-US" dirty="0"/>
              <a:t>    "name": { "value": "Page Approvals" },</a:t>
            </a:r>
            <a:br>
              <a:rPr lang="en-US" dirty="0"/>
            </a:br>
            <a:r>
              <a:rPr lang="en-US" dirty="0"/>
              <a:t>    "key": "byline-item",</a:t>
            </a:r>
            <a:br>
              <a:rPr lang="en-US" dirty="0"/>
            </a:br>
            <a:r>
              <a:rPr lang="en-US" dirty="0"/>
              <a:t>    "</a:t>
            </a:r>
            <a:r>
              <a:rPr lang="en-US" dirty="0" err="1"/>
              <a:t>url</a:t>
            </a:r>
            <a:r>
              <a:rPr lang="en-US" dirty="0"/>
              <a:t>": "/</a:t>
            </a:r>
            <a:r>
              <a:rPr lang="en-US" dirty="0" err="1"/>
              <a:t>approvals?contentId</a:t>
            </a:r>
            <a:r>
              <a:rPr lang="en-US" dirty="0"/>
              <a:t>={content.id}"</a:t>
            </a:r>
            <a:br>
              <a:rPr lang="en-US" dirty="0"/>
            </a:br>
            <a:r>
              <a:rPr lang="en-US" dirty="0"/>
              <a:t>  }</a:t>
            </a:r>
            <a:br>
              <a:rPr lang="en-US" dirty="0"/>
            </a:br>
            <a:r>
              <a:rPr lang="en-US" dirty="0"/>
              <a:t>]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7487832-64B6-754C-B0EB-B007177AF2B0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Текст 3">
            <a:extLst>
              <a:ext uri="{FF2B5EF4-FFF2-40B4-BE49-F238E27FC236}">
                <a16:creationId xmlns:a16="http://schemas.microsoft.com/office/drawing/2014/main" id="{0A7151D2-2C68-7A4A-990D-DDF41A4923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511"/>
            <a:ext cx="8784391" cy="3240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Code sample with header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69386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Si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002A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+mn-lt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2988331" cy="28803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r>
              <a:rPr lang="en-US" dirty="0"/>
              <a:t>Use to show two sides of</a:t>
            </a:r>
            <a:br>
              <a:rPr lang="ru-RU" dirty="0"/>
            </a:br>
            <a:r>
              <a:rPr lang="en-US" dirty="0"/>
              <a:t>a point</a:t>
            </a:r>
            <a:endParaRPr lang="ru-RU" dirty="0"/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13" hasCustomPrompt="1"/>
          </p:nvPr>
        </p:nvSpPr>
        <p:spPr>
          <a:xfrm>
            <a:off x="5184069" y="951571"/>
            <a:ext cx="2988331" cy="28803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3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3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Make audience follow your line of thought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5223F4-6F17-4E91-AECC-76314429F3EA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985772-387F-3248-B78F-5F7A841164EF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Текст 3">
            <a:extLst>
              <a:ext uri="{FF2B5EF4-FFF2-40B4-BE49-F238E27FC236}">
                <a16:creationId xmlns:a16="http://schemas.microsoft.com/office/drawing/2014/main" id="{639B2FA5-0B03-9A48-893E-F9D88179A7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05171"/>
            <a:ext cx="4067021" cy="330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One side</a:t>
            </a:r>
            <a:endParaRPr lang="ru-RU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68F33AF-2442-0845-9BD3-6B6C18D7B7F3}"/>
              </a:ext>
            </a:extLst>
          </p:cNvPr>
          <p:cNvCxnSpPr>
            <a:cxnSpLocks/>
          </p:cNvCxnSpPr>
          <p:nvPr userDrawn="1"/>
        </p:nvCxnSpPr>
        <p:spPr>
          <a:xfrm>
            <a:off x="4870015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Текст 3">
            <a:extLst>
              <a:ext uri="{FF2B5EF4-FFF2-40B4-BE49-F238E27FC236}">
                <a16:creationId xmlns:a16="http://schemas.microsoft.com/office/drawing/2014/main" id="{7505393F-7060-2E4A-9C44-B89271FB2B8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62003" y="405171"/>
            <a:ext cx="4067021" cy="3303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The other side</a:t>
            </a:r>
            <a:endParaRPr lang="ru-RU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with sup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1044714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/>
            </a:lvl1pPr>
            <a:lvl2pPr marL="0" indent="0">
              <a:spcBef>
                <a:spcPts val="0"/>
              </a:spcBef>
              <a:buNone/>
              <a:defRPr sz="15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Talking point</a:t>
            </a:r>
          </a:p>
          <a:p>
            <a:pPr lvl="4"/>
            <a:r>
              <a:rPr lang="en-US" dirty="0"/>
              <a:t>Supporting text for the talking point relevant to the whole data set.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484874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 i="0"/>
            </a:lvl1pPr>
            <a:lvl2pPr marL="0" indent="0">
              <a:spcBef>
                <a:spcPts val="0"/>
              </a:spcBef>
              <a:buNone/>
              <a:defRPr sz="1500" b="0" i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Give it some space</a:t>
            </a:r>
          </a:p>
          <a:p>
            <a:pPr lvl="4"/>
            <a:r>
              <a:rPr lang="en-US" dirty="0"/>
              <a:t>You don’t need to put text here.</a:t>
            </a:r>
            <a:endParaRPr lang="ru-RU" dirty="0"/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925034"/>
            <a:ext cx="2987625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/>
            </a:lvl1pPr>
            <a:lvl2pPr marL="0" indent="0">
              <a:spcBef>
                <a:spcPts val="0"/>
              </a:spcBef>
              <a:buNone/>
              <a:defRPr sz="1500" b="0" i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Think about it this way</a:t>
            </a:r>
          </a:p>
          <a:p>
            <a:pPr lvl="4"/>
            <a:r>
              <a:rPr lang="en-US" dirty="0"/>
              <a:t>If your info is important enough, it deserves its own slide.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881935-8B8F-46BC-AC58-6AE8618AD3E1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6" name="Диаграмма 2">
            <a:extLst>
              <a:ext uri="{FF2B5EF4-FFF2-40B4-BE49-F238E27FC236}">
                <a16:creationId xmlns:a16="http://schemas.microsoft.com/office/drawing/2014/main" id="{A09F60A8-1AF8-4625-AB2D-4CCE5FF6D26F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255057" y="1131888"/>
            <a:ext cx="4321175" cy="3600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Diagram</a:t>
            </a:r>
            <a:endParaRPr lang="ru-RU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EEDCEA4-1CC7-4145-8E33-1B4358C7AB40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Текст 3">
            <a:extLst>
              <a:ext uri="{FF2B5EF4-FFF2-40B4-BE49-F238E27FC236}">
                <a16:creationId xmlns:a16="http://schemas.microsoft.com/office/drawing/2014/main" id="{7C9656FA-B843-5941-946F-F6245F0783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05171"/>
            <a:ext cx="8784391" cy="3155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Chart with supporting text</a:t>
            </a:r>
            <a:endParaRPr lang="ru-RU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support lineless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1044714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500" b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Talking point</a:t>
            </a:r>
          </a:p>
          <a:p>
            <a:pPr lvl="4"/>
            <a:r>
              <a:rPr lang="en-US" dirty="0"/>
              <a:t>Supporting text for the talking point relevant to the whole data set.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484874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 i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500" b="0" i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Give it some space</a:t>
            </a:r>
          </a:p>
          <a:p>
            <a:pPr lvl="4"/>
            <a:r>
              <a:rPr lang="en-US" dirty="0"/>
              <a:t>You don’t need to put text here.</a:t>
            </a:r>
            <a:endParaRPr lang="ru-RU" dirty="0"/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925034"/>
            <a:ext cx="2987625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500" b="0" i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>
                <a:solidFill>
                  <a:schemeClr val="bg1"/>
                </a:solidFill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Think about it this way</a:t>
            </a:r>
          </a:p>
          <a:p>
            <a:pPr lvl="4"/>
            <a:r>
              <a:rPr lang="en-US" dirty="0"/>
              <a:t>If your info is important enough, it deserves its own slide.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881935-8B8F-46BC-AC58-6AE8618AD3E1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6" name="Диаграмма 2">
            <a:extLst>
              <a:ext uri="{FF2B5EF4-FFF2-40B4-BE49-F238E27FC236}">
                <a16:creationId xmlns:a16="http://schemas.microsoft.com/office/drawing/2014/main" id="{4EEA333C-2C24-4ACA-8ABA-09C3F0115446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255057" y="1131888"/>
            <a:ext cx="4321175" cy="3600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Diagram</a:t>
            </a:r>
            <a:endParaRPr lang="ru-RU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2B97CB-6BE2-FF4F-83FA-F02C8E2E8787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Текст 3">
            <a:extLst>
              <a:ext uri="{FF2B5EF4-FFF2-40B4-BE49-F238E27FC236}">
                <a16:creationId xmlns:a16="http://schemas.microsoft.com/office/drawing/2014/main" id="{AE464B73-E3A0-E44B-8E36-F16207B1F7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05171"/>
            <a:ext cx="8784391" cy="3155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Chart with supporting 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3633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s with suppo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5184068" y="1044714"/>
            <a:ext cx="2988332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/>
            </a:lvl1pPr>
            <a:lvl2pPr marL="0" indent="0">
              <a:spcBef>
                <a:spcPts val="0"/>
              </a:spcBef>
              <a:buNone/>
              <a:defRPr sz="15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Screenshots</a:t>
            </a:r>
            <a:endParaRPr lang="ru-RU" dirty="0"/>
          </a:p>
          <a:p>
            <a:pPr lvl="4"/>
            <a:r>
              <a:rPr lang="en-US" dirty="0"/>
              <a:t>Make a screenshot and paste on your slide to illustrate something.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5184775" y="2484874"/>
            <a:ext cx="2987625" cy="11161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 i="0"/>
            </a:lvl1pPr>
            <a:lvl2pPr marL="0" indent="0">
              <a:spcBef>
                <a:spcPts val="0"/>
              </a:spcBef>
              <a:buNone/>
              <a:defRPr sz="1500" b="0" i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Usage</a:t>
            </a:r>
          </a:p>
          <a:p>
            <a:pPr lvl="4"/>
            <a:r>
              <a:rPr lang="en-US" dirty="0"/>
              <a:t>Use it when referencing anything from a site </a:t>
            </a:r>
            <a:endParaRPr lang="ru-RU" dirty="0"/>
          </a:p>
          <a:p>
            <a:pPr lvl="4"/>
            <a:r>
              <a:rPr lang="en-US" dirty="0"/>
              <a:t>to a product. 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184775" y="3925034"/>
            <a:ext cx="2987625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500" b="1"/>
            </a:lvl1pPr>
            <a:lvl2pPr marL="0" indent="0">
              <a:spcBef>
                <a:spcPts val="0"/>
              </a:spcBef>
              <a:buNone/>
              <a:defRPr sz="1500" b="0" i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>
                <a:latin typeface="Kaspersky Sans" panose="020B0503050101040103" pitchFamily="34" charset="-52"/>
              </a:defRPr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3"/>
            <a:r>
              <a:rPr lang="en-US" dirty="0"/>
              <a:t>Highlight</a:t>
            </a:r>
          </a:p>
          <a:p>
            <a:pPr lvl="4"/>
            <a:r>
              <a:rPr lang="en-US" dirty="0"/>
              <a:t>Highlight any area to draw attention to it.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881935-8B8F-46BC-AC58-6AE8618AD3E1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BA6C0DA8-D963-4140-849B-B36CA74DA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0825" y="1131888"/>
            <a:ext cx="4321175" cy="3600102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92F0A1-6FFF-A345-AD9D-6E4DF93B2A68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Текст 3">
            <a:extLst>
              <a:ext uri="{FF2B5EF4-FFF2-40B4-BE49-F238E27FC236}">
                <a16:creationId xmlns:a16="http://schemas.microsoft.com/office/drawing/2014/main" id="{07E83DA4-CC02-C64E-953E-D19EFE985A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511"/>
            <a:ext cx="8784391" cy="3240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Screenshots and call-outs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4202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sz="quarter" idx="16" hasCustomPrompt="1"/>
          </p:nvPr>
        </p:nvSpPr>
        <p:spPr>
          <a:xfrm>
            <a:off x="250825" y="1131888"/>
            <a:ext cx="8641655" cy="3600102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1046ED-31B3-409B-B2F0-C4D44CF63658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DE32AF-8865-A440-BDFB-4F7B357DF98D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Текст 3">
            <a:extLst>
              <a:ext uri="{FF2B5EF4-FFF2-40B4-BE49-F238E27FC236}">
                <a16:creationId xmlns:a16="http://schemas.microsoft.com/office/drawing/2014/main" id="{4634E280-E8F0-3848-8876-4708265051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511"/>
            <a:ext cx="8784391" cy="3240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Screenshots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3692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sz="quarter" idx="16" hasCustomPrompt="1"/>
          </p:nvPr>
        </p:nvSpPr>
        <p:spPr>
          <a:xfrm>
            <a:off x="250825" y="1131888"/>
            <a:ext cx="8641655" cy="3600102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chemeClr val="bg2"/>
                </a:solidFill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1046ED-31B3-409B-B2F0-C4D44CF63658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2E4188-B6A3-E348-883F-E08E56B3D93A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Текст 3">
            <a:extLst>
              <a:ext uri="{FF2B5EF4-FFF2-40B4-BE49-F238E27FC236}">
                <a16:creationId xmlns:a16="http://schemas.microsoft.com/office/drawing/2014/main" id="{E2FCB301-6D0F-7C4E-96A8-A735F9DCD9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511"/>
            <a:ext cx="8784391" cy="3240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Screenshots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033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palet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148571" cy="1476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lvl="0">
              <a:spcBef>
                <a:spcPct val="20000"/>
              </a:spcBef>
              <a:defRPr/>
            </a:pPr>
            <a:r>
              <a:rPr lang="en-US" dirty="0"/>
              <a:t>Empty slide for drop-in tables &amp; charts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1D9317-49B3-4925-A0C5-F488C407CE03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B76965EF-9460-4A27-BA06-36B9BD3490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255" y="2319722"/>
            <a:ext cx="4428479" cy="115212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Pct val="80000"/>
              <a:buFontTx/>
              <a:buBlip>
                <a:blip r:embed="rId2"/>
              </a:buBlip>
              <a:defRPr sz="18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This is an empty slide. Paste infographics, charts, and tables you create with other tools here.</a:t>
            </a:r>
            <a:endParaRPr lang="ru-RU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25C4B4-3E7C-C64C-A03C-164772A5870A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Текст 3">
            <a:extLst>
              <a:ext uri="{FF2B5EF4-FFF2-40B4-BE49-F238E27FC236}">
                <a16:creationId xmlns:a16="http://schemas.microsoft.com/office/drawing/2014/main" id="{B823B381-C4BB-C948-AC56-BC3A2131E3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511"/>
            <a:ext cx="8784391" cy="3240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inel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sz="quarter" idx="16" hasCustomPrompt="1"/>
          </p:nvPr>
        </p:nvSpPr>
        <p:spPr>
          <a:xfrm>
            <a:off x="250825" y="1131888"/>
            <a:ext cx="8641655" cy="3600102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1046ED-31B3-409B-B2F0-C4D44CF63658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ineless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sz="quarter" idx="16" hasCustomPrompt="1"/>
          </p:nvPr>
        </p:nvSpPr>
        <p:spPr>
          <a:xfrm>
            <a:off x="250825" y="1131888"/>
            <a:ext cx="8641655" cy="3600102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chemeClr val="bg2"/>
                </a:solidFill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1046ED-31B3-409B-B2F0-C4D44CF63658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483546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аблица 9"/>
          <p:cNvSpPr>
            <a:spLocks noGrp="1"/>
          </p:cNvSpPr>
          <p:nvPr>
            <p:ph type="tbl" sz="quarter" idx="11" hasCustomPrompt="1"/>
          </p:nvPr>
        </p:nvSpPr>
        <p:spPr>
          <a:xfrm>
            <a:off x="250825" y="1131591"/>
            <a:ext cx="8642350" cy="360074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Table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93F185-748D-4142-B889-E9E2A48CD7EC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1BEA037-C505-9F49-8B84-BB3063975238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Текст 3">
            <a:extLst>
              <a:ext uri="{FF2B5EF4-FFF2-40B4-BE49-F238E27FC236}">
                <a16:creationId xmlns:a16="http://schemas.microsoft.com/office/drawing/2014/main" id="{7542F3FE-AFB7-9C44-BF44-05602B45C5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3508" y="411511"/>
            <a:ext cx="8784391" cy="3240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Table with titles</a:t>
            </a:r>
            <a:endParaRPr lang="ru-RU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19A15C6-1F75-49C7-9861-12821906450E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8" name="Таблица 9">
            <a:extLst>
              <a:ext uri="{FF2B5EF4-FFF2-40B4-BE49-F238E27FC236}">
                <a16:creationId xmlns:a16="http://schemas.microsoft.com/office/drawing/2014/main" id="{003C9678-E091-488B-9D3D-2CA02CA830D2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250825" y="1131591"/>
            <a:ext cx="8642350" cy="360074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Table</a:t>
            </a:r>
            <a:endParaRPr lang="ru-RU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045D20D-E6A3-3B4A-9ACB-DEAADC935D32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Текст 3">
            <a:extLst>
              <a:ext uri="{FF2B5EF4-FFF2-40B4-BE49-F238E27FC236}">
                <a16:creationId xmlns:a16="http://schemas.microsoft.com/office/drawing/2014/main" id="{C0B0FDA1-306C-BF48-BD0C-E527E64532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3508" y="411511"/>
            <a:ext cx="8784391" cy="3240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Table with titles</a:t>
            </a:r>
            <a:endParaRPr lang="ru-RU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ore/A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255040C-0236-4524-972D-54ACDE8C0B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1357" y="1139037"/>
            <a:ext cx="1432742" cy="14327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08EB97E7-AC24-4319-A780-C168E7F7B9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92068" y="1139037"/>
            <a:ext cx="1432742" cy="1432714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>
                <a:latin typeface="Kaspersky Sans" panose="020B0503050101040103" pitchFamily="34" charset="-52"/>
              </a:defRPr>
            </a:lvl1pPr>
          </a:lstStyle>
          <a:p>
            <a:r>
              <a:rPr lang="en-US" dirty="0"/>
              <a:t>Image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B3885D-E9FA-4F2B-B974-4968CC5A4C91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id="{814FF5DE-0084-40F5-AB6D-2B4EFA756D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588" y="2715766"/>
            <a:ext cx="2268239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solidFill>
                  <a:srgbClr val="000000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>
                <a:solidFill>
                  <a:srgbClr val="000000"/>
                </a:solidFill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Before</a:t>
            </a:r>
            <a:endParaRPr lang="ru-RU" dirty="0"/>
          </a:p>
          <a:p>
            <a:pPr lvl="4"/>
            <a:r>
              <a:rPr lang="en-US" sz="1400" dirty="0"/>
              <a:t>Paste icon or image that supports your point here.</a:t>
            </a:r>
            <a:endParaRPr lang="ru-RU" sz="1400" dirty="0"/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4D397B2B-CA12-4452-BD16-4B05EC81EF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1208" y="2715766"/>
            <a:ext cx="2268239" cy="11881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2"/>
              </a:buBlip>
              <a:defRPr sz="1500" b="1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400" b="0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>
                <a:latin typeface="Kaspersky Sans" panose="020B0503050101040103" pitchFamily="34" charset="-52"/>
              </a:defRPr>
            </a:lvl5pPr>
          </a:lstStyle>
          <a:p>
            <a:pPr lvl="0"/>
            <a:br>
              <a:rPr lang="ru-RU" dirty="0"/>
            </a:br>
            <a:r>
              <a:rPr lang="en-US" dirty="0"/>
              <a:t>After</a:t>
            </a:r>
            <a:endParaRPr lang="ru-RU" dirty="0"/>
          </a:p>
          <a:p>
            <a:pPr lvl="4"/>
            <a:r>
              <a:rPr lang="en-US" sz="1400" dirty="0"/>
              <a:t>Make sure your icons and pictures are consistent with Kaspersky graphics.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DD1985-61C3-8B4C-8B2D-DA61644D150A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Текст 3">
            <a:extLst>
              <a:ext uri="{FF2B5EF4-FFF2-40B4-BE49-F238E27FC236}">
                <a16:creationId xmlns:a16="http://schemas.microsoft.com/office/drawing/2014/main" id="{99C6A21A-2FC8-EE4B-8395-BA7AA187A8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06961"/>
            <a:ext cx="8784391" cy="328586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</a:p>
        </p:txBody>
      </p:sp>
    </p:spTree>
    <p:extLst>
      <p:ext uri="{BB962C8B-B14F-4D97-AF65-F5344CB8AC3E}">
        <p14:creationId xmlns:p14="http://schemas.microsoft.com/office/powerpoint/2010/main" val="33586529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sentation How-to-Deck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7504" y="339502"/>
            <a:ext cx="5878996" cy="18002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000">
                <a:latin typeface="Kaspersky Sans" panose="020B0503050101040103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How-to Deck</a:t>
            </a:r>
            <a:endParaRPr lang="ru-RU" dirty="0"/>
          </a:p>
        </p:txBody>
      </p:sp>
      <p:pic>
        <p:nvPicPr>
          <p:cNvPr id="9" name="Рисунок 8" descr="Kaspersky logo black.png_645E5772.png">
            <a:extLst>
              <a:ext uri="{FF2B5EF4-FFF2-40B4-BE49-F238E27FC236}">
                <a16:creationId xmlns:a16="http://schemas.microsoft.com/office/drawing/2014/main" id="{20E0C0FE-FEC0-495E-BC7A-20DBC4A0AF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-108520" y="4011910"/>
            <a:ext cx="3109431" cy="1170895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47F5EA05-B11A-4BC6-AD4C-61E46181C8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148" y="2367372"/>
            <a:ext cx="2268303" cy="1439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Blip>
                <a:blip r:embed="rId4"/>
              </a:buBlip>
              <a:defRPr sz="1500">
                <a:latin typeface="Kaspersky Sans" panose="020B0503050101040103" pitchFamily="34" charset="0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This how-to deck will help you create pre-</a:t>
            </a:r>
            <a:r>
              <a:rPr lang="en-US" dirty="0" err="1"/>
              <a:t>sentations</a:t>
            </a:r>
            <a:r>
              <a:rPr lang="en-US" dirty="0"/>
              <a:t> in tune with the new look and feel</a:t>
            </a:r>
            <a:br>
              <a:rPr lang="en-US" dirty="0"/>
            </a:br>
            <a:r>
              <a:rPr lang="en-US" dirty="0"/>
              <a:t>of our brand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96373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lk Title Many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600" y="646771"/>
            <a:ext cx="7200800" cy="720081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3500">
                <a:latin typeface="Kaspersky Sans" panose="020B0503050101040103" pitchFamily="34" charset="0"/>
              </a:defRPr>
            </a:lvl1pPr>
            <a:lvl2pPr marL="0" indent="0" algn="ctr">
              <a:spcBef>
                <a:spcPts val="0"/>
              </a:spcBef>
              <a:buNone/>
              <a:defRPr sz="1500" b="1"/>
            </a:lvl2pPr>
            <a:lvl3pPr marL="0" indent="0" algn="ctr">
              <a:spcBef>
                <a:spcPts val="0"/>
              </a:spcBef>
              <a:buNone/>
              <a:defRPr sz="1500"/>
            </a:lvl3pPr>
            <a:lvl4pPr marL="0" indent="0" algn="ctr">
              <a:spcBef>
                <a:spcPts val="0"/>
              </a:spcBef>
              <a:buNone/>
              <a:defRPr sz="1500" b="1"/>
            </a:lvl4pPr>
            <a:lvl5pPr marL="0" indent="0" algn="ctr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Thank you! </a:t>
            </a:r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971600" y="1635646"/>
            <a:ext cx="7200800" cy="72008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/>
            </a:lvl1pPr>
            <a:lvl2pPr marL="0" indent="0" algn="ctr">
              <a:spcBef>
                <a:spcPts val="0"/>
              </a:spcBef>
              <a:buNone/>
              <a:defRPr sz="1500" b="1"/>
            </a:lvl2pPr>
            <a:lvl3pPr marL="0" indent="0" algn="ctr">
              <a:spcBef>
                <a:spcPts val="0"/>
              </a:spcBef>
              <a:buNone/>
              <a:defRPr sz="1500"/>
            </a:lvl3pPr>
            <a:lvl4pPr marL="0" indent="0" algn="ctr">
              <a:spcBef>
                <a:spcPts val="0"/>
              </a:spcBef>
              <a:buNone/>
              <a:defRPr sz="1500" b="1"/>
            </a:lvl4pPr>
            <a:lvl5pPr marL="0" indent="0" algn="ctr">
              <a:spcBef>
                <a:spcPts val="0"/>
              </a:spcBef>
              <a:buNone/>
              <a:defRPr sz="1400">
                <a:latin typeface="Kaspersky Sans" panose="020B0503050101040103" pitchFamily="34" charset="0"/>
              </a:defRPr>
            </a:lvl5pPr>
          </a:lstStyle>
          <a:p>
            <a:pPr lvl="4"/>
            <a:r>
              <a:rPr lang="en-US" dirty="0"/>
              <a:t>Subtitle 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3" hasCustomPrompt="1"/>
          </p:nvPr>
        </p:nvSpPr>
        <p:spPr>
          <a:xfrm>
            <a:off x="1691680" y="3781599"/>
            <a:ext cx="5760640" cy="32403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1"/>
            </a:lvl1pPr>
            <a:lvl2pPr marL="0" indent="0" algn="ctr">
              <a:spcBef>
                <a:spcPts val="0"/>
              </a:spcBef>
              <a:buNone/>
              <a:defRPr sz="1500" b="1"/>
            </a:lvl2pPr>
            <a:lvl3pPr marL="0" indent="0" algn="ctr">
              <a:spcBef>
                <a:spcPts val="0"/>
              </a:spcBef>
              <a:buNone/>
              <a:defRPr sz="1500"/>
            </a:lvl3pPr>
            <a:lvl4pPr marL="0" indent="0" algn="ctr">
              <a:spcBef>
                <a:spcPts val="0"/>
              </a:spcBef>
              <a:buNone/>
              <a:defRPr sz="1500" b="1">
                <a:latin typeface="Kaspersky Sans" panose="020B0503050101040103" pitchFamily="34" charset="0"/>
              </a:defRPr>
            </a:lvl4pPr>
            <a:lvl5pPr marL="0" indent="0" algn="ctr">
              <a:spcBef>
                <a:spcPts val="0"/>
              </a:spcBef>
              <a:buNone/>
              <a:defRPr sz="1400"/>
            </a:lvl5pPr>
          </a:lstStyle>
          <a:p>
            <a:pPr lvl="3"/>
            <a:r>
              <a:rPr lang="en-US" dirty="0"/>
              <a:t>Name of the team working on this subject</a:t>
            </a:r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6"/>
          </p:nvPr>
        </p:nvSpPr>
        <p:spPr>
          <a:xfrm>
            <a:off x="2411761" y="257175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9" name="Рисунок 9"/>
          <p:cNvSpPr>
            <a:spLocks noGrp="1"/>
          </p:cNvSpPr>
          <p:nvPr>
            <p:ph type="pic" sz="quarter" idx="17"/>
          </p:nvPr>
        </p:nvSpPr>
        <p:spPr>
          <a:xfrm>
            <a:off x="3131840" y="257175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2" name="Рисунок 9"/>
          <p:cNvSpPr>
            <a:spLocks noGrp="1"/>
          </p:cNvSpPr>
          <p:nvPr>
            <p:ph type="pic" sz="quarter" idx="18"/>
          </p:nvPr>
        </p:nvSpPr>
        <p:spPr>
          <a:xfrm>
            <a:off x="3851920" y="257175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9"/>
          </p:nvPr>
        </p:nvSpPr>
        <p:spPr>
          <a:xfrm>
            <a:off x="4572000" y="257175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4" name="Рисунок 9"/>
          <p:cNvSpPr>
            <a:spLocks noGrp="1"/>
          </p:cNvSpPr>
          <p:nvPr>
            <p:ph type="pic" sz="quarter" idx="20"/>
          </p:nvPr>
        </p:nvSpPr>
        <p:spPr>
          <a:xfrm>
            <a:off x="5292080" y="257175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6" name="Рисунок 9"/>
          <p:cNvSpPr>
            <a:spLocks noGrp="1"/>
          </p:cNvSpPr>
          <p:nvPr>
            <p:ph type="pic" sz="quarter" idx="21"/>
          </p:nvPr>
        </p:nvSpPr>
        <p:spPr>
          <a:xfrm>
            <a:off x="6012160" y="2571750"/>
            <a:ext cx="720080" cy="720080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latin typeface="Kaspersky Sans" panose="020B0503050101040103" pitchFamily="34" charset="0"/>
              </a:defRPr>
            </a:lvl1pPr>
          </a:lstStyle>
          <a:p>
            <a:endParaRPr lang="ru-RU" dirty="0"/>
          </a:p>
        </p:txBody>
      </p:sp>
      <p:pic>
        <p:nvPicPr>
          <p:cNvPr id="20" name="Рисунок 19" descr="Kaspersky logo black.png_645E5772.png">
            <a:extLst>
              <a:ext uri="{FF2B5EF4-FFF2-40B4-BE49-F238E27FC236}">
                <a16:creationId xmlns:a16="http://schemas.microsoft.com/office/drawing/2014/main" id="{3400DF94-D797-4F91-B577-BA919644AE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59070" y="4398429"/>
            <a:ext cx="1425858" cy="53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9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 palet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148571" cy="1476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/>
            </a:lvl2pPr>
            <a:lvl3pPr marL="0" indent="0">
              <a:spcBef>
                <a:spcPts val="0"/>
              </a:spcBef>
              <a:buNone/>
              <a:defRPr sz="3500"/>
            </a:lvl3pPr>
            <a:lvl4pPr marL="0" indent="0">
              <a:spcBef>
                <a:spcPts val="0"/>
              </a:spcBef>
              <a:buNone/>
              <a:defRPr sz="3500" b="1"/>
            </a:lvl4pPr>
            <a:lvl5pPr marL="0" indent="0">
              <a:spcBef>
                <a:spcPts val="0"/>
              </a:spcBef>
              <a:buNone/>
              <a:defRPr sz="3500"/>
            </a:lvl5pPr>
          </a:lstStyle>
          <a:p>
            <a:pPr lvl="0">
              <a:spcBef>
                <a:spcPct val="20000"/>
              </a:spcBef>
              <a:defRPr/>
            </a:pPr>
            <a:r>
              <a:rPr lang="en-US" dirty="0"/>
              <a:t>Empty slide for drop-in tables &amp; charts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1D9317-49B3-4925-A0C5-F488C407CE03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B76965EF-9460-4A27-BA06-36B9BD3490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255" y="2319722"/>
            <a:ext cx="4428479" cy="115212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Pct val="80000"/>
              <a:buFontTx/>
              <a:buBlip>
                <a:blip r:embed="rId2"/>
              </a:buBlip>
              <a:defRPr sz="18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This is an empty slide. Paste infographics, charts, and tables you create with other tools here.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29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palette 1 Dark">
    <p:bg>
      <p:bgPr>
        <a:solidFill>
          <a:srgbClr val="002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148571" cy="1476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35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35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3500">
                <a:solidFill>
                  <a:schemeClr val="bg1"/>
                </a:solidFill>
              </a:defRPr>
            </a:lvl5pPr>
          </a:lstStyle>
          <a:p>
            <a:pPr lvl="0">
              <a:spcBef>
                <a:spcPct val="20000"/>
              </a:spcBef>
              <a:defRPr/>
            </a:pPr>
            <a:r>
              <a:rPr lang="en-US" dirty="0"/>
              <a:t>Empty slide for drop-in tables &amp; charts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0E916-3B57-44C7-B439-A9C47BC94014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bg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bg1"/>
              </a:solidFill>
              <a:latin typeface="Kaspersky Sans" panose="020B0503050101040103" pitchFamily="34" charset="-52"/>
            </a:endParaRP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DE9914E6-D8C6-4508-8316-D768510674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255" y="2319722"/>
            <a:ext cx="4428479" cy="115212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Pct val="80000"/>
              <a:buFontTx/>
              <a:buBlip>
                <a:blip r:embed="rId2"/>
              </a:buBlip>
              <a:defRPr sz="18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br>
              <a:rPr lang="en-US" dirty="0"/>
            </a:br>
            <a:r>
              <a:rPr lang="en-US" dirty="0"/>
              <a:t>This is an empty slide. Paste infographics, charts, and tables you create with other tools here.</a:t>
            </a:r>
            <a:endParaRPr lang="ru-RU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E98D15-CAB8-2A4F-A373-87593CB23E18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Текст 3">
            <a:extLst>
              <a:ext uri="{FF2B5EF4-FFF2-40B4-BE49-F238E27FC236}">
                <a16:creationId xmlns:a16="http://schemas.microsoft.com/office/drawing/2014/main" id="{627A55F4-D504-B04F-884A-C8E306417A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1163"/>
            <a:ext cx="8784391" cy="32438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Context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747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6"/>
          <p:cNvSpPr>
            <a:spLocks noGrp="1"/>
          </p:cNvSpPr>
          <p:nvPr>
            <p:ph type="body" sz="quarter" idx="13" hasCustomPrompt="1"/>
          </p:nvPr>
        </p:nvSpPr>
        <p:spPr>
          <a:xfrm>
            <a:off x="4175943" y="2499742"/>
            <a:ext cx="3240373" cy="1152128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285750" indent="-285750">
              <a:spcBef>
                <a:spcPts val="0"/>
              </a:spcBef>
              <a:buSzPct val="120000"/>
              <a:buFont typeface="Arial" panose="020B0604020202020204" pitchFamily="34" charset="0"/>
              <a:buChar char="•"/>
              <a:defRPr sz="1400">
                <a:latin typeface="Kaspersky Sans" panose="020B0503050101040103" pitchFamily="34" charset="-52"/>
              </a:defRPr>
            </a:lvl5pPr>
          </a:lstStyle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dirty="0"/>
              <a:t>If you need just 2 bullets instead of four, it’s okay. You don’t have to fill out the whole template.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dirty="0"/>
              <a:t>Hit *Enter* if you want to create </a:t>
            </a:r>
            <a:br>
              <a:rPr lang="en-US" dirty="0"/>
            </a:br>
            <a:r>
              <a:rPr lang="en-US" dirty="0"/>
              <a:t>a new bullet. Hit *</a:t>
            </a:r>
            <a:r>
              <a:rPr lang="en-US" dirty="0" err="1"/>
              <a:t>Shift+Enter</a:t>
            </a:r>
            <a:r>
              <a:rPr lang="en-US" dirty="0"/>
              <a:t>* if you want a new line under the same bullet.</a:t>
            </a:r>
          </a:p>
        </p:txBody>
      </p:sp>
      <p:sp>
        <p:nvSpPr>
          <p:cNvPr id="15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863589" y="951571"/>
            <a:ext cx="5148571" cy="1476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400"/>
            </a:lvl5pPr>
          </a:lstStyle>
          <a:p>
            <a:r>
              <a:rPr lang="en-US" dirty="0"/>
              <a:t>This slide works for leave-behinds only</a:t>
            </a:r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575556" y="2499742"/>
            <a:ext cx="3240373" cy="1152128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SzPct val="120000"/>
              <a:buFont typeface="Arial" panose="020B0604020202020204" pitchFamily="34" charset="0"/>
              <a:buNone/>
              <a:defRPr sz="1400">
                <a:latin typeface="Kaspersky Sans" panose="020B0503050101040103" pitchFamily="34" charset="-52"/>
              </a:defRPr>
            </a:lvl5pPr>
          </a:lstStyle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dirty="0"/>
              <a:t>Think before you copy/paste this layout into your leave-behind. Is it really necessary?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dirty="0"/>
              <a:t>Express one thought per sentence. If you need to show examples – visualize them.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35C95E-572D-4516-94CA-044B31DF7D45}"/>
              </a:ext>
            </a:extLst>
          </p:cNvPr>
          <p:cNvSpPr txBox="1"/>
          <p:nvPr userDrawn="1"/>
        </p:nvSpPr>
        <p:spPr>
          <a:xfrm>
            <a:off x="7655252" y="489325"/>
            <a:ext cx="1309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DE9796-F46D-40D6-9BB0-BFBEA219EE85}" type="slidenum">
              <a:rPr lang="en-US" sz="1000" smtClean="0">
                <a:solidFill>
                  <a:schemeClr val="tx1"/>
                </a:solidFill>
                <a:latin typeface="Kaspersky Sans" panose="020B0503050101040103" pitchFamily="34" charset="-52"/>
              </a:rPr>
              <a:pPr algn="r"/>
              <a:t>‹#›</a:t>
            </a:fld>
            <a:endParaRPr lang="ru-RU" sz="1000" dirty="0">
              <a:solidFill>
                <a:schemeClr val="tx1"/>
              </a:solidFill>
              <a:latin typeface="Kaspersky Sans" panose="020B0503050101040103" pitchFamily="34" charset="-52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4B6D3D7-B1FC-4140-B466-DEE977CEBCEF}"/>
              </a:ext>
            </a:extLst>
          </p:cNvPr>
          <p:cNvCxnSpPr>
            <a:cxnSpLocks/>
          </p:cNvCxnSpPr>
          <p:nvPr userDrawn="1"/>
        </p:nvCxnSpPr>
        <p:spPr>
          <a:xfrm>
            <a:off x="251520" y="411510"/>
            <a:ext cx="5040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Текст 3">
            <a:extLst>
              <a:ext uri="{FF2B5EF4-FFF2-40B4-BE49-F238E27FC236}">
                <a16:creationId xmlns:a16="http://schemas.microsoft.com/office/drawing/2014/main" id="{11F1F71F-2226-6545-8F7E-30BA1E81D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08" y="413268"/>
            <a:ext cx="8784391" cy="32227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500">
                <a:latin typeface="Kaspersky Sans" panose="020B0503050101040103" pitchFamily="34" charset="-52"/>
              </a:defRPr>
            </a:lvl1pPr>
            <a:lvl2pPr marL="0" indent="0">
              <a:spcBef>
                <a:spcPts val="0"/>
              </a:spcBef>
              <a:buNone/>
              <a:defRPr sz="1500" b="1"/>
            </a:lvl2pPr>
            <a:lvl3pPr marL="0" indent="0">
              <a:spcBef>
                <a:spcPts val="0"/>
              </a:spcBef>
              <a:buNone/>
              <a:defRPr sz="1500"/>
            </a:lvl3pPr>
            <a:lvl4pPr marL="0" indent="0">
              <a:spcBef>
                <a:spcPts val="0"/>
              </a:spcBef>
              <a:buNone/>
              <a:defRPr sz="1500" b="1"/>
            </a:lvl4pPr>
            <a:lvl5pPr marL="0" indent="0"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en-US" dirty="0"/>
              <a:t>Dos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35646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aseline="0" dirty="0">
                <a:solidFill>
                  <a:srgbClr val="1D1D1B"/>
                </a:solidFill>
                <a:latin typeface="Kaspersky Sans" panose="020B0503050101040103" pitchFamily="34" charset="-52"/>
              </a:rPr>
              <a:t>Template with </a:t>
            </a:r>
            <a:br>
              <a:rPr lang="en-US" sz="4000" baseline="0" dirty="0">
                <a:solidFill>
                  <a:srgbClr val="1D1D1B"/>
                </a:solidFill>
                <a:latin typeface="Kaspersky Sans" panose="020B0503050101040103" pitchFamily="34" charset="-52"/>
              </a:rPr>
            </a:br>
            <a:r>
              <a:rPr lang="en-US" sz="4000" baseline="0" dirty="0">
                <a:solidFill>
                  <a:srgbClr val="1D1D1B"/>
                </a:solidFill>
                <a:latin typeface="Kaspersky Sans" panose="020B0503050101040103" pitchFamily="34" charset="-52"/>
              </a:rPr>
              <a:t>primary color palette</a:t>
            </a:r>
            <a:endParaRPr lang="ru-RU" sz="4000" dirty="0">
              <a:latin typeface="Kaspersky Sans" panose="020B0503050101040103" pitchFamily="34" charset="-5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14" r:id="rId2"/>
    <p:sldLayoutId id="2147483715" r:id="rId3"/>
    <p:sldLayoutId id="2147483716" r:id="rId4"/>
    <p:sldLayoutId id="2147483721" r:id="rId5"/>
    <p:sldLayoutId id="2147483718" r:id="rId6"/>
    <p:sldLayoutId id="2147483822" r:id="rId7"/>
    <p:sldLayoutId id="2147483769" r:id="rId8"/>
    <p:sldLayoutId id="2147483736" r:id="rId9"/>
    <p:sldLayoutId id="2147483815" r:id="rId10"/>
    <p:sldLayoutId id="2147483816" r:id="rId11"/>
    <p:sldLayoutId id="2147483784" r:id="rId12"/>
    <p:sldLayoutId id="2147483829" r:id="rId13"/>
    <p:sldLayoutId id="2147483779" r:id="rId14"/>
    <p:sldLayoutId id="2147483823" r:id="rId15"/>
    <p:sldLayoutId id="2147483780" r:id="rId16"/>
    <p:sldLayoutId id="2147483824" r:id="rId17"/>
    <p:sldLayoutId id="2147483775" r:id="rId18"/>
    <p:sldLayoutId id="2147483826" r:id="rId19"/>
    <p:sldLayoutId id="2147483776" r:id="rId20"/>
    <p:sldLayoutId id="2147483825" r:id="rId21"/>
    <p:sldLayoutId id="2147483710" r:id="rId22"/>
    <p:sldLayoutId id="2147483712" r:id="rId23"/>
    <p:sldLayoutId id="2147483763" r:id="rId24"/>
    <p:sldLayoutId id="2147483744" r:id="rId25"/>
    <p:sldLayoutId id="2147483827" r:id="rId26"/>
    <p:sldLayoutId id="2147483795" r:id="rId27"/>
    <p:sldLayoutId id="2147483742" r:id="rId28"/>
    <p:sldLayoutId id="2147483828" r:id="rId29"/>
    <p:sldLayoutId id="2147483812" r:id="rId30"/>
    <p:sldLayoutId id="2147483782" r:id="rId31"/>
    <p:sldLayoutId id="2147483785" r:id="rId32"/>
    <p:sldLayoutId id="2147483783" r:id="rId33"/>
    <p:sldLayoutId id="2147483806" r:id="rId34"/>
    <p:sldLayoutId id="2147483807" r:id="rId35"/>
    <p:sldLayoutId id="2147483808" r:id="rId36"/>
    <p:sldLayoutId id="2147483745" r:id="rId37"/>
    <p:sldLayoutId id="2147483787" r:id="rId38"/>
    <p:sldLayoutId id="2147483799" r:id="rId39"/>
    <p:sldLayoutId id="2147483800" r:id="rId40"/>
    <p:sldLayoutId id="2147483770" r:id="rId41"/>
    <p:sldLayoutId id="2147483773" r:id="rId42"/>
    <p:sldLayoutId id="2147483743" r:id="rId43"/>
    <p:sldLayoutId id="2147483747" r:id="rId44"/>
    <p:sldLayoutId id="2147483746" r:id="rId45"/>
    <p:sldLayoutId id="2147483741" r:id="rId46"/>
    <p:sldLayoutId id="2147483740" r:id="rId47"/>
    <p:sldLayoutId id="2147483738" r:id="rId48"/>
    <p:sldLayoutId id="2147483798" r:id="rId49"/>
    <p:sldLayoutId id="2147483751" r:id="rId50"/>
    <p:sldLayoutId id="2147483790" r:id="rId51"/>
    <p:sldLayoutId id="2147483813" r:id="rId52"/>
    <p:sldLayoutId id="2147483814" r:id="rId53"/>
    <p:sldLayoutId id="2147483755" r:id="rId54"/>
    <p:sldLayoutId id="2147483758" r:id="rId55"/>
    <p:sldLayoutId id="2147483797" r:id="rId56"/>
    <p:sldLayoutId id="2147483809" r:id="rId57"/>
    <p:sldLayoutId id="2147483810" r:id="rId58"/>
    <p:sldLayoutId id="2147483793" r:id="rId59"/>
    <p:sldLayoutId id="2147483761" r:id="rId60"/>
    <p:sldLayoutId id="2147483792" r:id="rId61"/>
    <p:sldLayoutId id="2147483762" r:id="rId62"/>
    <p:sldLayoutId id="2147483754" r:id="rId63"/>
    <p:sldLayoutId id="2147483781" r:id="rId64"/>
    <p:sldLayoutId id="2147483832" r:id="rId65"/>
    <p:sldLayoutId id="2147483833" r:id="rId6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en-US" sz="4000" b="0" i="0" kern="1200" baseline="0" smtClean="0">
          <a:solidFill>
            <a:schemeClr val="tx1"/>
          </a:solidFill>
          <a:latin typeface="Kaspersky Sans" panose="020B0503050101040103" pitchFamily="34" charset="77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emf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2.png"/><Relationship Id="rId7" Type="http://schemas.openxmlformats.org/officeDocument/2006/relationships/image" Target="../media/image2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33.svg"/><Relationship Id="rId9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87524" y="681540"/>
            <a:ext cx="5832648" cy="3276364"/>
          </a:xfrm>
        </p:spPr>
        <p:txBody>
          <a:bodyPr>
            <a:noAutofit/>
          </a:bodyPr>
          <a:lstStyle/>
          <a:p>
            <a:r>
              <a:rPr lang="ru-RU" sz="4800" dirty="0"/>
              <a:t>Как легко защитить малый бизнес </a:t>
            </a:r>
            <a:br>
              <a:rPr lang="ru-RU" sz="4800" dirty="0"/>
            </a:br>
            <a:r>
              <a:rPr lang="ru-RU" sz="4800" dirty="0"/>
              <a:t>от </a:t>
            </a:r>
            <a:r>
              <a:rPr lang="ru-RU" sz="4800" dirty="0" err="1"/>
              <a:t>киберугроз</a:t>
            </a:r>
            <a:r>
              <a:rPr lang="ru-RU" sz="4800" dirty="0"/>
              <a:t> </a:t>
            </a:r>
            <a:br>
              <a:rPr lang="ru-RU" sz="4800" dirty="0"/>
            </a:br>
            <a:r>
              <a:rPr lang="ru-RU" sz="4800" dirty="0"/>
              <a:t>в эпоху облаков</a:t>
            </a:r>
            <a:endParaRPr lang="ru-RU" sz="24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6532B2-BD32-45C9-8E5F-2F155D9767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2951" y="3255826"/>
            <a:ext cx="2700300" cy="1404156"/>
          </a:xfrm>
        </p:spPr>
        <p:txBody>
          <a:bodyPr/>
          <a:lstStyle/>
          <a:p>
            <a:br>
              <a:rPr lang="ru-RU" dirty="0"/>
            </a:br>
            <a:r>
              <a:rPr lang="ru-RU" dirty="0"/>
              <a:t>Андрей </a:t>
            </a:r>
            <a:r>
              <a:rPr lang="ru-RU" dirty="0" err="1"/>
              <a:t>Данкевич</a:t>
            </a:r>
            <a:br>
              <a:rPr lang="ru-RU" dirty="0"/>
            </a:br>
            <a:r>
              <a:rPr lang="ru-RU" dirty="0"/>
              <a:t>Руководитель направления маркетинга для малого </a:t>
            </a:r>
            <a:br>
              <a:rPr lang="ru-RU" dirty="0"/>
            </a:br>
            <a:r>
              <a:rPr lang="ru-RU" dirty="0"/>
              <a:t>и среднего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2383060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30FD20F-85EC-48B2-8AAB-ED7951DA92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Обычный рабочий день IT-администратора в небольшой компании</a:t>
            </a:r>
          </a:p>
          <a:p>
            <a:endParaRPr lang="x-none" dirty="0"/>
          </a:p>
        </p:txBody>
      </p:sp>
      <p:grpSp>
        <p:nvGrpSpPr>
          <p:cNvPr id="30" name="Группа 16">
            <a:extLst>
              <a:ext uri="{FF2B5EF4-FFF2-40B4-BE49-F238E27FC236}">
                <a16:creationId xmlns:a16="http://schemas.microsoft.com/office/drawing/2014/main" id="{18D5C4D0-9FF4-4CB5-892E-B0D09807921B}"/>
              </a:ext>
            </a:extLst>
          </p:cNvPr>
          <p:cNvGrpSpPr/>
          <p:nvPr/>
        </p:nvGrpSpPr>
        <p:grpSpPr>
          <a:xfrm>
            <a:off x="2015716" y="1183393"/>
            <a:ext cx="5040560" cy="3299937"/>
            <a:chOff x="1691680" y="1183393"/>
            <a:chExt cx="5040560" cy="3299937"/>
          </a:xfrm>
        </p:grpSpPr>
        <p:pic>
          <p:nvPicPr>
            <p:cNvPr id="31" name="Picture 2" descr="https://images-wixmp-ed30a86b8c4ca887773594c2.wixmp.com/intermediary/f/347b1ddd-5231-4d82-8550-1fd0f0dc4afb/d81u6xo-d461703d-030f-4ac0-9d51-0b74c1f9c73c.png">
              <a:extLst>
                <a:ext uri="{FF2B5EF4-FFF2-40B4-BE49-F238E27FC236}">
                  <a16:creationId xmlns:a16="http://schemas.microsoft.com/office/drawing/2014/main" id="{BE9AE5EF-B810-43BB-B5A2-69726CF927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1183393"/>
              <a:ext cx="5040560" cy="3299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15">
              <a:extLst>
                <a:ext uri="{FF2B5EF4-FFF2-40B4-BE49-F238E27FC236}">
                  <a16:creationId xmlns:a16="http://schemas.microsoft.com/office/drawing/2014/main" id="{5C2DF811-9F96-42B0-8654-CD010E2626A9}"/>
                </a:ext>
              </a:extLst>
            </p:cNvPr>
            <p:cNvSpPr/>
            <p:nvPr/>
          </p:nvSpPr>
          <p:spPr>
            <a:xfrm>
              <a:off x="1943708" y="1556602"/>
              <a:ext cx="684076" cy="752922"/>
            </a:xfrm>
            <a:prstGeom prst="rect">
              <a:avLst/>
            </a:prstGeom>
            <a:gradFill>
              <a:gsLst>
                <a:gs pos="0">
                  <a:srgbClr val="DCDCDC"/>
                </a:gs>
                <a:gs pos="100000">
                  <a:srgbClr val="DBDCD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3387740-4997-4ACF-962C-12E743BB4B54}"/>
              </a:ext>
            </a:extLst>
          </p:cNvPr>
          <p:cNvGrpSpPr/>
          <p:nvPr/>
        </p:nvGrpSpPr>
        <p:grpSpPr>
          <a:xfrm>
            <a:off x="683568" y="2309524"/>
            <a:ext cx="7958026" cy="1799638"/>
            <a:chOff x="683568" y="2309524"/>
            <a:chExt cx="7958026" cy="1799638"/>
          </a:xfrm>
        </p:grpSpPr>
        <p:sp>
          <p:nvSpPr>
            <p:cNvPr id="34" name="Rectangle: Rounded Corners 36">
              <a:extLst>
                <a:ext uri="{FF2B5EF4-FFF2-40B4-BE49-F238E27FC236}">
                  <a16:creationId xmlns:a16="http://schemas.microsoft.com/office/drawing/2014/main" id="{CFD0EF3D-DC5D-4C09-AF00-323DA0D82644}"/>
                </a:ext>
              </a:extLst>
            </p:cNvPr>
            <p:cNvSpPr/>
            <p:nvPr/>
          </p:nvSpPr>
          <p:spPr>
            <a:xfrm>
              <a:off x="683568" y="3273278"/>
              <a:ext cx="2016224" cy="3342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8100000" algn="tr" rotWithShape="0">
                <a:srgbClr val="00A88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</a:rPr>
                <a:t>Ограниченный бюджет</a:t>
              </a: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A413F2FC-380C-4379-916F-F4DB74EE9DCD}"/>
                </a:ext>
              </a:extLst>
            </p:cNvPr>
            <p:cNvSpPr/>
            <p:nvPr/>
          </p:nvSpPr>
          <p:spPr>
            <a:xfrm>
              <a:off x="6372200" y="3774928"/>
              <a:ext cx="2269394" cy="3342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8100000" algn="tr" rotWithShape="0">
                <a:srgbClr val="00A88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</a:rPr>
                <a:t>Большая ответственность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6F74CDB6-40CF-4088-BBED-D5CF628C05FC}"/>
                </a:ext>
              </a:extLst>
            </p:cNvPr>
            <p:cNvSpPr/>
            <p:nvPr/>
          </p:nvSpPr>
          <p:spPr>
            <a:xfrm>
              <a:off x="1150478" y="3774928"/>
              <a:ext cx="1549314" cy="3342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8100000" algn="tr" rotWithShape="0">
                <a:srgbClr val="00A88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</a:rPr>
                <a:t>Мало времени</a:t>
              </a:r>
            </a:p>
          </p:txBody>
        </p:sp>
        <p:sp>
          <p:nvSpPr>
            <p:cNvPr id="37" name="Rectangle: Rounded Corners 26">
              <a:extLst>
                <a:ext uri="{FF2B5EF4-FFF2-40B4-BE49-F238E27FC236}">
                  <a16:creationId xmlns:a16="http://schemas.microsoft.com/office/drawing/2014/main" id="{5E39C501-B268-4C70-9E47-49E757CC8098}"/>
                </a:ext>
              </a:extLst>
            </p:cNvPr>
            <p:cNvSpPr/>
            <p:nvPr/>
          </p:nvSpPr>
          <p:spPr>
            <a:xfrm>
              <a:off x="6372200" y="3273278"/>
              <a:ext cx="1764196" cy="3342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8100000" algn="tr" rotWithShape="0">
                <a:srgbClr val="00A88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</a:rPr>
                <a:t>Много претензий</a:t>
              </a:r>
            </a:p>
          </p:txBody>
        </p:sp>
        <p:sp>
          <p:nvSpPr>
            <p:cNvPr id="38" name="Rectangle: Rounded Corners 26">
              <a:extLst>
                <a:ext uri="{FF2B5EF4-FFF2-40B4-BE49-F238E27FC236}">
                  <a16:creationId xmlns:a16="http://schemas.microsoft.com/office/drawing/2014/main" id="{9ADE71F6-D70A-4AC7-823E-79BDBDB0AB80}"/>
                </a:ext>
              </a:extLst>
            </p:cNvPr>
            <p:cNvSpPr/>
            <p:nvPr/>
          </p:nvSpPr>
          <p:spPr>
            <a:xfrm>
              <a:off x="5724128" y="2737496"/>
              <a:ext cx="1188132" cy="3342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8100000" algn="tr" rotWithShape="0">
                <a:srgbClr val="00A88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</a:rPr>
                <a:t>Маркетинг</a:t>
              </a:r>
            </a:p>
          </p:txBody>
        </p:sp>
        <p:sp>
          <p:nvSpPr>
            <p:cNvPr id="39" name="Rectangle: Rounded Corners 26">
              <a:extLst>
                <a:ext uri="{FF2B5EF4-FFF2-40B4-BE49-F238E27FC236}">
                  <a16:creationId xmlns:a16="http://schemas.microsoft.com/office/drawing/2014/main" id="{F2B7787E-BAF8-4748-860D-9441BA33EF5A}"/>
                </a:ext>
              </a:extLst>
            </p:cNvPr>
            <p:cNvSpPr/>
            <p:nvPr/>
          </p:nvSpPr>
          <p:spPr>
            <a:xfrm>
              <a:off x="5724128" y="2309524"/>
              <a:ext cx="1188132" cy="3342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8100000" algn="tr" rotWithShape="0">
                <a:srgbClr val="00A88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</a:rPr>
                <a:t>Логистика</a:t>
              </a:r>
            </a:p>
          </p:txBody>
        </p:sp>
        <p:sp>
          <p:nvSpPr>
            <p:cNvPr id="40" name="Rectangle: Rounded Corners 26">
              <a:extLst>
                <a:ext uri="{FF2B5EF4-FFF2-40B4-BE49-F238E27FC236}">
                  <a16:creationId xmlns:a16="http://schemas.microsoft.com/office/drawing/2014/main" id="{DEA35B3C-C1F1-4B12-AEE7-3AC3E60B3209}"/>
                </a:ext>
              </a:extLst>
            </p:cNvPr>
            <p:cNvSpPr/>
            <p:nvPr/>
          </p:nvSpPr>
          <p:spPr>
            <a:xfrm>
              <a:off x="2339752" y="2737496"/>
              <a:ext cx="991108" cy="3342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8100000" algn="tr" rotWithShape="0">
                <a:srgbClr val="00A88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</a:rPr>
                <a:t>Продажи</a:t>
              </a:r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: Rounded Corners 26">
              <a:extLst>
                <a:ext uri="{FF2B5EF4-FFF2-40B4-BE49-F238E27FC236}">
                  <a16:creationId xmlns:a16="http://schemas.microsoft.com/office/drawing/2014/main" id="{08CD7C94-FE0C-4F1E-9A1A-856512EA8475}"/>
                </a:ext>
              </a:extLst>
            </p:cNvPr>
            <p:cNvSpPr/>
            <p:nvPr/>
          </p:nvSpPr>
          <p:spPr>
            <a:xfrm>
              <a:off x="2087724" y="2309524"/>
              <a:ext cx="1243136" cy="3342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8100000" algn="tr" rotWithShape="0">
                <a:srgbClr val="00A88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</a:rPr>
                <a:t>Бухгалтерия</a:t>
              </a:r>
              <a:endParaRPr lang="ru-RU" sz="14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B0476D32-0D49-4F19-AB71-910A3A28F5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089" y="729268"/>
            <a:ext cx="6764810" cy="441423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D0B2A-C1C2-4EB2-B99E-17F5DC452A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А ведь он может выглядеть так?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id="{7880FA1B-A7E7-9743-B6EB-586F41F851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Kaspersky </a:t>
            </a:r>
            <a:r>
              <a:rPr lang="ru-RU" dirty="0" err="1"/>
              <a:t>Endpoint</a:t>
            </a:r>
            <a:r>
              <a:rPr lang="ru-RU" dirty="0"/>
              <a:t> </a:t>
            </a:r>
            <a:r>
              <a:rPr lang="ru-RU" dirty="0" err="1"/>
              <a:t>Security</a:t>
            </a:r>
            <a:r>
              <a:rPr lang="ru-RU" dirty="0"/>
              <a:t> Cloud</a:t>
            </a:r>
            <a:endParaRPr lang="x-none" sz="1500" dirty="0">
              <a:latin typeface="Kaspersky Sans" panose="020B0503050101040103" pitchFamily="34" charset="-52"/>
            </a:endParaRPr>
          </a:p>
        </p:txBody>
      </p:sp>
      <p:pic>
        <p:nvPicPr>
          <p:cNvPr id="23" name="Рисунок 3">
            <a:extLst>
              <a:ext uri="{FF2B5EF4-FFF2-40B4-BE49-F238E27FC236}">
                <a16:creationId xmlns:a16="http://schemas.microsoft.com/office/drawing/2014/main" id="{82DDFE1D-AB24-461D-85CE-A91E83D91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856" y="490386"/>
            <a:ext cx="4164538" cy="4653114"/>
          </a:xfrm>
          <a:prstGeom prst="rect">
            <a:avLst/>
          </a:prstGeom>
        </p:spPr>
      </p:pic>
      <p:sp>
        <p:nvSpPr>
          <p:cNvPr id="24" name="Текст 18">
            <a:extLst>
              <a:ext uri="{FF2B5EF4-FFF2-40B4-BE49-F238E27FC236}">
                <a16:creationId xmlns:a16="http://schemas.microsoft.com/office/drawing/2014/main" id="{93406CDE-67FD-4D31-BB6B-F7817950DC71}"/>
              </a:ext>
            </a:extLst>
          </p:cNvPr>
          <p:cNvSpPr txBox="1">
            <a:spLocks/>
          </p:cNvSpPr>
          <p:nvPr/>
        </p:nvSpPr>
        <p:spPr>
          <a:xfrm>
            <a:off x="227757" y="724056"/>
            <a:ext cx="7488247" cy="321985"/>
          </a:xfrm>
          <a:prstGeom prst="rect">
            <a:avLst/>
          </a:prstGeom>
        </p:spPr>
        <p:txBody>
          <a:bodyPr lIns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buFont typeface="Arial" pitchFamily="34" charset="0"/>
              <a:buNone/>
            </a:pPr>
            <a:r>
              <a:rPr lang="ru-RU" sz="1600" dirty="0"/>
              <a:t>Самый простой способ защитить ваш бизнес без дополнительной нагрузки на ваши IT-ресурсы, время и финансы</a:t>
            </a:r>
          </a:p>
        </p:txBody>
      </p:sp>
      <p:sp>
        <p:nvSpPr>
          <p:cNvPr id="25" name="Текст 17">
            <a:extLst>
              <a:ext uri="{FF2B5EF4-FFF2-40B4-BE49-F238E27FC236}">
                <a16:creationId xmlns:a16="http://schemas.microsoft.com/office/drawing/2014/main" id="{9785F7B8-E1DF-4A0D-A7C4-4AEB9EEBF8FD}"/>
              </a:ext>
            </a:extLst>
          </p:cNvPr>
          <p:cNvSpPr txBox="1">
            <a:spLocks/>
          </p:cNvSpPr>
          <p:nvPr/>
        </p:nvSpPr>
        <p:spPr>
          <a:xfrm>
            <a:off x="1127679" y="1455626"/>
            <a:ext cx="2952328" cy="9361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lnSpc>
                <a:spcPts val="1400"/>
              </a:lnSpc>
              <a:spcAft>
                <a:spcPts val="600"/>
              </a:spcAft>
              <a:buFont typeface="Arial" pitchFamily="34" charset="0"/>
              <a:buNone/>
            </a:pPr>
            <a:r>
              <a:rPr lang="ru-RU" b="1"/>
              <a:t>Защита всех устройств</a:t>
            </a:r>
          </a:p>
          <a:p>
            <a:pPr marL="177800" lvl="4" indent="-177800"/>
            <a:r>
              <a:rPr lang="ru-RU" sz="1050"/>
              <a:t>Компьютеры и ноутбуки Windows и Mac</a:t>
            </a:r>
          </a:p>
          <a:p>
            <a:pPr marL="177800" lvl="4" indent="-177800"/>
            <a:r>
              <a:rPr lang="ru-RU" sz="1050"/>
              <a:t>Файловые серверы Windows</a:t>
            </a:r>
          </a:p>
          <a:p>
            <a:pPr marL="177800" lvl="4" indent="-177800"/>
            <a:r>
              <a:rPr lang="ru-RU" sz="1050"/>
              <a:t>Смартфоны и планшеты Android и iOS</a:t>
            </a:r>
          </a:p>
          <a:p>
            <a:pPr marL="177800" lvl="4" indent="-177800"/>
            <a:endParaRPr lang="en-US" sz="1100" dirty="0"/>
          </a:p>
        </p:txBody>
      </p:sp>
      <p:sp>
        <p:nvSpPr>
          <p:cNvPr id="27" name="Текст 17">
            <a:extLst>
              <a:ext uri="{FF2B5EF4-FFF2-40B4-BE49-F238E27FC236}">
                <a16:creationId xmlns:a16="http://schemas.microsoft.com/office/drawing/2014/main" id="{2A154D7E-D03C-458E-A519-433476DD0445}"/>
              </a:ext>
            </a:extLst>
          </p:cNvPr>
          <p:cNvSpPr txBox="1">
            <a:spLocks/>
          </p:cNvSpPr>
          <p:nvPr/>
        </p:nvSpPr>
        <p:spPr>
          <a:xfrm>
            <a:off x="1127678" y="2427734"/>
            <a:ext cx="2668517" cy="1224136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750" indent="-28575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Kaspersky Sans" panose="020B05030501010401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lnSpc>
                <a:spcPts val="1400"/>
              </a:lnSpc>
              <a:spcAft>
                <a:spcPts val="600"/>
              </a:spcAft>
              <a:buNone/>
            </a:pPr>
            <a:r>
              <a:rPr lang="ru-RU" b="1" dirty="0"/>
              <a:t>Не нужно развертывать решение в офисе</a:t>
            </a:r>
          </a:p>
          <a:p>
            <a:pPr marL="177800" lvl="4" indent="-177800"/>
            <a:r>
              <a:rPr lang="ru-RU" sz="1050" dirty="0"/>
              <a:t>Облачное решение, всегда доступное на </a:t>
            </a:r>
            <a:r>
              <a:rPr lang="ru-RU" sz="1050" dirty="0">
                <a:solidFill>
                  <a:srgbClr val="00A88E"/>
                </a:solidFill>
              </a:rPr>
              <a:t>cloud.kaspersky.com</a:t>
            </a:r>
          </a:p>
          <a:p>
            <a:pPr marL="177800" lvl="4" indent="-177800"/>
            <a:r>
              <a:rPr lang="ru-RU" sz="1050" dirty="0"/>
              <a:t>Интуитивная консоль управления через веб-браузер</a:t>
            </a:r>
          </a:p>
        </p:txBody>
      </p:sp>
      <p:sp>
        <p:nvSpPr>
          <p:cNvPr id="29" name="Текст 17">
            <a:extLst>
              <a:ext uri="{FF2B5EF4-FFF2-40B4-BE49-F238E27FC236}">
                <a16:creationId xmlns:a16="http://schemas.microsoft.com/office/drawing/2014/main" id="{425F75CD-2C1D-4E21-A93B-DA2AC8BC95C2}"/>
              </a:ext>
            </a:extLst>
          </p:cNvPr>
          <p:cNvSpPr txBox="1">
            <a:spLocks/>
          </p:cNvSpPr>
          <p:nvPr/>
        </p:nvSpPr>
        <p:spPr>
          <a:xfrm>
            <a:off x="1127678" y="3771426"/>
            <a:ext cx="3168353" cy="1068575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750" indent="-28575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Kaspersky Sans" panose="020B05030501010401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lnSpc>
                <a:spcPts val="1400"/>
              </a:lnSpc>
              <a:spcAft>
                <a:spcPts val="600"/>
              </a:spcAft>
              <a:buNone/>
            </a:pPr>
            <a:r>
              <a:rPr lang="ru-RU" b="1" dirty="0"/>
              <a:t>Экономия средств</a:t>
            </a:r>
          </a:p>
          <a:p>
            <a:pPr marL="177800" lvl="4" indent="-177800"/>
            <a:r>
              <a:rPr lang="ru-RU" sz="1050" dirty="0"/>
              <a:t>Доступна месячная подписка </a:t>
            </a:r>
          </a:p>
          <a:p>
            <a:pPr marL="177800" lvl="4" indent="-177800"/>
            <a:r>
              <a:rPr lang="ru-RU" sz="1050" dirty="0"/>
              <a:t>Два уровня решения на выбор:</a:t>
            </a:r>
          </a:p>
          <a:p>
            <a:pPr marL="361950" lvl="4" indent="-184150"/>
            <a:r>
              <a:rPr lang="ru-RU" sz="1050" dirty="0" err="1"/>
              <a:t>Kaspersky</a:t>
            </a:r>
            <a:r>
              <a:rPr lang="ru-RU" sz="1050" dirty="0"/>
              <a:t> </a:t>
            </a:r>
            <a:r>
              <a:rPr lang="ru-RU" sz="1050" dirty="0" err="1"/>
              <a:t>Endpoint</a:t>
            </a:r>
            <a:r>
              <a:rPr lang="ru-RU" sz="1050" dirty="0"/>
              <a:t> </a:t>
            </a:r>
            <a:r>
              <a:rPr lang="ru-RU" sz="1050" dirty="0" err="1"/>
              <a:t>Security</a:t>
            </a:r>
            <a:r>
              <a:rPr lang="ru-RU" sz="1050" dirty="0"/>
              <a:t> </a:t>
            </a:r>
            <a:r>
              <a:rPr lang="ru-RU" sz="1050" dirty="0" err="1"/>
              <a:t>Cloud</a:t>
            </a:r>
            <a:endParaRPr lang="ru-RU" sz="1050" dirty="0"/>
          </a:p>
          <a:p>
            <a:pPr marL="361950" lvl="4" indent="-184150"/>
            <a:r>
              <a:rPr lang="ru-RU" sz="1050" dirty="0" err="1"/>
              <a:t>Kaspersky</a:t>
            </a:r>
            <a:r>
              <a:rPr lang="ru-RU" sz="1050" dirty="0"/>
              <a:t> </a:t>
            </a:r>
            <a:r>
              <a:rPr lang="ru-RU" sz="1050" dirty="0" err="1"/>
              <a:t>Endpoint</a:t>
            </a:r>
            <a:r>
              <a:rPr lang="ru-RU" sz="1050" dirty="0"/>
              <a:t> </a:t>
            </a:r>
            <a:r>
              <a:rPr lang="ru-RU" sz="1050" dirty="0" err="1"/>
              <a:t>Security</a:t>
            </a:r>
            <a:r>
              <a:rPr lang="ru-RU" sz="1050" dirty="0"/>
              <a:t> </a:t>
            </a:r>
            <a:r>
              <a:rPr lang="ru-RU" sz="1050" dirty="0" err="1"/>
              <a:t>Cloud</a:t>
            </a:r>
            <a:r>
              <a:rPr lang="ru-RU" sz="1050" dirty="0"/>
              <a:t> </a:t>
            </a:r>
            <a:r>
              <a:rPr lang="ru-RU" sz="1050" dirty="0" err="1"/>
              <a:t>Plus</a:t>
            </a:r>
            <a:endParaRPr lang="ru-RU" sz="1050" dirty="0"/>
          </a:p>
        </p:txBody>
      </p:sp>
      <p:sp>
        <p:nvSpPr>
          <p:cNvPr id="31" name="Текст 17">
            <a:extLst>
              <a:ext uri="{FF2B5EF4-FFF2-40B4-BE49-F238E27FC236}">
                <a16:creationId xmlns:a16="http://schemas.microsoft.com/office/drawing/2014/main" id="{D8B06AD9-CF23-4EF1-9637-71A82954623D}"/>
              </a:ext>
            </a:extLst>
          </p:cNvPr>
          <p:cNvSpPr txBox="1">
            <a:spLocks/>
          </p:cNvSpPr>
          <p:nvPr/>
        </p:nvSpPr>
        <p:spPr>
          <a:xfrm>
            <a:off x="6768243" y="1455626"/>
            <a:ext cx="2097700" cy="2315800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750" indent="-28575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Kaspersky Sans" panose="020B05030501010401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lnSpc>
                <a:spcPts val="1400"/>
              </a:lnSpc>
              <a:spcAft>
                <a:spcPts val="600"/>
              </a:spcAft>
              <a:buNone/>
            </a:pPr>
            <a:r>
              <a:rPr lang="ru-RU" b="1" dirty="0"/>
              <a:t>Преимущества </a:t>
            </a:r>
            <a:r>
              <a:rPr lang="ru-RU" b="1" dirty="0" err="1"/>
              <a:t>Kaspersky</a:t>
            </a:r>
            <a:r>
              <a:rPr lang="ru-RU" b="1" dirty="0"/>
              <a:t> </a:t>
            </a:r>
            <a:r>
              <a:rPr lang="ru-RU" b="1" dirty="0" err="1"/>
              <a:t>Endpoint</a:t>
            </a:r>
            <a:r>
              <a:rPr lang="ru-RU" b="1" dirty="0"/>
              <a:t> </a:t>
            </a:r>
            <a:r>
              <a:rPr lang="ru-RU" b="1" dirty="0" err="1"/>
              <a:t>Security</a:t>
            </a:r>
            <a:r>
              <a:rPr lang="ru-RU" b="1" dirty="0"/>
              <a:t> </a:t>
            </a:r>
            <a:r>
              <a:rPr lang="ru-RU" b="1" dirty="0" err="1"/>
              <a:t>Cloud</a:t>
            </a:r>
            <a:endParaRPr lang="ru-RU" b="1" dirty="0"/>
          </a:p>
          <a:p>
            <a:pPr marL="177800" lvl="4" indent="-177800"/>
            <a:r>
              <a:rPr lang="ru-RU" sz="1050" dirty="0"/>
              <a:t>Мгновенная защита</a:t>
            </a:r>
          </a:p>
          <a:p>
            <a:pPr marL="177800" lvl="4" indent="-177800"/>
            <a:r>
              <a:rPr lang="ru-RU" sz="1050" dirty="0"/>
              <a:t>Отсутствие затрат на сервер администрирования</a:t>
            </a:r>
          </a:p>
          <a:p>
            <a:pPr marL="177800" lvl="4" indent="-177800"/>
            <a:r>
              <a:rPr lang="ru-RU" sz="1050" dirty="0"/>
              <a:t>Не требует установки обновлений</a:t>
            </a:r>
          </a:p>
          <a:p>
            <a:pPr marL="177800" lvl="4" indent="-177800"/>
            <a:r>
              <a:rPr lang="ru-RU" sz="1050" dirty="0"/>
              <a:t>Высвобождает ресурсы</a:t>
            </a:r>
          </a:p>
          <a:p>
            <a:pPr marL="177800" lvl="4" indent="-177800"/>
            <a:r>
              <a:rPr lang="ru-RU" sz="1050" dirty="0"/>
              <a:t>Экономит время для решения важных бизнес-задач</a:t>
            </a:r>
          </a:p>
        </p:txBody>
      </p:sp>
      <p:grpSp>
        <p:nvGrpSpPr>
          <p:cNvPr id="32" name="Группа 13">
            <a:extLst>
              <a:ext uri="{FF2B5EF4-FFF2-40B4-BE49-F238E27FC236}">
                <a16:creationId xmlns:a16="http://schemas.microsoft.com/office/drawing/2014/main" id="{EDA41F97-595A-4637-994D-F8F3024E854D}"/>
              </a:ext>
            </a:extLst>
          </p:cNvPr>
          <p:cNvGrpSpPr/>
          <p:nvPr/>
        </p:nvGrpSpPr>
        <p:grpSpPr>
          <a:xfrm>
            <a:off x="305933" y="2471531"/>
            <a:ext cx="648921" cy="671477"/>
            <a:chOff x="229654" y="2471531"/>
            <a:chExt cx="648921" cy="671477"/>
          </a:xfrm>
        </p:grpSpPr>
        <p:pic>
          <p:nvPicPr>
            <p:cNvPr id="33" name="Рисунок 22">
              <a:extLst>
                <a:ext uri="{FF2B5EF4-FFF2-40B4-BE49-F238E27FC236}">
                  <a16:creationId xmlns:a16="http://schemas.microsoft.com/office/drawing/2014/main" id="{AC2D1C3A-F228-43A3-A904-BEAEB1679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9654" y="2471531"/>
              <a:ext cx="636044" cy="636043"/>
            </a:xfrm>
            <a:prstGeom prst="rect">
              <a:avLst/>
            </a:prstGeom>
            <a:effectLst>
              <a:outerShdw blurRad="50800" dist="38100" dir="8100000" algn="tr" rotWithShape="0">
                <a:srgbClr val="00A88E">
                  <a:alpha val="30000"/>
                </a:srgbClr>
              </a:outerShdw>
            </a:effectLst>
          </p:spPr>
        </p:pic>
        <p:pic>
          <p:nvPicPr>
            <p:cNvPr id="34" name="Рисунок 23">
              <a:extLst>
                <a:ext uri="{FF2B5EF4-FFF2-40B4-BE49-F238E27FC236}">
                  <a16:creationId xmlns:a16="http://schemas.microsoft.com/office/drawing/2014/main" id="{4F138130-A92C-4273-A74A-34107580E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91965" y="2715766"/>
              <a:ext cx="586610" cy="427242"/>
            </a:xfrm>
            <a:prstGeom prst="rect">
              <a:avLst/>
            </a:prstGeom>
          </p:spPr>
        </p:pic>
      </p:grpSp>
      <p:pic>
        <p:nvPicPr>
          <p:cNvPr id="35" name="Рисунок 24">
            <a:extLst>
              <a:ext uri="{FF2B5EF4-FFF2-40B4-BE49-F238E27FC236}">
                <a16:creationId xmlns:a16="http://schemas.microsoft.com/office/drawing/2014/main" id="{B4379DDD-7FAC-4916-B533-B373A98B78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6932" y="1489841"/>
            <a:ext cx="494046" cy="639532"/>
          </a:xfrm>
          <a:prstGeom prst="rect">
            <a:avLst/>
          </a:prstGeom>
        </p:spPr>
      </p:pic>
      <p:pic>
        <p:nvPicPr>
          <p:cNvPr id="36" name="Рисунок 26">
            <a:extLst>
              <a:ext uri="{FF2B5EF4-FFF2-40B4-BE49-F238E27FC236}">
                <a16:creationId xmlns:a16="http://schemas.microsoft.com/office/drawing/2014/main" id="{6172ECD9-A284-4FF8-BFC9-2F37614780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8057" y="3747800"/>
            <a:ext cx="691795" cy="71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63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>
            <a:extLst>
              <a:ext uri="{FF2B5EF4-FFF2-40B4-BE49-F238E27FC236}">
                <a16:creationId xmlns:a16="http://schemas.microsoft.com/office/drawing/2014/main" id="{B18A09C7-9469-684E-8977-F21E7361C4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508" y="412920"/>
            <a:ext cx="8784391" cy="322626"/>
          </a:xfrm>
        </p:spPr>
        <p:txBody>
          <a:bodyPr/>
          <a:lstStyle/>
          <a:p>
            <a:r>
              <a:rPr lang="en-US" dirty="0"/>
              <a:t>Cloud Discovery</a:t>
            </a:r>
            <a:endParaRPr lang="x-none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515331" y="1150590"/>
            <a:ext cx="3601450" cy="3384375"/>
          </a:xfrm>
        </p:spPr>
        <p:txBody>
          <a:bodyPr/>
          <a:lstStyle/>
          <a:p>
            <a:r>
              <a:rPr lang="ru-RU" dirty="0"/>
              <a:t>Пользователи </a:t>
            </a:r>
            <a:br>
              <a:rPr lang="ru-RU" dirty="0"/>
            </a:br>
            <a:r>
              <a:rPr lang="ru-RU" dirty="0"/>
              <a:t>не спрашивают разрешение, </a:t>
            </a:r>
            <a:br>
              <a:rPr lang="en-US" dirty="0">
                <a:latin typeface="Kaspersky Sans" panose="020B0503050101040103" pitchFamily="34" charset="-52"/>
              </a:rPr>
            </a:br>
            <a:r>
              <a:rPr lang="ru-RU" dirty="0"/>
              <a:t>чем пользоваться </a:t>
            </a:r>
            <a:br>
              <a:rPr lang="en-US" dirty="0">
                <a:latin typeface="Kaspersky Sans" panose="020B0503050101040103" pitchFamily="34" charset="-52"/>
              </a:rPr>
            </a:br>
            <a:r>
              <a:rPr lang="ru-RU" dirty="0"/>
              <a:t>на работе?</a:t>
            </a:r>
          </a:p>
          <a:p>
            <a:endParaRPr lang="ru-RU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37F3483C-7B29-D54F-B882-86813303E64C}"/>
              </a:ext>
            </a:extLst>
          </p:cNvPr>
          <p:cNvSpPr txBox="1">
            <a:spLocks/>
          </p:cNvSpPr>
          <p:nvPr/>
        </p:nvSpPr>
        <p:spPr>
          <a:xfrm>
            <a:off x="4773174" y="411163"/>
            <a:ext cx="4248472" cy="32473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buFontTx/>
              <a:buNone/>
              <a:defRPr sz="1500" kern="1200">
                <a:solidFill>
                  <a:schemeClr val="tx1"/>
                </a:solidFill>
                <a:latin typeface="Kaspersky Sans" panose="020B0503050101040103" pitchFamily="34" charset="-52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Ни у кого нет, а у нас есть</a:t>
            </a:r>
            <a:endParaRPr lang="x-none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A08AD4-99C4-459A-9B72-B8CE17F5940A}"/>
              </a:ext>
            </a:extLst>
          </p:cNvPr>
          <p:cNvGrpSpPr/>
          <p:nvPr/>
        </p:nvGrpSpPr>
        <p:grpSpPr>
          <a:xfrm>
            <a:off x="4507612" y="807554"/>
            <a:ext cx="4246831" cy="4097033"/>
            <a:chOff x="4774815" y="962061"/>
            <a:chExt cx="4246831" cy="4097033"/>
          </a:xfrm>
        </p:grpSpPr>
        <p:pic>
          <p:nvPicPr>
            <p:cNvPr id="10" name="Рисунок 39">
              <a:extLst>
                <a:ext uri="{FF2B5EF4-FFF2-40B4-BE49-F238E27FC236}">
                  <a16:creationId xmlns:a16="http://schemas.microsoft.com/office/drawing/2014/main" id="{270FBB21-E8E0-432C-A07C-CBF7811B4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4815" y="1851381"/>
              <a:ext cx="4246831" cy="3207713"/>
            </a:xfrm>
            <a:prstGeom prst="rect">
              <a:avLst/>
            </a:prstGeom>
          </p:spPr>
        </p:pic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36284AEC-3778-4FD1-A4C5-3DD6EDBC530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97911" y="1896138"/>
              <a:ext cx="582613" cy="582612"/>
              <a:chOff x="2170" y="443"/>
              <a:chExt cx="367" cy="367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C9FE09BA-2C3A-4E38-8047-8D3502827A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0" y="443"/>
                <a:ext cx="367" cy="367"/>
              </a:xfrm>
              <a:custGeom>
                <a:avLst/>
                <a:gdLst>
                  <a:gd name="T0" fmla="*/ 1024 w 2048"/>
                  <a:gd name="T1" fmla="*/ 0 h 2048"/>
                  <a:gd name="T2" fmla="*/ 1024 w 2048"/>
                  <a:gd name="T3" fmla="*/ 0 h 2048"/>
                  <a:gd name="T4" fmla="*/ 1024 w 2048"/>
                  <a:gd name="T5" fmla="*/ 0 h 2048"/>
                  <a:gd name="T6" fmla="*/ 0 w 2048"/>
                  <a:gd name="T7" fmla="*/ 1024 h 2048"/>
                  <a:gd name="T8" fmla="*/ 195 w 2048"/>
                  <a:gd name="T9" fmla="*/ 1624 h 2048"/>
                  <a:gd name="T10" fmla="*/ 67 w 2048"/>
                  <a:gd name="T11" fmla="*/ 2005 h 2048"/>
                  <a:gd name="T12" fmla="*/ 461 w 2048"/>
                  <a:gd name="T13" fmla="*/ 1879 h 2048"/>
                  <a:gd name="T14" fmla="*/ 1024 w 2048"/>
                  <a:gd name="T15" fmla="*/ 2048 h 2048"/>
                  <a:gd name="T16" fmla="*/ 2048 w 2048"/>
                  <a:gd name="T17" fmla="*/ 1024 h 2048"/>
                  <a:gd name="T18" fmla="*/ 1024 w 2048"/>
                  <a:gd name="T19" fmla="*/ 0 h 20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48" h="2048">
                    <a:moveTo>
                      <a:pt x="1024" y="0"/>
                    </a:moveTo>
                    <a:cubicBezTo>
                      <a:pt x="1024" y="0"/>
                      <a:pt x="1024" y="0"/>
                      <a:pt x="1024" y="0"/>
                    </a:cubicBezTo>
                    <a:cubicBezTo>
                      <a:pt x="1024" y="0"/>
                      <a:pt x="1024" y="0"/>
                      <a:pt x="1024" y="0"/>
                    </a:cubicBezTo>
                    <a:cubicBezTo>
                      <a:pt x="459" y="0"/>
                      <a:pt x="0" y="459"/>
                      <a:pt x="0" y="1024"/>
                    </a:cubicBezTo>
                    <a:cubicBezTo>
                      <a:pt x="0" y="1248"/>
                      <a:pt x="72" y="1456"/>
                      <a:pt x="195" y="1624"/>
                    </a:cubicBezTo>
                    <a:cubicBezTo>
                      <a:pt x="67" y="2005"/>
                      <a:pt x="67" y="2005"/>
                      <a:pt x="67" y="2005"/>
                    </a:cubicBezTo>
                    <a:cubicBezTo>
                      <a:pt x="461" y="1879"/>
                      <a:pt x="461" y="1879"/>
                      <a:pt x="461" y="1879"/>
                    </a:cubicBezTo>
                    <a:cubicBezTo>
                      <a:pt x="623" y="1986"/>
                      <a:pt x="816" y="2048"/>
                      <a:pt x="1024" y="2048"/>
                    </a:cubicBezTo>
                    <a:cubicBezTo>
                      <a:pt x="1589" y="2048"/>
                      <a:pt x="2048" y="1589"/>
                      <a:pt x="2048" y="1024"/>
                    </a:cubicBezTo>
                    <a:cubicBezTo>
                      <a:pt x="2048" y="459"/>
                      <a:pt x="1589" y="0"/>
                      <a:pt x="1024" y="0"/>
                    </a:cubicBezTo>
                    <a:close/>
                  </a:path>
                </a:pathLst>
              </a:custGeom>
              <a:solidFill>
                <a:srgbClr val="4CA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0C7155F4-087F-4DE0-9964-032B416086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7" y="527"/>
                <a:ext cx="218" cy="205"/>
              </a:xfrm>
              <a:custGeom>
                <a:avLst/>
                <a:gdLst>
                  <a:gd name="T0" fmla="*/ 1191 w 1216"/>
                  <a:gd name="T1" fmla="*/ 978 h 1143"/>
                  <a:gd name="T2" fmla="*/ 990 w 1216"/>
                  <a:gd name="T3" fmla="*/ 1123 h 1143"/>
                  <a:gd name="T4" fmla="*/ 631 w 1216"/>
                  <a:gd name="T5" fmla="*/ 1045 h 1143"/>
                  <a:gd name="T6" fmla="*/ 122 w 1216"/>
                  <a:gd name="T7" fmla="*/ 595 h 1143"/>
                  <a:gd name="T8" fmla="*/ 0 w 1216"/>
                  <a:gd name="T9" fmla="*/ 286 h 1143"/>
                  <a:gd name="T10" fmla="*/ 105 w 1216"/>
                  <a:gd name="T11" fmla="*/ 37 h 1143"/>
                  <a:gd name="T12" fmla="*/ 209 w 1216"/>
                  <a:gd name="T13" fmla="*/ 0 h 1143"/>
                  <a:gd name="T14" fmla="*/ 244 w 1216"/>
                  <a:gd name="T15" fmla="*/ 2 h 1143"/>
                  <a:gd name="T16" fmla="*/ 309 w 1216"/>
                  <a:gd name="T17" fmla="*/ 52 h 1143"/>
                  <a:gd name="T18" fmla="*/ 401 w 1216"/>
                  <a:gd name="T19" fmla="*/ 274 h 1143"/>
                  <a:gd name="T20" fmla="*/ 405 w 1216"/>
                  <a:gd name="T21" fmla="*/ 329 h 1143"/>
                  <a:gd name="T22" fmla="*/ 372 w 1216"/>
                  <a:gd name="T23" fmla="*/ 376 h 1143"/>
                  <a:gd name="T24" fmla="*/ 327 w 1216"/>
                  <a:gd name="T25" fmla="*/ 425 h 1143"/>
                  <a:gd name="T26" fmla="*/ 315 w 1216"/>
                  <a:gd name="T27" fmla="*/ 489 h 1143"/>
                  <a:gd name="T28" fmla="*/ 482 w 1216"/>
                  <a:gd name="T29" fmla="*/ 696 h 1143"/>
                  <a:gd name="T30" fmla="*/ 722 w 1216"/>
                  <a:gd name="T31" fmla="*/ 844 h 1143"/>
                  <a:gd name="T32" fmla="*/ 794 w 1216"/>
                  <a:gd name="T33" fmla="*/ 832 h 1143"/>
                  <a:gd name="T34" fmla="*/ 874 w 1216"/>
                  <a:gd name="T35" fmla="*/ 726 h 1143"/>
                  <a:gd name="T36" fmla="*/ 947 w 1216"/>
                  <a:gd name="T37" fmla="*/ 704 h 1143"/>
                  <a:gd name="T38" fmla="*/ 1151 w 1216"/>
                  <a:gd name="T39" fmla="*/ 801 h 1143"/>
                  <a:gd name="T40" fmla="*/ 1209 w 1216"/>
                  <a:gd name="T41" fmla="*/ 836 h 1143"/>
                  <a:gd name="T42" fmla="*/ 1191 w 1216"/>
                  <a:gd name="T43" fmla="*/ 978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16" h="1143">
                    <a:moveTo>
                      <a:pt x="1191" y="978"/>
                    </a:moveTo>
                    <a:cubicBezTo>
                      <a:pt x="1166" y="1048"/>
                      <a:pt x="1068" y="1106"/>
                      <a:pt x="990" y="1123"/>
                    </a:cubicBezTo>
                    <a:cubicBezTo>
                      <a:pt x="937" y="1134"/>
                      <a:pt x="867" y="1143"/>
                      <a:pt x="631" y="1045"/>
                    </a:cubicBezTo>
                    <a:cubicBezTo>
                      <a:pt x="331" y="921"/>
                      <a:pt x="137" y="615"/>
                      <a:pt x="122" y="595"/>
                    </a:cubicBezTo>
                    <a:cubicBezTo>
                      <a:pt x="107" y="575"/>
                      <a:pt x="0" y="433"/>
                      <a:pt x="0" y="286"/>
                    </a:cubicBezTo>
                    <a:cubicBezTo>
                      <a:pt x="0" y="139"/>
                      <a:pt x="75" y="68"/>
                      <a:pt x="105" y="37"/>
                    </a:cubicBezTo>
                    <a:cubicBezTo>
                      <a:pt x="129" y="12"/>
                      <a:pt x="170" y="0"/>
                      <a:pt x="209" y="0"/>
                    </a:cubicBezTo>
                    <a:cubicBezTo>
                      <a:pt x="222" y="0"/>
                      <a:pt x="234" y="1"/>
                      <a:pt x="244" y="2"/>
                    </a:cubicBezTo>
                    <a:cubicBezTo>
                      <a:pt x="274" y="3"/>
                      <a:pt x="289" y="5"/>
                      <a:pt x="309" y="52"/>
                    </a:cubicBezTo>
                    <a:cubicBezTo>
                      <a:pt x="333" y="112"/>
                      <a:pt x="394" y="259"/>
                      <a:pt x="401" y="274"/>
                    </a:cubicBezTo>
                    <a:cubicBezTo>
                      <a:pt x="408" y="289"/>
                      <a:pt x="415" y="309"/>
                      <a:pt x="405" y="329"/>
                    </a:cubicBezTo>
                    <a:cubicBezTo>
                      <a:pt x="396" y="350"/>
                      <a:pt x="387" y="359"/>
                      <a:pt x="372" y="376"/>
                    </a:cubicBezTo>
                    <a:cubicBezTo>
                      <a:pt x="357" y="393"/>
                      <a:pt x="343" y="407"/>
                      <a:pt x="327" y="425"/>
                    </a:cubicBezTo>
                    <a:cubicBezTo>
                      <a:pt x="314" y="442"/>
                      <a:pt x="298" y="459"/>
                      <a:pt x="315" y="489"/>
                    </a:cubicBezTo>
                    <a:cubicBezTo>
                      <a:pt x="333" y="519"/>
                      <a:pt x="393" y="617"/>
                      <a:pt x="482" y="696"/>
                    </a:cubicBezTo>
                    <a:cubicBezTo>
                      <a:pt x="596" y="797"/>
                      <a:pt x="689" y="830"/>
                      <a:pt x="722" y="844"/>
                    </a:cubicBezTo>
                    <a:cubicBezTo>
                      <a:pt x="746" y="854"/>
                      <a:pt x="776" y="852"/>
                      <a:pt x="794" y="832"/>
                    </a:cubicBezTo>
                    <a:cubicBezTo>
                      <a:pt x="817" y="808"/>
                      <a:pt x="845" y="767"/>
                      <a:pt x="874" y="726"/>
                    </a:cubicBezTo>
                    <a:cubicBezTo>
                      <a:pt x="894" y="697"/>
                      <a:pt x="920" y="694"/>
                      <a:pt x="947" y="704"/>
                    </a:cubicBezTo>
                    <a:cubicBezTo>
                      <a:pt x="975" y="714"/>
                      <a:pt x="1121" y="786"/>
                      <a:pt x="1151" y="801"/>
                    </a:cubicBezTo>
                    <a:cubicBezTo>
                      <a:pt x="1181" y="816"/>
                      <a:pt x="1201" y="823"/>
                      <a:pt x="1209" y="836"/>
                    </a:cubicBezTo>
                    <a:cubicBezTo>
                      <a:pt x="1216" y="849"/>
                      <a:pt x="1216" y="908"/>
                      <a:pt x="1191" y="978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pic>
          <p:nvPicPr>
            <p:cNvPr id="15" name="Рисунок 8">
              <a:extLst>
                <a:ext uri="{FF2B5EF4-FFF2-40B4-BE49-F238E27FC236}">
                  <a16:creationId xmlns:a16="http://schemas.microsoft.com/office/drawing/2014/main" id="{584A9ABE-C007-400E-A04B-A6948E9D5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0963" y="1710762"/>
              <a:ext cx="571584" cy="400473"/>
            </a:xfrm>
            <a:prstGeom prst="rect">
              <a:avLst/>
            </a:prstGeom>
          </p:spPr>
        </p:pic>
        <p:pic>
          <p:nvPicPr>
            <p:cNvPr id="16" name="Рисунок 20">
              <a:extLst>
                <a:ext uri="{FF2B5EF4-FFF2-40B4-BE49-F238E27FC236}">
                  <a16:creationId xmlns:a16="http://schemas.microsoft.com/office/drawing/2014/main" id="{176F579C-C8D3-4B57-8AEE-83A190877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01973" y="2153785"/>
              <a:ext cx="707485" cy="573436"/>
            </a:xfrm>
            <a:prstGeom prst="rect">
              <a:avLst/>
            </a:prstGeom>
          </p:spPr>
        </p:pic>
        <p:pic>
          <p:nvPicPr>
            <p:cNvPr id="17" name="Рисунок 21">
              <a:extLst>
                <a:ext uri="{FF2B5EF4-FFF2-40B4-BE49-F238E27FC236}">
                  <a16:creationId xmlns:a16="http://schemas.microsoft.com/office/drawing/2014/main" id="{0C945948-815A-4E63-B351-56FAC9487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49691" y="962061"/>
              <a:ext cx="635740" cy="609665"/>
            </a:xfrm>
            <a:prstGeom prst="rect">
              <a:avLst/>
            </a:prstGeom>
          </p:spPr>
        </p:pic>
        <p:pic>
          <p:nvPicPr>
            <p:cNvPr id="18" name="Рисунок 22">
              <a:extLst>
                <a:ext uri="{FF2B5EF4-FFF2-40B4-BE49-F238E27FC236}">
                  <a16:creationId xmlns:a16="http://schemas.microsoft.com/office/drawing/2014/main" id="{49C4FDEC-5029-40B9-B9E4-16C90BC54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60439" y="1161452"/>
              <a:ext cx="317311" cy="586510"/>
            </a:xfrm>
            <a:prstGeom prst="rect">
              <a:avLst/>
            </a:prstGeom>
          </p:spPr>
        </p:pic>
        <p:sp>
          <p:nvSpPr>
            <p:cNvPr id="19" name="Рисунок 23">
              <a:extLst>
                <a:ext uri="{FF2B5EF4-FFF2-40B4-BE49-F238E27FC236}">
                  <a16:creationId xmlns:a16="http://schemas.microsoft.com/office/drawing/2014/main" id="{AF8B2FFA-CCC1-4A70-9EDC-886EB4A2184C}"/>
                </a:ext>
              </a:extLst>
            </p:cNvPr>
            <p:cNvSpPr/>
            <p:nvPr/>
          </p:nvSpPr>
          <p:spPr>
            <a:xfrm>
              <a:off x="4814702" y="1545240"/>
              <a:ext cx="529669" cy="331044"/>
            </a:xfrm>
            <a:custGeom>
              <a:avLst/>
              <a:gdLst>
                <a:gd name="connsiteX0" fmla="*/ 0 w 304800"/>
                <a:gd name="connsiteY0" fmla="*/ 0 h 190500"/>
                <a:gd name="connsiteX1" fmla="*/ 0 w 304800"/>
                <a:gd name="connsiteY1" fmla="*/ 190500 h 190500"/>
                <a:gd name="connsiteX2" fmla="*/ 304800 w 304800"/>
                <a:gd name="connsiteY2" fmla="*/ 190500 h 190500"/>
                <a:gd name="connsiteX3" fmla="*/ 304800 w 304800"/>
                <a:gd name="connsiteY3" fmla="*/ 0 h 190500"/>
                <a:gd name="connsiteX4" fmla="*/ 0 w 304800"/>
                <a:gd name="connsiteY4" fmla="*/ 0 h 190500"/>
                <a:gd name="connsiteX5" fmla="*/ 263843 w 304800"/>
                <a:gd name="connsiteY5" fmla="*/ 19050 h 190500"/>
                <a:gd name="connsiteX6" fmla="*/ 152400 w 304800"/>
                <a:gd name="connsiteY6" fmla="*/ 93345 h 190500"/>
                <a:gd name="connsiteX7" fmla="*/ 40958 w 304800"/>
                <a:gd name="connsiteY7" fmla="*/ 19050 h 190500"/>
                <a:gd name="connsiteX8" fmla="*/ 263843 w 304800"/>
                <a:gd name="connsiteY8" fmla="*/ 19050 h 190500"/>
                <a:gd name="connsiteX9" fmla="*/ 19050 w 304800"/>
                <a:gd name="connsiteY9" fmla="*/ 27623 h 190500"/>
                <a:gd name="connsiteX10" fmla="*/ 115253 w 304800"/>
                <a:gd name="connsiteY10" fmla="*/ 91440 h 190500"/>
                <a:gd name="connsiteX11" fmla="*/ 19050 w 304800"/>
                <a:gd name="connsiteY11" fmla="*/ 155258 h 190500"/>
                <a:gd name="connsiteX12" fmla="*/ 19050 w 304800"/>
                <a:gd name="connsiteY12" fmla="*/ 27623 h 190500"/>
                <a:gd name="connsiteX13" fmla="*/ 29528 w 304800"/>
                <a:gd name="connsiteY13" fmla="*/ 171450 h 190500"/>
                <a:gd name="connsiteX14" fmla="*/ 132398 w 304800"/>
                <a:gd name="connsiteY14" fmla="*/ 102870 h 190500"/>
                <a:gd name="connsiteX15" fmla="*/ 152400 w 304800"/>
                <a:gd name="connsiteY15" fmla="*/ 116205 h 190500"/>
                <a:gd name="connsiteX16" fmla="*/ 172403 w 304800"/>
                <a:gd name="connsiteY16" fmla="*/ 102870 h 190500"/>
                <a:gd name="connsiteX17" fmla="*/ 275273 w 304800"/>
                <a:gd name="connsiteY17" fmla="*/ 171450 h 190500"/>
                <a:gd name="connsiteX18" fmla="*/ 29528 w 304800"/>
                <a:gd name="connsiteY18" fmla="*/ 171450 h 190500"/>
                <a:gd name="connsiteX19" fmla="*/ 285750 w 304800"/>
                <a:gd name="connsiteY19" fmla="*/ 155258 h 190500"/>
                <a:gd name="connsiteX20" fmla="*/ 189548 w 304800"/>
                <a:gd name="connsiteY20" fmla="*/ 91440 h 190500"/>
                <a:gd name="connsiteX21" fmla="*/ 285750 w 304800"/>
                <a:gd name="connsiteY21" fmla="*/ 27623 h 190500"/>
                <a:gd name="connsiteX22" fmla="*/ 285750 w 304800"/>
                <a:gd name="connsiteY22" fmla="*/ 155258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04800" h="190500">
                  <a:moveTo>
                    <a:pt x="0" y="0"/>
                  </a:moveTo>
                  <a:lnTo>
                    <a:pt x="0" y="190500"/>
                  </a:lnTo>
                  <a:lnTo>
                    <a:pt x="304800" y="190500"/>
                  </a:lnTo>
                  <a:lnTo>
                    <a:pt x="304800" y="0"/>
                  </a:lnTo>
                  <a:lnTo>
                    <a:pt x="0" y="0"/>
                  </a:lnTo>
                  <a:close/>
                  <a:moveTo>
                    <a:pt x="263843" y="19050"/>
                  </a:moveTo>
                  <a:lnTo>
                    <a:pt x="152400" y="93345"/>
                  </a:lnTo>
                  <a:lnTo>
                    <a:pt x="40958" y="19050"/>
                  </a:lnTo>
                  <a:lnTo>
                    <a:pt x="263843" y="19050"/>
                  </a:lnTo>
                  <a:close/>
                  <a:moveTo>
                    <a:pt x="19050" y="27623"/>
                  </a:moveTo>
                  <a:lnTo>
                    <a:pt x="115253" y="91440"/>
                  </a:lnTo>
                  <a:lnTo>
                    <a:pt x="19050" y="155258"/>
                  </a:lnTo>
                  <a:lnTo>
                    <a:pt x="19050" y="27623"/>
                  </a:lnTo>
                  <a:close/>
                  <a:moveTo>
                    <a:pt x="29528" y="171450"/>
                  </a:moveTo>
                  <a:lnTo>
                    <a:pt x="132398" y="102870"/>
                  </a:lnTo>
                  <a:lnTo>
                    <a:pt x="152400" y="116205"/>
                  </a:lnTo>
                  <a:lnTo>
                    <a:pt x="172403" y="102870"/>
                  </a:lnTo>
                  <a:lnTo>
                    <a:pt x="275273" y="171450"/>
                  </a:lnTo>
                  <a:lnTo>
                    <a:pt x="29528" y="171450"/>
                  </a:lnTo>
                  <a:close/>
                  <a:moveTo>
                    <a:pt x="285750" y="155258"/>
                  </a:moveTo>
                  <a:lnTo>
                    <a:pt x="189548" y="91440"/>
                  </a:lnTo>
                  <a:lnTo>
                    <a:pt x="285750" y="27623"/>
                  </a:lnTo>
                  <a:lnTo>
                    <a:pt x="285750" y="155258"/>
                  </a:lnTo>
                  <a:close/>
                </a:path>
              </a:pathLst>
            </a:custGeom>
            <a:solidFill>
              <a:srgbClr val="7D96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35367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id="{7880FA1B-A7E7-9743-B6EB-586F41F851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Cloud Discovery </a:t>
            </a:r>
            <a:r>
              <a:rPr lang="ru-RU" dirty="0"/>
              <a:t>- блокировка</a:t>
            </a:r>
          </a:p>
        </p:txBody>
      </p:sp>
      <p:pic>
        <p:nvPicPr>
          <p:cNvPr id="21" name="Рисунок 41">
            <a:extLst>
              <a:ext uri="{FF2B5EF4-FFF2-40B4-BE49-F238E27FC236}">
                <a16:creationId xmlns:a16="http://schemas.microsoft.com/office/drawing/2014/main" id="{AC5E7784-C652-4361-AC3F-C65F10EC2B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49" y="1696544"/>
            <a:ext cx="4246831" cy="3207714"/>
          </a:xfrm>
          <a:prstGeom prst="rect">
            <a:avLst/>
          </a:prstGeom>
        </p:spPr>
      </p:pic>
      <p:pic>
        <p:nvPicPr>
          <p:cNvPr id="22" name="Рисунок 14">
            <a:extLst>
              <a:ext uri="{FF2B5EF4-FFF2-40B4-BE49-F238E27FC236}">
                <a16:creationId xmlns:a16="http://schemas.microsoft.com/office/drawing/2014/main" id="{7907B8AA-5A74-425F-A97F-C86E26ED0C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6166"/>
          <a:stretch/>
        </p:blipFill>
        <p:spPr>
          <a:xfrm>
            <a:off x="5104872" y="0"/>
            <a:ext cx="1114425" cy="2004281"/>
          </a:xfrm>
          <a:prstGeom prst="rect">
            <a:avLst/>
          </a:prstGeom>
        </p:spPr>
      </p:pic>
      <p:grpSp>
        <p:nvGrpSpPr>
          <p:cNvPr id="23" name="Group 4">
            <a:extLst>
              <a:ext uri="{FF2B5EF4-FFF2-40B4-BE49-F238E27FC236}">
                <a16:creationId xmlns:a16="http://schemas.microsoft.com/office/drawing/2014/main" id="{10ECA895-EEB3-4CFF-9B63-336B4EB7FCE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91899" y="1793410"/>
            <a:ext cx="478867" cy="478866"/>
            <a:chOff x="2170" y="443"/>
            <a:chExt cx="367" cy="367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080722B2-7BD7-4718-B6B2-5F27CD802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" y="443"/>
              <a:ext cx="367" cy="367"/>
            </a:xfrm>
            <a:custGeom>
              <a:avLst/>
              <a:gdLst>
                <a:gd name="T0" fmla="*/ 1024 w 2048"/>
                <a:gd name="T1" fmla="*/ 0 h 2048"/>
                <a:gd name="T2" fmla="*/ 1024 w 2048"/>
                <a:gd name="T3" fmla="*/ 0 h 2048"/>
                <a:gd name="T4" fmla="*/ 1024 w 2048"/>
                <a:gd name="T5" fmla="*/ 0 h 2048"/>
                <a:gd name="T6" fmla="*/ 0 w 2048"/>
                <a:gd name="T7" fmla="*/ 1024 h 2048"/>
                <a:gd name="T8" fmla="*/ 195 w 2048"/>
                <a:gd name="T9" fmla="*/ 1624 h 2048"/>
                <a:gd name="T10" fmla="*/ 67 w 2048"/>
                <a:gd name="T11" fmla="*/ 2005 h 2048"/>
                <a:gd name="T12" fmla="*/ 461 w 2048"/>
                <a:gd name="T13" fmla="*/ 1879 h 2048"/>
                <a:gd name="T14" fmla="*/ 1024 w 2048"/>
                <a:gd name="T15" fmla="*/ 2048 h 2048"/>
                <a:gd name="T16" fmla="*/ 2048 w 2048"/>
                <a:gd name="T17" fmla="*/ 1024 h 2048"/>
                <a:gd name="T18" fmla="*/ 1024 w 2048"/>
                <a:gd name="T19" fmla="*/ 0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48" h="2048">
                  <a:moveTo>
                    <a:pt x="1024" y="0"/>
                  </a:moveTo>
                  <a:cubicBezTo>
                    <a:pt x="1024" y="0"/>
                    <a:pt x="1024" y="0"/>
                    <a:pt x="1024" y="0"/>
                  </a:cubicBezTo>
                  <a:cubicBezTo>
                    <a:pt x="1024" y="0"/>
                    <a:pt x="1024" y="0"/>
                    <a:pt x="1024" y="0"/>
                  </a:cubicBezTo>
                  <a:cubicBezTo>
                    <a:pt x="459" y="0"/>
                    <a:pt x="0" y="459"/>
                    <a:pt x="0" y="1024"/>
                  </a:cubicBezTo>
                  <a:cubicBezTo>
                    <a:pt x="0" y="1248"/>
                    <a:pt x="72" y="1456"/>
                    <a:pt x="195" y="1624"/>
                  </a:cubicBezTo>
                  <a:cubicBezTo>
                    <a:pt x="67" y="2005"/>
                    <a:pt x="67" y="2005"/>
                    <a:pt x="67" y="2005"/>
                  </a:cubicBezTo>
                  <a:cubicBezTo>
                    <a:pt x="461" y="1879"/>
                    <a:pt x="461" y="1879"/>
                    <a:pt x="461" y="1879"/>
                  </a:cubicBezTo>
                  <a:cubicBezTo>
                    <a:pt x="623" y="1986"/>
                    <a:pt x="816" y="2048"/>
                    <a:pt x="1024" y="2048"/>
                  </a:cubicBezTo>
                  <a:cubicBezTo>
                    <a:pt x="1589" y="2048"/>
                    <a:pt x="2048" y="1589"/>
                    <a:pt x="2048" y="1024"/>
                  </a:cubicBezTo>
                  <a:cubicBezTo>
                    <a:pt x="2048" y="459"/>
                    <a:pt x="1589" y="0"/>
                    <a:pt x="1024" y="0"/>
                  </a:cubicBezTo>
                  <a:close/>
                </a:path>
              </a:pathLst>
            </a:custGeom>
            <a:solidFill>
              <a:srgbClr val="4C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FF1A4847-C92C-4D5B-BDBA-0A0903375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" y="527"/>
              <a:ext cx="218" cy="205"/>
            </a:xfrm>
            <a:custGeom>
              <a:avLst/>
              <a:gdLst>
                <a:gd name="T0" fmla="*/ 1191 w 1216"/>
                <a:gd name="T1" fmla="*/ 978 h 1143"/>
                <a:gd name="T2" fmla="*/ 990 w 1216"/>
                <a:gd name="T3" fmla="*/ 1123 h 1143"/>
                <a:gd name="T4" fmla="*/ 631 w 1216"/>
                <a:gd name="T5" fmla="*/ 1045 h 1143"/>
                <a:gd name="T6" fmla="*/ 122 w 1216"/>
                <a:gd name="T7" fmla="*/ 595 h 1143"/>
                <a:gd name="T8" fmla="*/ 0 w 1216"/>
                <a:gd name="T9" fmla="*/ 286 h 1143"/>
                <a:gd name="T10" fmla="*/ 105 w 1216"/>
                <a:gd name="T11" fmla="*/ 37 h 1143"/>
                <a:gd name="T12" fmla="*/ 209 w 1216"/>
                <a:gd name="T13" fmla="*/ 0 h 1143"/>
                <a:gd name="T14" fmla="*/ 244 w 1216"/>
                <a:gd name="T15" fmla="*/ 2 h 1143"/>
                <a:gd name="T16" fmla="*/ 309 w 1216"/>
                <a:gd name="T17" fmla="*/ 52 h 1143"/>
                <a:gd name="T18" fmla="*/ 401 w 1216"/>
                <a:gd name="T19" fmla="*/ 274 h 1143"/>
                <a:gd name="T20" fmla="*/ 405 w 1216"/>
                <a:gd name="T21" fmla="*/ 329 h 1143"/>
                <a:gd name="T22" fmla="*/ 372 w 1216"/>
                <a:gd name="T23" fmla="*/ 376 h 1143"/>
                <a:gd name="T24" fmla="*/ 327 w 1216"/>
                <a:gd name="T25" fmla="*/ 425 h 1143"/>
                <a:gd name="T26" fmla="*/ 315 w 1216"/>
                <a:gd name="T27" fmla="*/ 489 h 1143"/>
                <a:gd name="T28" fmla="*/ 482 w 1216"/>
                <a:gd name="T29" fmla="*/ 696 h 1143"/>
                <a:gd name="T30" fmla="*/ 722 w 1216"/>
                <a:gd name="T31" fmla="*/ 844 h 1143"/>
                <a:gd name="T32" fmla="*/ 794 w 1216"/>
                <a:gd name="T33" fmla="*/ 832 h 1143"/>
                <a:gd name="T34" fmla="*/ 874 w 1216"/>
                <a:gd name="T35" fmla="*/ 726 h 1143"/>
                <a:gd name="T36" fmla="*/ 947 w 1216"/>
                <a:gd name="T37" fmla="*/ 704 h 1143"/>
                <a:gd name="T38" fmla="*/ 1151 w 1216"/>
                <a:gd name="T39" fmla="*/ 801 h 1143"/>
                <a:gd name="T40" fmla="*/ 1209 w 1216"/>
                <a:gd name="T41" fmla="*/ 836 h 1143"/>
                <a:gd name="T42" fmla="*/ 1191 w 1216"/>
                <a:gd name="T43" fmla="*/ 978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16" h="1143">
                  <a:moveTo>
                    <a:pt x="1191" y="978"/>
                  </a:moveTo>
                  <a:cubicBezTo>
                    <a:pt x="1166" y="1048"/>
                    <a:pt x="1068" y="1106"/>
                    <a:pt x="990" y="1123"/>
                  </a:cubicBezTo>
                  <a:cubicBezTo>
                    <a:pt x="937" y="1134"/>
                    <a:pt x="867" y="1143"/>
                    <a:pt x="631" y="1045"/>
                  </a:cubicBezTo>
                  <a:cubicBezTo>
                    <a:pt x="331" y="921"/>
                    <a:pt x="137" y="615"/>
                    <a:pt x="122" y="595"/>
                  </a:cubicBezTo>
                  <a:cubicBezTo>
                    <a:pt x="107" y="575"/>
                    <a:pt x="0" y="433"/>
                    <a:pt x="0" y="286"/>
                  </a:cubicBezTo>
                  <a:cubicBezTo>
                    <a:pt x="0" y="139"/>
                    <a:pt x="75" y="68"/>
                    <a:pt x="105" y="37"/>
                  </a:cubicBezTo>
                  <a:cubicBezTo>
                    <a:pt x="129" y="12"/>
                    <a:pt x="170" y="0"/>
                    <a:pt x="209" y="0"/>
                  </a:cubicBezTo>
                  <a:cubicBezTo>
                    <a:pt x="222" y="0"/>
                    <a:pt x="234" y="1"/>
                    <a:pt x="244" y="2"/>
                  </a:cubicBezTo>
                  <a:cubicBezTo>
                    <a:pt x="274" y="3"/>
                    <a:pt x="289" y="5"/>
                    <a:pt x="309" y="52"/>
                  </a:cubicBezTo>
                  <a:cubicBezTo>
                    <a:pt x="333" y="112"/>
                    <a:pt x="394" y="259"/>
                    <a:pt x="401" y="274"/>
                  </a:cubicBezTo>
                  <a:cubicBezTo>
                    <a:pt x="408" y="289"/>
                    <a:pt x="415" y="309"/>
                    <a:pt x="405" y="329"/>
                  </a:cubicBezTo>
                  <a:cubicBezTo>
                    <a:pt x="396" y="350"/>
                    <a:pt x="387" y="359"/>
                    <a:pt x="372" y="376"/>
                  </a:cubicBezTo>
                  <a:cubicBezTo>
                    <a:pt x="357" y="393"/>
                    <a:pt x="343" y="407"/>
                    <a:pt x="327" y="425"/>
                  </a:cubicBezTo>
                  <a:cubicBezTo>
                    <a:pt x="314" y="442"/>
                    <a:pt x="298" y="459"/>
                    <a:pt x="315" y="489"/>
                  </a:cubicBezTo>
                  <a:cubicBezTo>
                    <a:pt x="333" y="519"/>
                    <a:pt x="393" y="617"/>
                    <a:pt x="482" y="696"/>
                  </a:cubicBezTo>
                  <a:cubicBezTo>
                    <a:pt x="596" y="797"/>
                    <a:pt x="689" y="830"/>
                    <a:pt x="722" y="844"/>
                  </a:cubicBezTo>
                  <a:cubicBezTo>
                    <a:pt x="746" y="854"/>
                    <a:pt x="776" y="852"/>
                    <a:pt x="794" y="832"/>
                  </a:cubicBezTo>
                  <a:cubicBezTo>
                    <a:pt x="817" y="808"/>
                    <a:pt x="845" y="767"/>
                    <a:pt x="874" y="726"/>
                  </a:cubicBezTo>
                  <a:cubicBezTo>
                    <a:pt x="894" y="697"/>
                    <a:pt x="920" y="694"/>
                    <a:pt x="947" y="704"/>
                  </a:cubicBezTo>
                  <a:cubicBezTo>
                    <a:pt x="975" y="714"/>
                    <a:pt x="1121" y="786"/>
                    <a:pt x="1151" y="801"/>
                  </a:cubicBezTo>
                  <a:cubicBezTo>
                    <a:pt x="1181" y="816"/>
                    <a:pt x="1201" y="823"/>
                    <a:pt x="1209" y="836"/>
                  </a:cubicBezTo>
                  <a:cubicBezTo>
                    <a:pt x="1216" y="849"/>
                    <a:pt x="1216" y="908"/>
                    <a:pt x="1191" y="97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27" name="Рисунок 18">
            <a:extLst>
              <a:ext uri="{FF2B5EF4-FFF2-40B4-BE49-F238E27FC236}">
                <a16:creationId xmlns:a16="http://schemas.microsoft.com/office/drawing/2014/main" id="{6B9F1D52-6405-4E67-B175-20559F0961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6484" y="1576702"/>
            <a:ext cx="485000" cy="339809"/>
          </a:xfrm>
          <a:prstGeom prst="rect">
            <a:avLst/>
          </a:prstGeom>
        </p:spPr>
      </p:pic>
      <p:pic>
        <p:nvPicPr>
          <p:cNvPr id="29" name="Рисунок 19">
            <a:extLst>
              <a:ext uri="{FF2B5EF4-FFF2-40B4-BE49-F238E27FC236}">
                <a16:creationId xmlns:a16="http://schemas.microsoft.com/office/drawing/2014/main" id="{6C262F9A-CDA9-4265-9B4C-0AB1BDFCA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50851" y="1122200"/>
            <a:ext cx="419244" cy="339809"/>
          </a:xfrm>
          <a:prstGeom prst="rect">
            <a:avLst/>
          </a:prstGeom>
        </p:spPr>
      </p:pic>
      <p:pic>
        <p:nvPicPr>
          <p:cNvPr id="31" name="Рисунок 20">
            <a:extLst>
              <a:ext uri="{FF2B5EF4-FFF2-40B4-BE49-F238E27FC236}">
                <a16:creationId xmlns:a16="http://schemas.microsoft.com/office/drawing/2014/main" id="{B45926B4-F716-4A8F-9D5D-37DC24257A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37447" y="1356925"/>
            <a:ext cx="354343" cy="339809"/>
          </a:xfrm>
          <a:prstGeom prst="rect">
            <a:avLst/>
          </a:prstGeom>
        </p:spPr>
      </p:pic>
      <p:pic>
        <p:nvPicPr>
          <p:cNvPr id="32" name="Рисунок 21">
            <a:extLst>
              <a:ext uri="{FF2B5EF4-FFF2-40B4-BE49-F238E27FC236}">
                <a16:creationId xmlns:a16="http://schemas.microsoft.com/office/drawing/2014/main" id="{444BAAC6-2514-496E-B79E-1B9E9AAA84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55001" y="1218166"/>
            <a:ext cx="193974" cy="358536"/>
          </a:xfrm>
          <a:prstGeom prst="rect">
            <a:avLst/>
          </a:prstGeom>
        </p:spPr>
      </p:pic>
      <p:sp>
        <p:nvSpPr>
          <p:cNvPr id="33" name="Рисунок 23">
            <a:extLst>
              <a:ext uri="{FF2B5EF4-FFF2-40B4-BE49-F238E27FC236}">
                <a16:creationId xmlns:a16="http://schemas.microsoft.com/office/drawing/2014/main" id="{BBAB16B9-77A6-49C9-A8A5-32EA297CFC71}"/>
              </a:ext>
            </a:extLst>
          </p:cNvPr>
          <p:cNvSpPr/>
          <p:nvPr/>
        </p:nvSpPr>
        <p:spPr>
          <a:xfrm>
            <a:off x="3256578" y="1772460"/>
            <a:ext cx="391547" cy="244718"/>
          </a:xfrm>
          <a:custGeom>
            <a:avLst/>
            <a:gdLst>
              <a:gd name="connsiteX0" fmla="*/ 0 w 304800"/>
              <a:gd name="connsiteY0" fmla="*/ 0 h 190500"/>
              <a:gd name="connsiteX1" fmla="*/ 0 w 304800"/>
              <a:gd name="connsiteY1" fmla="*/ 190500 h 190500"/>
              <a:gd name="connsiteX2" fmla="*/ 304800 w 304800"/>
              <a:gd name="connsiteY2" fmla="*/ 190500 h 190500"/>
              <a:gd name="connsiteX3" fmla="*/ 304800 w 304800"/>
              <a:gd name="connsiteY3" fmla="*/ 0 h 190500"/>
              <a:gd name="connsiteX4" fmla="*/ 0 w 304800"/>
              <a:gd name="connsiteY4" fmla="*/ 0 h 190500"/>
              <a:gd name="connsiteX5" fmla="*/ 263843 w 304800"/>
              <a:gd name="connsiteY5" fmla="*/ 19050 h 190500"/>
              <a:gd name="connsiteX6" fmla="*/ 152400 w 304800"/>
              <a:gd name="connsiteY6" fmla="*/ 93345 h 190500"/>
              <a:gd name="connsiteX7" fmla="*/ 40958 w 304800"/>
              <a:gd name="connsiteY7" fmla="*/ 19050 h 190500"/>
              <a:gd name="connsiteX8" fmla="*/ 263843 w 304800"/>
              <a:gd name="connsiteY8" fmla="*/ 19050 h 190500"/>
              <a:gd name="connsiteX9" fmla="*/ 19050 w 304800"/>
              <a:gd name="connsiteY9" fmla="*/ 27623 h 190500"/>
              <a:gd name="connsiteX10" fmla="*/ 115253 w 304800"/>
              <a:gd name="connsiteY10" fmla="*/ 91440 h 190500"/>
              <a:gd name="connsiteX11" fmla="*/ 19050 w 304800"/>
              <a:gd name="connsiteY11" fmla="*/ 155258 h 190500"/>
              <a:gd name="connsiteX12" fmla="*/ 19050 w 304800"/>
              <a:gd name="connsiteY12" fmla="*/ 27623 h 190500"/>
              <a:gd name="connsiteX13" fmla="*/ 29528 w 304800"/>
              <a:gd name="connsiteY13" fmla="*/ 171450 h 190500"/>
              <a:gd name="connsiteX14" fmla="*/ 132398 w 304800"/>
              <a:gd name="connsiteY14" fmla="*/ 102870 h 190500"/>
              <a:gd name="connsiteX15" fmla="*/ 152400 w 304800"/>
              <a:gd name="connsiteY15" fmla="*/ 116205 h 190500"/>
              <a:gd name="connsiteX16" fmla="*/ 172403 w 304800"/>
              <a:gd name="connsiteY16" fmla="*/ 102870 h 190500"/>
              <a:gd name="connsiteX17" fmla="*/ 275273 w 304800"/>
              <a:gd name="connsiteY17" fmla="*/ 171450 h 190500"/>
              <a:gd name="connsiteX18" fmla="*/ 29528 w 304800"/>
              <a:gd name="connsiteY18" fmla="*/ 171450 h 190500"/>
              <a:gd name="connsiteX19" fmla="*/ 285750 w 304800"/>
              <a:gd name="connsiteY19" fmla="*/ 155258 h 190500"/>
              <a:gd name="connsiteX20" fmla="*/ 189548 w 304800"/>
              <a:gd name="connsiteY20" fmla="*/ 91440 h 190500"/>
              <a:gd name="connsiteX21" fmla="*/ 285750 w 304800"/>
              <a:gd name="connsiteY21" fmla="*/ 27623 h 190500"/>
              <a:gd name="connsiteX22" fmla="*/ 285750 w 304800"/>
              <a:gd name="connsiteY22" fmla="*/ 155258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04800" h="190500">
                <a:moveTo>
                  <a:pt x="0" y="0"/>
                </a:moveTo>
                <a:lnTo>
                  <a:pt x="0" y="190500"/>
                </a:lnTo>
                <a:lnTo>
                  <a:pt x="304800" y="190500"/>
                </a:lnTo>
                <a:lnTo>
                  <a:pt x="304800" y="0"/>
                </a:lnTo>
                <a:lnTo>
                  <a:pt x="0" y="0"/>
                </a:lnTo>
                <a:close/>
                <a:moveTo>
                  <a:pt x="263843" y="19050"/>
                </a:moveTo>
                <a:lnTo>
                  <a:pt x="152400" y="93345"/>
                </a:lnTo>
                <a:lnTo>
                  <a:pt x="40958" y="19050"/>
                </a:lnTo>
                <a:lnTo>
                  <a:pt x="263843" y="19050"/>
                </a:lnTo>
                <a:close/>
                <a:moveTo>
                  <a:pt x="19050" y="27623"/>
                </a:moveTo>
                <a:lnTo>
                  <a:pt x="115253" y="91440"/>
                </a:lnTo>
                <a:lnTo>
                  <a:pt x="19050" y="155258"/>
                </a:lnTo>
                <a:lnTo>
                  <a:pt x="19050" y="27623"/>
                </a:lnTo>
                <a:close/>
                <a:moveTo>
                  <a:pt x="29528" y="171450"/>
                </a:moveTo>
                <a:lnTo>
                  <a:pt x="132398" y="102870"/>
                </a:lnTo>
                <a:lnTo>
                  <a:pt x="152400" y="116205"/>
                </a:lnTo>
                <a:lnTo>
                  <a:pt x="172403" y="102870"/>
                </a:lnTo>
                <a:lnTo>
                  <a:pt x="275273" y="171450"/>
                </a:lnTo>
                <a:lnTo>
                  <a:pt x="29528" y="171450"/>
                </a:lnTo>
                <a:close/>
                <a:moveTo>
                  <a:pt x="285750" y="155258"/>
                </a:moveTo>
                <a:lnTo>
                  <a:pt x="189548" y="91440"/>
                </a:lnTo>
                <a:lnTo>
                  <a:pt x="285750" y="27623"/>
                </a:lnTo>
                <a:lnTo>
                  <a:pt x="285750" y="155258"/>
                </a:lnTo>
                <a:close/>
              </a:path>
            </a:pathLst>
          </a:custGeom>
          <a:solidFill>
            <a:srgbClr val="7D969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34" name="Группа 23">
            <a:extLst>
              <a:ext uri="{FF2B5EF4-FFF2-40B4-BE49-F238E27FC236}">
                <a16:creationId xmlns:a16="http://schemas.microsoft.com/office/drawing/2014/main" id="{2F671762-52CE-4864-8BE8-05904A42778F}"/>
              </a:ext>
            </a:extLst>
          </p:cNvPr>
          <p:cNvGrpSpPr/>
          <p:nvPr/>
        </p:nvGrpSpPr>
        <p:grpSpPr>
          <a:xfrm>
            <a:off x="4757079" y="2301916"/>
            <a:ext cx="433497" cy="217858"/>
            <a:chOff x="4757079" y="2301916"/>
            <a:chExt cx="433497" cy="217858"/>
          </a:xfrm>
        </p:grpSpPr>
        <p:sp>
          <p:nvSpPr>
            <p:cNvPr id="35" name="Овал 10">
              <a:extLst>
                <a:ext uri="{FF2B5EF4-FFF2-40B4-BE49-F238E27FC236}">
                  <a16:creationId xmlns:a16="http://schemas.microsoft.com/office/drawing/2014/main" id="{EFD16521-389F-4D32-8237-A317AB333839}"/>
                </a:ext>
              </a:extLst>
            </p:cNvPr>
            <p:cNvSpPr/>
            <p:nvPr/>
          </p:nvSpPr>
          <p:spPr>
            <a:xfrm>
              <a:off x="5062777" y="2303820"/>
              <a:ext cx="127799" cy="127799"/>
            </a:xfrm>
            <a:prstGeom prst="ellipse">
              <a:avLst/>
            </a:prstGeom>
            <a:solidFill>
              <a:srgbClr val="C2D6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28">
              <a:extLst>
                <a:ext uri="{FF2B5EF4-FFF2-40B4-BE49-F238E27FC236}">
                  <a16:creationId xmlns:a16="http://schemas.microsoft.com/office/drawing/2014/main" id="{0AD4E357-56FA-49B0-AC91-7D6C7E63F85B}"/>
                </a:ext>
              </a:extLst>
            </p:cNvPr>
            <p:cNvSpPr/>
            <p:nvPr/>
          </p:nvSpPr>
          <p:spPr>
            <a:xfrm>
              <a:off x="4965168" y="2301916"/>
              <a:ext cx="127798" cy="127798"/>
            </a:xfrm>
            <a:prstGeom prst="ellipse">
              <a:avLst/>
            </a:prstGeom>
            <a:solidFill>
              <a:srgbClr val="C2D6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29">
              <a:extLst>
                <a:ext uri="{FF2B5EF4-FFF2-40B4-BE49-F238E27FC236}">
                  <a16:creationId xmlns:a16="http://schemas.microsoft.com/office/drawing/2014/main" id="{F2606CA4-C1C3-47F9-A331-34DD28CDFCC5}"/>
                </a:ext>
              </a:extLst>
            </p:cNvPr>
            <p:cNvSpPr/>
            <p:nvPr/>
          </p:nvSpPr>
          <p:spPr>
            <a:xfrm>
              <a:off x="4934980" y="2391977"/>
              <a:ext cx="127797" cy="127797"/>
            </a:xfrm>
            <a:prstGeom prst="ellipse">
              <a:avLst/>
            </a:prstGeom>
            <a:solidFill>
              <a:srgbClr val="C2D6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EA13CBF8-8866-48D3-B2EE-B14222BCB730}"/>
                </a:ext>
              </a:extLst>
            </p:cNvPr>
            <p:cNvSpPr/>
            <p:nvPr/>
          </p:nvSpPr>
          <p:spPr>
            <a:xfrm>
              <a:off x="4757079" y="2429714"/>
              <a:ext cx="87376" cy="87376"/>
            </a:xfrm>
            <a:prstGeom prst="ellipse">
              <a:avLst/>
            </a:prstGeom>
            <a:solidFill>
              <a:srgbClr val="C2D6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12">
            <a:extLst>
              <a:ext uri="{FF2B5EF4-FFF2-40B4-BE49-F238E27FC236}">
                <a16:creationId xmlns:a16="http://schemas.microsoft.com/office/drawing/2014/main" id="{39E1166F-F9A4-42AC-8EC3-C3A2E803BA8A}"/>
              </a:ext>
            </a:extLst>
          </p:cNvPr>
          <p:cNvGrpSpPr/>
          <p:nvPr/>
        </p:nvGrpSpPr>
        <p:grpSpPr>
          <a:xfrm rot="2700000">
            <a:off x="4779770" y="1594047"/>
            <a:ext cx="301349" cy="232242"/>
            <a:chOff x="4887234" y="2341312"/>
            <a:chExt cx="301349" cy="232242"/>
          </a:xfrm>
        </p:grpSpPr>
        <p:sp>
          <p:nvSpPr>
            <p:cNvPr id="40" name="Овал 30">
              <a:extLst>
                <a:ext uri="{FF2B5EF4-FFF2-40B4-BE49-F238E27FC236}">
                  <a16:creationId xmlns:a16="http://schemas.microsoft.com/office/drawing/2014/main" id="{88D9559E-2591-43BD-AF20-8189253EC32F}"/>
                </a:ext>
              </a:extLst>
            </p:cNvPr>
            <p:cNvSpPr/>
            <p:nvPr/>
          </p:nvSpPr>
          <p:spPr>
            <a:xfrm>
              <a:off x="4946442" y="2341312"/>
              <a:ext cx="158430" cy="158430"/>
            </a:xfrm>
            <a:prstGeom prst="ellipse">
              <a:avLst/>
            </a:prstGeom>
            <a:solidFill>
              <a:srgbClr val="C2D6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31">
              <a:extLst>
                <a:ext uri="{FF2B5EF4-FFF2-40B4-BE49-F238E27FC236}">
                  <a16:creationId xmlns:a16="http://schemas.microsoft.com/office/drawing/2014/main" id="{3BDBC7BC-B511-4BBC-B97A-93E5E6782A39}"/>
                </a:ext>
              </a:extLst>
            </p:cNvPr>
            <p:cNvSpPr/>
            <p:nvPr/>
          </p:nvSpPr>
          <p:spPr>
            <a:xfrm>
              <a:off x="5068209" y="2402380"/>
              <a:ext cx="120374" cy="120374"/>
            </a:xfrm>
            <a:prstGeom prst="ellipse">
              <a:avLst/>
            </a:prstGeom>
            <a:solidFill>
              <a:srgbClr val="C2D6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32">
              <a:extLst>
                <a:ext uri="{FF2B5EF4-FFF2-40B4-BE49-F238E27FC236}">
                  <a16:creationId xmlns:a16="http://schemas.microsoft.com/office/drawing/2014/main" id="{5B3AF27E-42B2-4A27-BE50-FDF9DC58F836}"/>
                </a:ext>
              </a:extLst>
            </p:cNvPr>
            <p:cNvSpPr/>
            <p:nvPr/>
          </p:nvSpPr>
          <p:spPr>
            <a:xfrm>
              <a:off x="4992009" y="2453180"/>
              <a:ext cx="120374" cy="120374"/>
            </a:xfrm>
            <a:prstGeom prst="ellipse">
              <a:avLst/>
            </a:prstGeom>
            <a:solidFill>
              <a:srgbClr val="C2D6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33">
              <a:extLst>
                <a:ext uri="{FF2B5EF4-FFF2-40B4-BE49-F238E27FC236}">
                  <a16:creationId xmlns:a16="http://schemas.microsoft.com/office/drawing/2014/main" id="{A5A6D092-8982-4B2C-AD72-E1E7B21AC905}"/>
                </a:ext>
              </a:extLst>
            </p:cNvPr>
            <p:cNvSpPr/>
            <p:nvPr/>
          </p:nvSpPr>
          <p:spPr>
            <a:xfrm>
              <a:off x="4887234" y="2434130"/>
              <a:ext cx="120374" cy="120374"/>
            </a:xfrm>
            <a:prstGeom prst="ellipse">
              <a:avLst/>
            </a:prstGeom>
            <a:solidFill>
              <a:srgbClr val="C2D6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11">
            <a:extLst>
              <a:ext uri="{FF2B5EF4-FFF2-40B4-BE49-F238E27FC236}">
                <a16:creationId xmlns:a16="http://schemas.microsoft.com/office/drawing/2014/main" id="{DF7557D8-9297-4C12-8E6C-27DC618B5E4F}"/>
              </a:ext>
            </a:extLst>
          </p:cNvPr>
          <p:cNvGrpSpPr/>
          <p:nvPr/>
        </p:nvGrpSpPr>
        <p:grpSpPr>
          <a:xfrm>
            <a:off x="6246235" y="1719495"/>
            <a:ext cx="210347" cy="203997"/>
            <a:chOff x="6246235" y="1719495"/>
            <a:chExt cx="210347" cy="203997"/>
          </a:xfrm>
        </p:grpSpPr>
        <p:sp>
          <p:nvSpPr>
            <p:cNvPr id="45" name="Овал 34">
              <a:extLst>
                <a:ext uri="{FF2B5EF4-FFF2-40B4-BE49-F238E27FC236}">
                  <a16:creationId xmlns:a16="http://schemas.microsoft.com/office/drawing/2014/main" id="{6DA7C457-DA59-4E0C-AFCC-3AEDD41104C8}"/>
                </a:ext>
              </a:extLst>
            </p:cNvPr>
            <p:cNvSpPr/>
            <p:nvPr/>
          </p:nvSpPr>
          <p:spPr>
            <a:xfrm>
              <a:off x="6246235" y="1795695"/>
              <a:ext cx="127797" cy="127797"/>
            </a:xfrm>
            <a:prstGeom prst="ellipse">
              <a:avLst/>
            </a:prstGeom>
            <a:solidFill>
              <a:srgbClr val="A5BE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35">
              <a:extLst>
                <a:ext uri="{FF2B5EF4-FFF2-40B4-BE49-F238E27FC236}">
                  <a16:creationId xmlns:a16="http://schemas.microsoft.com/office/drawing/2014/main" id="{D1486EDA-CB0E-445A-85D4-B684246FC211}"/>
                </a:ext>
              </a:extLst>
            </p:cNvPr>
            <p:cNvSpPr/>
            <p:nvPr/>
          </p:nvSpPr>
          <p:spPr>
            <a:xfrm>
              <a:off x="6265285" y="1719495"/>
              <a:ext cx="127797" cy="127797"/>
            </a:xfrm>
            <a:prstGeom prst="ellipse">
              <a:avLst/>
            </a:prstGeom>
            <a:solidFill>
              <a:srgbClr val="A5BE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36">
              <a:extLst>
                <a:ext uri="{FF2B5EF4-FFF2-40B4-BE49-F238E27FC236}">
                  <a16:creationId xmlns:a16="http://schemas.microsoft.com/office/drawing/2014/main" id="{F8512CAB-E2F4-4E06-95BD-CBD5ACF16FCB}"/>
                </a:ext>
              </a:extLst>
            </p:cNvPr>
            <p:cNvSpPr/>
            <p:nvPr/>
          </p:nvSpPr>
          <p:spPr>
            <a:xfrm>
              <a:off x="6328785" y="1792520"/>
              <a:ext cx="127797" cy="127797"/>
            </a:xfrm>
            <a:prstGeom prst="ellipse">
              <a:avLst/>
            </a:prstGeom>
            <a:solidFill>
              <a:srgbClr val="A5BE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59A83C8E-1845-4119-8979-933470A6E842}"/>
              </a:ext>
            </a:extLst>
          </p:cNvPr>
          <p:cNvSpPr/>
          <p:nvPr/>
        </p:nvSpPr>
        <p:spPr>
          <a:xfrm>
            <a:off x="347972" y="1273164"/>
            <a:ext cx="3946423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/>
              <a:t>Наведите </a:t>
            </a:r>
            <a:br>
              <a:rPr lang="ru-RU" sz="3500" dirty="0"/>
            </a:br>
            <a:r>
              <a:rPr lang="ru-RU" sz="3500" dirty="0"/>
              <a:t>порядок!</a:t>
            </a:r>
          </a:p>
          <a:p>
            <a:pPr algn="ctr"/>
            <a:endParaRPr lang="ru-RU" sz="3500" dirty="0"/>
          </a:p>
          <a:p>
            <a:r>
              <a:rPr lang="ru-RU" sz="3500" dirty="0"/>
              <a:t>Покажите </a:t>
            </a:r>
            <a:br>
              <a:rPr lang="ru-RU" sz="3500" dirty="0"/>
            </a:br>
            <a:r>
              <a:rPr lang="ru-RU" sz="3500" dirty="0"/>
              <a:t>результат</a:t>
            </a:r>
          </a:p>
          <a:p>
            <a:r>
              <a:rPr lang="ru-RU" sz="3500" dirty="0"/>
              <a:t>руководству</a:t>
            </a:r>
            <a:endParaRPr lang="en-US" sz="3500" dirty="0"/>
          </a:p>
          <a:p>
            <a:pPr algn="ctr"/>
            <a:endParaRPr lang="en-US" sz="2800" dirty="0">
              <a:solidFill>
                <a:srgbClr val="00A88E"/>
              </a:solidFill>
              <a:latin typeface="Kaspersky Sans" panose="020B0503050101040103" pitchFamily="34" charset="-52"/>
            </a:endParaRPr>
          </a:p>
          <a:p>
            <a:pPr algn="ctr"/>
            <a:endParaRPr lang="ru-RU" sz="2800" dirty="0">
              <a:solidFill>
                <a:srgbClr val="00A88E"/>
              </a:solidFill>
              <a:latin typeface="Kaspersky Sans" panose="020B05030501010401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65205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id="{7880FA1B-A7E7-9743-B6EB-586F41F851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508" y="413268"/>
            <a:ext cx="8784391" cy="321984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Можно работать прямо с мобильного</a:t>
            </a:r>
            <a:endParaRPr lang="x-none" sz="1500" dirty="0">
              <a:latin typeface="Kaspersky Sans" panose="020B0503050101040103" pitchFamily="34" charset="-52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036FE3D-DB3E-4EC7-82FD-28FC0A4B7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18" y="1383618"/>
            <a:ext cx="7461964" cy="2864461"/>
          </a:xfrm>
          <a:prstGeom prst="rect">
            <a:avLst/>
          </a:prstGeom>
          <a:ln w="3175">
            <a:solidFill>
              <a:srgbClr val="00A88E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2EBB1CC-0942-42DF-873C-61DA1A251478}"/>
              </a:ext>
            </a:extLst>
          </p:cNvPr>
          <p:cNvCxnSpPr>
            <a:cxnSpLocks/>
          </p:cNvCxnSpPr>
          <p:nvPr/>
        </p:nvCxnSpPr>
        <p:spPr>
          <a:xfrm>
            <a:off x="611560" y="3206158"/>
            <a:ext cx="6804756" cy="0"/>
          </a:xfrm>
          <a:prstGeom prst="line">
            <a:avLst/>
          </a:prstGeom>
          <a:ln w="12700">
            <a:solidFill>
              <a:srgbClr val="556E6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>
            <a:extLst>
              <a:ext uri="{FF2B5EF4-FFF2-40B4-BE49-F238E27FC236}">
                <a16:creationId xmlns:a16="http://schemas.microsoft.com/office/drawing/2014/main" id="{030FD20F-85EC-48B2-8AAB-ED7951DA92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Как попробовать прямо сейчас?</a:t>
            </a:r>
          </a:p>
        </p:txBody>
      </p:sp>
      <p:sp>
        <p:nvSpPr>
          <p:cNvPr id="6" name="Текст 18">
            <a:extLst>
              <a:ext uri="{FF2B5EF4-FFF2-40B4-BE49-F238E27FC236}">
                <a16:creationId xmlns:a16="http://schemas.microsoft.com/office/drawing/2014/main" id="{BD69EE3A-3292-4F8E-88C4-DAB8152642D8}"/>
              </a:ext>
            </a:extLst>
          </p:cNvPr>
          <p:cNvSpPr txBox="1">
            <a:spLocks/>
          </p:cNvSpPr>
          <p:nvPr/>
        </p:nvSpPr>
        <p:spPr>
          <a:xfrm>
            <a:off x="431540" y="879562"/>
            <a:ext cx="7884876" cy="10595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buNone/>
            </a:pPr>
            <a:r>
              <a:rPr lang="ru-RU" b="1"/>
              <a:t>Вам нужны только интернет-соединение</a:t>
            </a:r>
            <a:r>
              <a:rPr lang="en-US" b="1"/>
              <a:t> </a:t>
            </a:r>
            <a:r>
              <a:rPr lang="ru-RU" b="1"/>
              <a:t>и веб-браузер</a:t>
            </a:r>
            <a:endParaRPr lang="ru-RU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F1A6F2-7664-44A0-A6B4-F32A50017BE5}"/>
              </a:ext>
            </a:extLst>
          </p:cNvPr>
          <p:cNvSpPr/>
          <p:nvPr/>
        </p:nvSpPr>
        <p:spPr>
          <a:xfrm>
            <a:off x="543310" y="2213530"/>
            <a:ext cx="19767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r>
              <a:rPr lang="ru-RU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Создайте аккаунт на </a:t>
            </a:r>
            <a:r>
              <a:rPr lang="ru-RU" sz="1200" b="1" u="sng" dirty="0">
                <a:solidFill>
                  <a:srgbClr val="00A88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cloud.kaspersky.com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5491A4-99BF-4C5E-97FA-BB3933D6B30B}"/>
              </a:ext>
            </a:extLst>
          </p:cNvPr>
          <p:cNvSpPr/>
          <p:nvPr/>
        </p:nvSpPr>
        <p:spPr>
          <a:xfrm>
            <a:off x="3419872" y="2213530"/>
            <a:ext cx="253813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r>
              <a:rPr lang="ru-RU" sz="1200" b="1">
                <a:ea typeface="Calibri" panose="020F0502020204030204" pitchFamily="34" charset="0"/>
                <a:cs typeface="Times New Roman" panose="02020603050405020304" pitchFamily="18" charset="0"/>
              </a:rPr>
              <a:t>Добавьте устройства, </a:t>
            </a:r>
            <a:br>
              <a:rPr lang="ru-RU" sz="1200" b="1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>
                <a:ea typeface="Calibri" panose="020F0502020204030204" pitchFamily="34" charset="0"/>
                <a:cs typeface="Times New Roman" panose="02020603050405020304" pitchFamily="18" charset="0"/>
              </a:rPr>
              <a:t>требующие защиты</a:t>
            </a:r>
            <a:endParaRPr lang="ru-RU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C7ABC6-232F-468F-890A-C7463D0330D2}"/>
              </a:ext>
            </a:extLst>
          </p:cNvPr>
          <p:cNvSpPr/>
          <p:nvPr/>
        </p:nvSpPr>
        <p:spPr>
          <a:xfrm>
            <a:off x="5604025" y="3826946"/>
            <a:ext cx="189366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Выделите около </a:t>
            </a:r>
            <a:b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15 минут в неделю</a:t>
            </a:r>
            <a:b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на управление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81A0B02-FA01-4607-8CD0-482FB52B8B6B}"/>
              </a:ext>
            </a:extLst>
          </p:cNvPr>
          <p:cNvSpPr/>
          <p:nvPr/>
        </p:nvSpPr>
        <p:spPr>
          <a:xfrm>
            <a:off x="2500499" y="3723247"/>
            <a:ext cx="2976242" cy="1184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Создайте рабочую область </a:t>
            </a:r>
            <a:br>
              <a:rPr 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и разверните ПО для защиты </a:t>
            </a:r>
            <a:b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рабочих мест</a:t>
            </a:r>
          </a:p>
          <a:p>
            <a:pPr>
              <a:spcAft>
                <a:spcPts val="20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К каждому подключенному устройству автоматически применяется политика по умолчанию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BB2711-15A2-4635-AC70-3F59D60422F2}"/>
              </a:ext>
            </a:extLst>
          </p:cNvPr>
          <p:cNvSpPr/>
          <p:nvPr/>
        </p:nvSpPr>
        <p:spPr>
          <a:xfrm>
            <a:off x="7261078" y="3826946"/>
            <a:ext cx="166682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20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И это всё!</a:t>
            </a:r>
            <a:b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Пользователи </a:t>
            </a:r>
            <a:b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защищены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9D9CE6-6E40-4F04-88AA-D4B4837C789B}"/>
              </a:ext>
            </a:extLst>
          </p:cNvPr>
          <p:cNvSpPr/>
          <p:nvPr/>
        </p:nvSpPr>
        <p:spPr>
          <a:xfrm>
            <a:off x="7020272" y="1815065"/>
            <a:ext cx="243682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Встроенная</a:t>
            </a:r>
            <a:br>
              <a:rPr lang="ru-RU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30-дневная </a:t>
            </a:r>
            <a:br>
              <a:rPr lang="ru-RU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пробная версия</a:t>
            </a:r>
            <a:endParaRPr lang="ru-RU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1FA653E-A4EA-4915-9365-BEAE7560AD05}"/>
              </a:ext>
            </a:extLst>
          </p:cNvPr>
          <p:cNvGrpSpPr/>
          <p:nvPr/>
        </p:nvGrpSpPr>
        <p:grpSpPr>
          <a:xfrm>
            <a:off x="543310" y="2772967"/>
            <a:ext cx="866382" cy="866382"/>
            <a:chOff x="1132266" y="4530482"/>
            <a:chExt cx="866382" cy="866382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1E4425D-1251-49A3-AB06-5D1B5C58DBE9}"/>
                </a:ext>
              </a:extLst>
            </p:cNvPr>
            <p:cNvSpPr/>
            <p:nvPr/>
          </p:nvSpPr>
          <p:spPr>
            <a:xfrm>
              <a:off x="1132266" y="4530482"/>
              <a:ext cx="866382" cy="866382"/>
            </a:xfrm>
            <a:prstGeom prst="ellipse">
              <a:avLst/>
            </a:prstGeom>
            <a:solidFill>
              <a:srgbClr val="A5BEBE"/>
            </a:solidFill>
            <a:ln>
              <a:noFill/>
            </a:ln>
            <a:effectLst>
              <a:outerShdw blurRad="190500" dist="38100" dir="5400000" algn="t" rotWithShape="0">
                <a:srgbClr val="A5BEBE">
                  <a:alpha val="3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Текст 18">
              <a:extLst>
                <a:ext uri="{FF2B5EF4-FFF2-40B4-BE49-F238E27FC236}">
                  <a16:creationId xmlns:a16="http://schemas.microsoft.com/office/drawing/2014/main" id="{D4B740E8-8D13-448C-8AD8-53C0D94DAFE5}"/>
                </a:ext>
              </a:extLst>
            </p:cNvPr>
            <p:cNvSpPr txBox="1">
              <a:spLocks/>
            </p:cNvSpPr>
            <p:nvPr/>
          </p:nvSpPr>
          <p:spPr>
            <a:xfrm>
              <a:off x="1295427" y="4589502"/>
              <a:ext cx="540060" cy="55399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4" indent="0" algn="ctr">
                <a:buNone/>
              </a:pPr>
              <a:r>
                <a:rPr lang="ru-RU" sz="4000" b="1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DADC248-75AB-46D8-9D8C-CF0C93B283E7}"/>
              </a:ext>
            </a:extLst>
          </p:cNvPr>
          <p:cNvGrpSpPr/>
          <p:nvPr/>
        </p:nvGrpSpPr>
        <p:grpSpPr>
          <a:xfrm>
            <a:off x="3616196" y="2772967"/>
            <a:ext cx="866382" cy="866382"/>
            <a:chOff x="717665" y="4530482"/>
            <a:chExt cx="866382" cy="86638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F61383D-13CF-4FFE-8409-5C91BF32BDE0}"/>
                </a:ext>
              </a:extLst>
            </p:cNvPr>
            <p:cNvSpPr/>
            <p:nvPr/>
          </p:nvSpPr>
          <p:spPr>
            <a:xfrm>
              <a:off x="717665" y="4530482"/>
              <a:ext cx="866382" cy="866382"/>
            </a:xfrm>
            <a:prstGeom prst="ellipse">
              <a:avLst/>
            </a:prstGeom>
            <a:solidFill>
              <a:srgbClr val="556E6E"/>
            </a:solidFill>
            <a:ln>
              <a:noFill/>
            </a:ln>
            <a:effectLst>
              <a:outerShdw blurRad="190500" dist="38100" dir="5400000" algn="t" rotWithShape="0">
                <a:srgbClr val="556E6E">
                  <a:alpha val="3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Текст 18">
              <a:extLst>
                <a:ext uri="{FF2B5EF4-FFF2-40B4-BE49-F238E27FC236}">
                  <a16:creationId xmlns:a16="http://schemas.microsoft.com/office/drawing/2014/main" id="{EC4F7721-1DB8-4284-BD91-253F1C8D1F38}"/>
                </a:ext>
              </a:extLst>
            </p:cNvPr>
            <p:cNvSpPr txBox="1">
              <a:spLocks/>
            </p:cNvSpPr>
            <p:nvPr/>
          </p:nvSpPr>
          <p:spPr>
            <a:xfrm>
              <a:off x="880826" y="4589502"/>
              <a:ext cx="540060" cy="55399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4" indent="0" algn="ctr">
                <a:buNone/>
              </a:pPr>
              <a:r>
                <a:rPr lang="ru-RU" sz="4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5F25F36-C4F5-4030-B0AA-12E55131DFCE}"/>
              </a:ext>
            </a:extLst>
          </p:cNvPr>
          <p:cNvGrpSpPr/>
          <p:nvPr/>
        </p:nvGrpSpPr>
        <p:grpSpPr>
          <a:xfrm>
            <a:off x="7214445" y="2772967"/>
            <a:ext cx="866382" cy="866382"/>
            <a:chOff x="902721" y="4530482"/>
            <a:chExt cx="866382" cy="86638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B6BFFDB-C23C-4C71-8713-6636669AA45D}"/>
                </a:ext>
              </a:extLst>
            </p:cNvPr>
            <p:cNvSpPr/>
            <p:nvPr/>
          </p:nvSpPr>
          <p:spPr>
            <a:xfrm>
              <a:off x="902721" y="4530482"/>
              <a:ext cx="866382" cy="866382"/>
            </a:xfrm>
            <a:prstGeom prst="ellipse">
              <a:avLst/>
            </a:prstGeom>
            <a:solidFill>
              <a:srgbClr val="00A88E"/>
            </a:solidFill>
            <a:ln>
              <a:noFill/>
            </a:ln>
            <a:effectLst>
              <a:outerShdw blurRad="190500" dist="38100" dir="5400000" algn="t" rotWithShape="0">
                <a:srgbClr val="00A88E">
                  <a:alpha val="3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Текст 18">
              <a:extLst>
                <a:ext uri="{FF2B5EF4-FFF2-40B4-BE49-F238E27FC236}">
                  <a16:creationId xmlns:a16="http://schemas.microsoft.com/office/drawing/2014/main" id="{D895C66C-25CF-4334-A904-0D3CAC7F2132}"/>
                </a:ext>
              </a:extLst>
            </p:cNvPr>
            <p:cNvSpPr txBox="1">
              <a:spLocks/>
            </p:cNvSpPr>
            <p:nvPr/>
          </p:nvSpPr>
          <p:spPr>
            <a:xfrm>
              <a:off x="1065882" y="4589502"/>
              <a:ext cx="540060" cy="55399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4" indent="0" algn="ctr">
                <a:buNone/>
              </a:pPr>
              <a:r>
                <a:rPr lang="ru-RU" sz="4000" b="1">
                  <a:solidFill>
                    <a:schemeClr val="bg1"/>
                  </a:solidFill>
                </a:rPr>
                <a:t>3</a:t>
              </a:r>
            </a:p>
          </p:txBody>
        </p:sp>
      </p:grpSp>
      <p:pic>
        <p:nvPicPr>
          <p:cNvPr id="40" name="Graphic 39">
            <a:extLst>
              <a:ext uri="{FF2B5EF4-FFF2-40B4-BE49-F238E27FC236}">
                <a16:creationId xmlns:a16="http://schemas.microsoft.com/office/drawing/2014/main" id="{42E38D77-44FD-4FDF-A250-12FF051D5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1476" y="2905665"/>
            <a:ext cx="586796" cy="586792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CE71FBEE-24D6-4FD8-A070-69DA95592C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29555" y="2959203"/>
            <a:ext cx="1100716" cy="49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59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1151620" y="1743658"/>
            <a:ext cx="7200800" cy="720081"/>
          </a:xfrm>
        </p:spPr>
        <p:txBody>
          <a:bodyPr/>
          <a:lstStyle/>
          <a:p>
            <a:r>
              <a:rPr lang="ru-RU" sz="3600" dirty="0">
                <a:latin typeface="+mn-lt"/>
              </a:rPr>
              <a:t>Остались вопросы?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F23707-D4B5-46A3-8719-1F74B7A490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600" y="2931790"/>
            <a:ext cx="7200800" cy="720080"/>
          </a:xfrm>
        </p:spPr>
        <p:txBody>
          <a:bodyPr/>
          <a:lstStyle/>
          <a:p>
            <a:r>
              <a:rPr lang="ru-RU"/>
              <a:t>«Лаборатория Касперского»</a:t>
            </a:r>
          </a:p>
          <a:p>
            <a:r>
              <a:rPr lang="ru-RU"/>
              <a:t>Россия, Москва, 125212,</a:t>
            </a:r>
          </a:p>
          <a:p>
            <a:r>
              <a:rPr lang="ru-RU"/>
              <a:t>Ленинградское шоссе, д. 39А, стр. 3</a:t>
            </a:r>
          </a:p>
          <a:p>
            <a:r>
              <a:rPr lang="ru-RU"/>
              <a:t>Тел.: +7 (495) 797-8700</a:t>
            </a:r>
          </a:p>
          <a:p>
            <a:r>
              <a:rPr lang="ru-RU"/>
              <a:t>www.kaspersky.ru</a:t>
            </a:r>
          </a:p>
        </p:txBody>
      </p:sp>
    </p:spTree>
    <p:extLst>
      <p:ext uri="{BB962C8B-B14F-4D97-AF65-F5344CB8AC3E}">
        <p14:creationId xmlns:p14="http://schemas.microsoft.com/office/powerpoint/2010/main" val="571678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_v5">
  <a:themeElements>
    <a:clrScheme name="Custom 9">
      <a:dk1>
        <a:srgbClr val="1D1D1B"/>
      </a:dk1>
      <a:lt1>
        <a:srgbClr val="FFFFFF"/>
      </a:lt1>
      <a:dk2>
        <a:srgbClr val="A4A4A4"/>
      </a:dk2>
      <a:lt2>
        <a:srgbClr val="FFFFFF"/>
      </a:lt2>
      <a:accent1>
        <a:srgbClr val="00A88E"/>
      </a:accent1>
      <a:accent2>
        <a:srgbClr val="006D5D"/>
      </a:accent2>
      <a:accent3>
        <a:srgbClr val="EFEDEE"/>
      </a:accent3>
      <a:accent4>
        <a:srgbClr val="E5E5E5"/>
      </a:accent4>
      <a:accent5>
        <a:srgbClr val="CCCCCC"/>
      </a:accent5>
      <a:accent6>
        <a:srgbClr val="BBB8C4"/>
      </a:accent6>
      <a:hlink>
        <a:srgbClr val="02A78D"/>
      </a:hlink>
      <a:folHlink>
        <a:srgbClr val="7F7FFF"/>
      </a:folHlink>
    </a:clrScheme>
    <a:fontScheme name="Другая 20">
      <a:majorFont>
        <a:latin typeface="Kaspersky Sans"/>
        <a:ea typeface=""/>
        <a:cs typeface=""/>
      </a:majorFont>
      <a:minorFont>
        <a:latin typeface="Kaspersky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 cstate="print"/>
          <a:stretch>
            <a:fillRect/>
          </a:stretch>
        </a:blipFill>
        <a:ln>
          <a:noFill/>
        </a:ln>
      </a:spPr>
      <a:bodyPr rtlCol="0" anchor="ctr"/>
      <a:lstStyle>
        <a:defPPr algn="ctr">
          <a:defRPr dirty="0">
            <a:ln>
              <a:solidFill>
                <a:sysClr val="windowText" lastClr="000000"/>
              </a:solidFill>
            </a:ln>
            <a:latin typeface="Kaspersky Sans" panose="020B0503050101040103" pitchFamily="34" charset="-5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7472</TotalTime>
  <Words>310</Words>
  <Application>Microsoft Office PowerPoint</Application>
  <PresentationFormat>On-screen Show (16:9)</PresentationFormat>
  <Paragraphs>60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Kaspersky Sans</vt:lpstr>
      <vt:lpstr>Arial</vt:lpstr>
      <vt:lpstr>Times New Roman</vt:lpstr>
      <vt:lpstr>Calibri</vt:lpstr>
      <vt:lpstr>Template_v5</vt:lpstr>
      <vt:lpstr>Как легко защитить малый бизнес  от киберугроз  в эпоху облаков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How-to Deck</dc:title>
  <dc:creator>Пользователь Windows</dc:creator>
  <cp:lastModifiedBy>Andrey Dankevich</cp:lastModifiedBy>
  <cp:revision>627</cp:revision>
  <dcterms:created xsi:type="dcterms:W3CDTF">2019-07-20T12:41:36Z</dcterms:created>
  <dcterms:modified xsi:type="dcterms:W3CDTF">2021-09-13T12:24:27Z</dcterms:modified>
</cp:coreProperties>
</file>