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7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6" r:id="rId1"/>
    <p:sldMasterId id="2147484204" r:id="rId2"/>
    <p:sldMasterId id="2147484206" r:id="rId3"/>
    <p:sldMasterId id="2147484208" r:id="rId4"/>
    <p:sldMasterId id="2147484210" r:id="rId5"/>
    <p:sldMasterId id="2147484212" r:id="rId6"/>
    <p:sldMasterId id="2147484214" r:id="rId7"/>
    <p:sldMasterId id="2147484216" r:id="rId8"/>
    <p:sldMasterId id="2147484218" r:id="rId9"/>
  </p:sldMasterIdLst>
  <p:notesMasterIdLst>
    <p:notesMasterId r:id="rId21"/>
  </p:notesMasterIdLst>
  <p:handoutMasterIdLst>
    <p:handoutMasterId r:id="rId22"/>
  </p:handoutMasterIdLst>
  <p:sldIdLst>
    <p:sldId id="1044" r:id="rId10"/>
    <p:sldId id="978" r:id="rId11"/>
    <p:sldId id="1045" r:id="rId12"/>
    <p:sldId id="1046" r:id="rId13"/>
    <p:sldId id="259" r:id="rId14"/>
    <p:sldId id="1047" r:id="rId15"/>
    <p:sldId id="1052" r:id="rId16"/>
    <p:sldId id="1048" r:id="rId17"/>
    <p:sldId id="1049" r:id="rId18"/>
    <p:sldId id="1050" r:id="rId19"/>
    <p:sldId id="1051" r:id="rId20"/>
  </p:sldIdLst>
  <p:sldSz cx="24382413" cy="13716000"/>
  <p:notesSz cx="6858000" cy="9144000"/>
  <p:defaultTextStyle>
    <a:defPPr>
      <a:defRPr lang="ru-RU"/>
    </a:defPPr>
    <a:lvl1pPr marL="0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98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595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893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189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485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784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080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378" algn="l" defTabSz="1828595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B6BCBF1-0812-4C46-A801-FD571AB5727B}">
          <p14:sldIdLst>
            <p14:sldId id="1044"/>
            <p14:sldId id="978"/>
            <p14:sldId id="1045"/>
            <p14:sldId id="1046"/>
            <p14:sldId id="259"/>
            <p14:sldId id="1047"/>
            <p14:sldId id="1052"/>
            <p14:sldId id="1048"/>
            <p14:sldId id="1049"/>
            <p14:sldId id="1050"/>
            <p14:sldId id="105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talia Zhuravlova" initials="" lastIdx="10" clrIdx="0"/>
  <p:cmAuthor id="1" name="tat.gratcheva@live.com" initials="t" lastIdx="8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3C7C8"/>
    <a:srgbClr val="D0D5D6"/>
    <a:srgbClr val="008C33"/>
    <a:srgbClr val="00B341"/>
    <a:srgbClr val="1BA560"/>
    <a:srgbClr val="23B324"/>
    <a:srgbClr val="4A78BC"/>
    <a:srgbClr val="003264"/>
    <a:srgbClr val="FE8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22" autoAdjust="0"/>
    <p:restoredTop sz="94701" autoAdjust="0"/>
  </p:normalViewPr>
  <p:slideViewPr>
    <p:cSldViewPr snapToGrid="0">
      <p:cViewPr varScale="1">
        <p:scale>
          <a:sx n="41" d="100"/>
          <a:sy n="41" d="100"/>
        </p:scale>
        <p:origin x="24" y="1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2696" y="192"/>
      </p:cViewPr>
      <p:guideLst/>
    </p:cSldViewPr>
  </p:notesViewPr>
  <p:gridSpacing cx="381600" cy="3816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commentAuthors" Target="commentAuthor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C5C60-F37A-814E-99F6-3C775637DBC0}" type="datetimeFigureOut">
              <a:rPr lang="ru-RU" smtClean="0">
                <a:latin typeface="Verdana" panose="020B0604030504040204" pitchFamily="34" charset="0"/>
              </a:rPr>
              <a:t>01.04.2021</a:t>
            </a:fld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BC657-1F7B-DB4E-9001-D45F13547058}" type="slidenum">
              <a:rPr lang="ru-RU" smtClean="0">
                <a:latin typeface="Verdana" panose="020B0604030504040204" pitchFamily="34" charset="0"/>
              </a:rPr>
              <a:t>‹#›</a:t>
            </a:fld>
            <a:endParaRPr lang="ru-RU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387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Verdan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Verdana" panose="020B0604030504040204" pitchFamily="34" charset="0"/>
              </a:defRPr>
            </a:lvl1pPr>
          </a:lstStyle>
          <a:p>
            <a:fld id="{A48BA324-014D-41B7-8E83-ECE8F197A959}" type="datetimeFigureOut">
              <a:rPr lang="ru-RU" smtClean="0"/>
              <a:pPr/>
              <a:t>01.04.2021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Verdan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Verdana" panose="020B0604030504040204" pitchFamily="34" charset="0"/>
              </a:defRPr>
            </a:lvl1pPr>
          </a:lstStyle>
          <a:p>
            <a:fld id="{281397F6-5F69-4798-869B-9B0266F8F8F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5844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4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Нулевой_слайд_r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AAB4BB-912D-B344-9A99-97A805AE1B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797776" y="6056537"/>
            <a:ext cx="6786860" cy="160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567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_разделитель_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DC4B76D-CDEA-504A-ADC4-FFBB139A6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9563" y="2596243"/>
            <a:ext cx="13904912" cy="8523514"/>
          </a:xfrm>
        </p:spPr>
        <p:txBody>
          <a:bodyPr vert="horz" tIns="270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ru-RU" dirty="0"/>
              <a:t>Название раздела</a:t>
            </a:r>
            <a:endParaRPr lang="en-US" dirty="0"/>
          </a:p>
        </p:txBody>
      </p:sp>
      <p:sp>
        <p:nvSpPr>
          <p:cNvPr id="5" name="Рисунок 6">
            <a:extLst>
              <a:ext uri="{FF2B5EF4-FFF2-40B4-BE49-F238E27FC236}">
                <a16:creationId xmlns:a16="http://schemas.microsoft.com/office/drawing/2014/main" id="{2BE1BD93-1EDA-AA41-97EB-E44F8B75EE5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876525" y="547140"/>
            <a:ext cx="8126475" cy="12770274"/>
          </a:xfrm>
          <a:custGeom>
            <a:avLst/>
            <a:gdLst>
              <a:gd name="connsiteX0" fmla="*/ 359109 w 8126475"/>
              <a:gd name="connsiteY0" fmla="*/ 0 h 12770274"/>
              <a:gd name="connsiteX1" fmla="*/ 7767366 w 8126475"/>
              <a:gd name="connsiteY1" fmla="*/ 0 h 12770274"/>
              <a:gd name="connsiteX2" fmla="*/ 8126475 w 8126475"/>
              <a:gd name="connsiteY2" fmla="*/ 359109 h 12770274"/>
              <a:gd name="connsiteX3" fmla="*/ 8126475 w 8126475"/>
              <a:gd name="connsiteY3" fmla="*/ 12411165 h 12770274"/>
              <a:gd name="connsiteX4" fmla="*/ 7767366 w 8126475"/>
              <a:gd name="connsiteY4" fmla="*/ 12770274 h 12770274"/>
              <a:gd name="connsiteX5" fmla="*/ 359109 w 8126475"/>
              <a:gd name="connsiteY5" fmla="*/ 12770274 h 12770274"/>
              <a:gd name="connsiteX6" fmla="*/ 0 w 8126475"/>
              <a:gd name="connsiteY6" fmla="*/ 12411165 h 12770274"/>
              <a:gd name="connsiteX7" fmla="*/ 0 w 8126475"/>
              <a:gd name="connsiteY7" fmla="*/ 359109 h 12770274"/>
              <a:gd name="connsiteX8" fmla="*/ 359109 w 8126475"/>
              <a:gd name="connsiteY8" fmla="*/ 0 h 12770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26475" h="12770274">
                <a:moveTo>
                  <a:pt x="359109" y="0"/>
                </a:moveTo>
                <a:lnTo>
                  <a:pt x="7767366" y="0"/>
                </a:lnTo>
                <a:cubicBezTo>
                  <a:pt x="7965696" y="0"/>
                  <a:pt x="8126475" y="160779"/>
                  <a:pt x="8126475" y="359109"/>
                </a:cubicBezTo>
                <a:lnTo>
                  <a:pt x="8126475" y="12411165"/>
                </a:lnTo>
                <a:cubicBezTo>
                  <a:pt x="8126475" y="12609495"/>
                  <a:pt x="7965696" y="12770274"/>
                  <a:pt x="7767366" y="12770274"/>
                </a:cubicBezTo>
                <a:lnTo>
                  <a:pt x="359109" y="12770274"/>
                </a:lnTo>
                <a:cubicBezTo>
                  <a:pt x="160779" y="12770274"/>
                  <a:pt x="0" y="12609495"/>
                  <a:pt x="0" y="12411165"/>
                </a:cubicBezTo>
                <a:lnTo>
                  <a:pt x="0" y="359109"/>
                </a:lnTo>
                <a:cubicBezTo>
                  <a:pt x="0" y="160779"/>
                  <a:pt x="160779" y="0"/>
                  <a:pt x="359109" y="0"/>
                </a:cubicBezTo>
                <a:close/>
              </a:path>
            </a:pathLst>
          </a:custGeom>
        </p:spPr>
        <p:txBody>
          <a:bodyPr wrap="square" tIns="432000" bIns="0" anchor="ctr" anchorCtr="1">
            <a:noAutofit/>
          </a:bodyPr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val="40854987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3402302" y="3824935"/>
            <a:ext cx="6577044" cy="73912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Первый раздел</a:t>
            </a:r>
          </a:p>
        </p:txBody>
      </p:sp>
      <p:sp>
        <p:nvSpPr>
          <p:cNvPr id="31" name="Title 1"/>
          <p:cNvSpPr>
            <a:spLocks noGrp="1"/>
          </p:cNvSpPr>
          <p:nvPr>
            <p:ph type="title" hasCustomPrompt="1"/>
          </p:nvPr>
        </p:nvSpPr>
        <p:spPr>
          <a:xfrm>
            <a:off x="1579563" y="1638112"/>
            <a:ext cx="19770725" cy="1465451"/>
          </a:xfrm>
        </p:spPr>
        <p:txBody>
          <a:bodyPr tIns="234000" rIns="0" anchor="t"/>
          <a:lstStyle>
            <a:lvl1pPr>
              <a:defRPr b="1" i="0" baseline="0">
                <a:latin typeface="Verdana" panose="020B0604030504040204" pitchFamily="34" charset="0"/>
              </a:defRPr>
            </a:lvl1pPr>
          </a:lstStyle>
          <a:p>
            <a:r>
              <a:rPr lang="ru-RU" dirty="0"/>
              <a:t>Заголовок содержания</a:t>
            </a:r>
            <a:endParaRPr lang="en-US" dirty="0"/>
          </a:p>
        </p:txBody>
      </p:sp>
      <p:sp>
        <p:nvSpPr>
          <p:cNvPr id="32" name="Текст 3">
            <a:extLst>
              <a:ext uri="{FF2B5EF4-FFF2-40B4-BE49-F238E27FC236}">
                <a16:creationId xmlns:a16="http://schemas.microsoft.com/office/drawing/2014/main" id="{59F20745-D3B4-E445-AF16-337808FC884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577840" y="3828862"/>
            <a:ext cx="1458563" cy="733425"/>
          </a:xfrm>
          <a:prstGeom prst="rect">
            <a:avLst/>
          </a:prstGeom>
          <a:noFill/>
        </p:spPr>
        <p:txBody>
          <a:bodyPr lIns="0" tIns="0" rIns="0" bIns="0" anchor="ctr" anchorCtr="1"/>
          <a:lstStyle>
            <a:lvl1pPr algn="l">
              <a:defRPr sz="4800" b="1" i="0">
                <a:solidFill>
                  <a:schemeClr val="accent6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id="{68C071BF-C16D-9E4B-AEEF-072A72D2CB6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403746" y="5304692"/>
            <a:ext cx="6577044" cy="72145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Второй раздел</a:t>
            </a:r>
          </a:p>
        </p:txBody>
      </p:sp>
      <p:sp>
        <p:nvSpPr>
          <p:cNvPr id="28" name="Текст 3">
            <a:extLst>
              <a:ext uri="{FF2B5EF4-FFF2-40B4-BE49-F238E27FC236}">
                <a16:creationId xmlns:a16="http://schemas.microsoft.com/office/drawing/2014/main" id="{D1B7A5B9-7DAF-A941-AE5F-8010D004A7F4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1577840" y="5307795"/>
            <a:ext cx="1458563" cy="723999"/>
          </a:xfrm>
          <a:prstGeom prst="rect">
            <a:avLst/>
          </a:prstGeom>
          <a:noFill/>
        </p:spPr>
        <p:txBody>
          <a:bodyPr lIns="0" tIns="0" rIns="0" bIns="0" anchor="ctr" anchorCtr="1"/>
          <a:lstStyle>
            <a:lvl1pPr algn="l">
              <a:defRPr sz="4800" b="1" i="0">
                <a:solidFill>
                  <a:schemeClr val="accent6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29" name="Текст 6">
            <a:extLst>
              <a:ext uri="{FF2B5EF4-FFF2-40B4-BE49-F238E27FC236}">
                <a16:creationId xmlns:a16="http://schemas.microsoft.com/office/drawing/2014/main" id="{519C18FB-A744-6849-8662-B416DEBDF172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3403746" y="6767696"/>
            <a:ext cx="6577044" cy="72145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Третий раздел</a:t>
            </a:r>
          </a:p>
        </p:txBody>
      </p:sp>
      <p:sp>
        <p:nvSpPr>
          <p:cNvPr id="30" name="Текст 3">
            <a:extLst>
              <a:ext uri="{FF2B5EF4-FFF2-40B4-BE49-F238E27FC236}">
                <a16:creationId xmlns:a16="http://schemas.microsoft.com/office/drawing/2014/main" id="{F4406C1D-B142-5F47-9DBA-4D0B7047D1E8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1577840" y="6770799"/>
            <a:ext cx="1458563" cy="723999"/>
          </a:xfrm>
          <a:prstGeom prst="rect">
            <a:avLst/>
          </a:prstGeom>
          <a:noFill/>
        </p:spPr>
        <p:txBody>
          <a:bodyPr lIns="0" tIns="0" rIns="0" bIns="0" anchor="ctr" anchorCtr="1"/>
          <a:lstStyle>
            <a:lvl1pPr algn="l">
              <a:defRPr sz="4800" b="1" i="0">
                <a:solidFill>
                  <a:schemeClr val="accent6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id="{2BEC180E-3B2E-8640-8FD3-C1E1AC2375D0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3403746" y="8226447"/>
            <a:ext cx="6577044" cy="72145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Четвёртый раздел</a:t>
            </a:r>
          </a:p>
        </p:txBody>
      </p:sp>
      <p:sp>
        <p:nvSpPr>
          <p:cNvPr id="34" name="Текст 3">
            <a:extLst>
              <a:ext uri="{FF2B5EF4-FFF2-40B4-BE49-F238E27FC236}">
                <a16:creationId xmlns:a16="http://schemas.microsoft.com/office/drawing/2014/main" id="{A0B4DC4D-EBAE-5742-8F8D-6B3F47BCCE39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1577840" y="8229550"/>
            <a:ext cx="1458563" cy="716013"/>
          </a:xfrm>
          <a:prstGeom prst="rect">
            <a:avLst/>
          </a:prstGeom>
          <a:noFill/>
        </p:spPr>
        <p:txBody>
          <a:bodyPr lIns="0" tIns="0" rIns="0" bIns="0" anchor="ctr" anchorCtr="1"/>
          <a:lstStyle>
            <a:lvl1pPr algn="l">
              <a:defRPr sz="4800" b="1" i="0">
                <a:solidFill>
                  <a:schemeClr val="accent6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5" name="Текст 6">
            <a:extLst>
              <a:ext uri="{FF2B5EF4-FFF2-40B4-BE49-F238E27FC236}">
                <a16:creationId xmlns:a16="http://schemas.microsoft.com/office/drawing/2014/main" id="{2D16315E-6FEC-174B-B128-E5925E3BF57B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3403746" y="9689734"/>
            <a:ext cx="6577044" cy="730616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Пятый раздел</a:t>
            </a:r>
          </a:p>
        </p:txBody>
      </p:sp>
      <p:sp>
        <p:nvSpPr>
          <p:cNvPr id="36" name="Текст 3">
            <a:extLst>
              <a:ext uri="{FF2B5EF4-FFF2-40B4-BE49-F238E27FC236}">
                <a16:creationId xmlns:a16="http://schemas.microsoft.com/office/drawing/2014/main" id="{65142D94-0E1F-2049-A2D9-0B8528805211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1577840" y="9687521"/>
            <a:ext cx="1458563" cy="732829"/>
          </a:xfrm>
          <a:prstGeom prst="rect">
            <a:avLst/>
          </a:prstGeom>
          <a:noFill/>
        </p:spPr>
        <p:txBody>
          <a:bodyPr lIns="0" tIns="0" rIns="0" bIns="0" anchor="ctr" anchorCtr="1"/>
          <a:lstStyle>
            <a:lvl1pPr algn="l">
              <a:defRPr sz="4800" b="1" i="0">
                <a:solidFill>
                  <a:schemeClr val="accent6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7" name="Текст 6">
            <a:extLst>
              <a:ext uri="{FF2B5EF4-FFF2-40B4-BE49-F238E27FC236}">
                <a16:creationId xmlns:a16="http://schemas.microsoft.com/office/drawing/2014/main" id="{0A800AF3-5748-4E43-804C-FC43E1776626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3403746" y="11155988"/>
            <a:ext cx="6577044" cy="730616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Шестой раздел</a:t>
            </a:r>
          </a:p>
        </p:txBody>
      </p:sp>
      <p:sp>
        <p:nvSpPr>
          <p:cNvPr id="38" name="Текст 3">
            <a:extLst>
              <a:ext uri="{FF2B5EF4-FFF2-40B4-BE49-F238E27FC236}">
                <a16:creationId xmlns:a16="http://schemas.microsoft.com/office/drawing/2014/main" id="{EDE561E0-4221-244D-9277-8CEBC45B769C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1577840" y="11153775"/>
            <a:ext cx="1458563" cy="732829"/>
          </a:xfrm>
          <a:prstGeom prst="rect">
            <a:avLst/>
          </a:prstGeom>
          <a:noFill/>
        </p:spPr>
        <p:txBody>
          <a:bodyPr lIns="0" tIns="0" rIns="0" bIns="0" anchor="ctr" anchorCtr="1"/>
          <a:lstStyle>
            <a:lvl1pPr algn="l">
              <a:defRPr sz="4800" b="1" i="0">
                <a:solidFill>
                  <a:schemeClr val="accent6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9" name="Текст 6">
            <a:extLst>
              <a:ext uri="{FF2B5EF4-FFF2-40B4-BE49-F238E27FC236}">
                <a16:creationId xmlns:a16="http://schemas.microsoft.com/office/drawing/2014/main" id="{9B3E06BA-02B6-454D-8FF6-9F34EB7F2662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4397268" y="3824935"/>
            <a:ext cx="6577044" cy="73912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Седьмой раздел</a:t>
            </a:r>
          </a:p>
        </p:txBody>
      </p:sp>
      <p:sp>
        <p:nvSpPr>
          <p:cNvPr id="40" name="Текст 3">
            <a:extLst>
              <a:ext uri="{FF2B5EF4-FFF2-40B4-BE49-F238E27FC236}">
                <a16:creationId xmlns:a16="http://schemas.microsoft.com/office/drawing/2014/main" id="{6B97D422-B3E5-1D45-ADF1-E96D651934AD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12572806" y="3828862"/>
            <a:ext cx="1458563" cy="733425"/>
          </a:xfrm>
          <a:prstGeom prst="rect">
            <a:avLst/>
          </a:prstGeom>
          <a:noFill/>
        </p:spPr>
        <p:txBody>
          <a:bodyPr lIns="0" tIns="0" rIns="0" bIns="0" anchor="ctr" anchorCtr="1"/>
          <a:lstStyle>
            <a:lvl1pPr algn="l">
              <a:defRPr sz="4800" b="1" i="0">
                <a:solidFill>
                  <a:schemeClr val="accent6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41" name="Текст 6">
            <a:extLst>
              <a:ext uri="{FF2B5EF4-FFF2-40B4-BE49-F238E27FC236}">
                <a16:creationId xmlns:a16="http://schemas.microsoft.com/office/drawing/2014/main" id="{A027CAEB-994C-F846-BC00-4FACCD445DA6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14398712" y="5304692"/>
            <a:ext cx="6577044" cy="72145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Восьмой раздел</a:t>
            </a:r>
          </a:p>
        </p:txBody>
      </p:sp>
      <p:sp>
        <p:nvSpPr>
          <p:cNvPr id="42" name="Текст 3">
            <a:extLst>
              <a:ext uri="{FF2B5EF4-FFF2-40B4-BE49-F238E27FC236}">
                <a16:creationId xmlns:a16="http://schemas.microsoft.com/office/drawing/2014/main" id="{DCC82649-AFC6-C546-B02B-707A8BFB64EA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2572806" y="5307795"/>
            <a:ext cx="1458563" cy="723999"/>
          </a:xfrm>
          <a:prstGeom prst="rect">
            <a:avLst/>
          </a:prstGeom>
          <a:noFill/>
        </p:spPr>
        <p:txBody>
          <a:bodyPr lIns="0" tIns="0" rIns="0" bIns="0" anchor="ctr" anchorCtr="1"/>
          <a:lstStyle>
            <a:lvl1pPr algn="l">
              <a:defRPr sz="4800" b="1" i="0">
                <a:solidFill>
                  <a:schemeClr val="accent6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43" name="Текст 6">
            <a:extLst>
              <a:ext uri="{FF2B5EF4-FFF2-40B4-BE49-F238E27FC236}">
                <a16:creationId xmlns:a16="http://schemas.microsoft.com/office/drawing/2014/main" id="{785F48D9-DFBF-F543-A309-A41926032259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14398712" y="6767696"/>
            <a:ext cx="6577044" cy="72145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Девятый раздел</a:t>
            </a:r>
          </a:p>
        </p:txBody>
      </p:sp>
      <p:sp>
        <p:nvSpPr>
          <p:cNvPr id="66" name="Текст 3">
            <a:extLst>
              <a:ext uri="{FF2B5EF4-FFF2-40B4-BE49-F238E27FC236}">
                <a16:creationId xmlns:a16="http://schemas.microsoft.com/office/drawing/2014/main" id="{D070534D-117D-5D45-A37B-B8EA2D6523C2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12572806" y="6770799"/>
            <a:ext cx="1458563" cy="723999"/>
          </a:xfrm>
          <a:prstGeom prst="rect">
            <a:avLst/>
          </a:prstGeom>
          <a:noFill/>
        </p:spPr>
        <p:txBody>
          <a:bodyPr lIns="0" tIns="0" rIns="0" bIns="0" anchor="ctr" anchorCtr="1"/>
          <a:lstStyle>
            <a:lvl1pPr algn="l">
              <a:defRPr sz="4800" b="1" i="0">
                <a:solidFill>
                  <a:schemeClr val="accent6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67" name="Текст 6">
            <a:extLst>
              <a:ext uri="{FF2B5EF4-FFF2-40B4-BE49-F238E27FC236}">
                <a16:creationId xmlns:a16="http://schemas.microsoft.com/office/drawing/2014/main" id="{CACCE557-BB3B-0A4E-AA6C-0DF5ABD7E686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14398712" y="8226447"/>
            <a:ext cx="6577044" cy="72145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Десятый раздел</a:t>
            </a:r>
          </a:p>
        </p:txBody>
      </p:sp>
      <p:sp>
        <p:nvSpPr>
          <p:cNvPr id="68" name="Текст 3">
            <a:extLst>
              <a:ext uri="{FF2B5EF4-FFF2-40B4-BE49-F238E27FC236}">
                <a16:creationId xmlns:a16="http://schemas.microsoft.com/office/drawing/2014/main" id="{D3DEBB94-69EE-5842-9000-3509D15EACD7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12572806" y="8229550"/>
            <a:ext cx="1458563" cy="716013"/>
          </a:xfrm>
          <a:prstGeom prst="rect">
            <a:avLst/>
          </a:prstGeom>
          <a:noFill/>
        </p:spPr>
        <p:txBody>
          <a:bodyPr lIns="0" tIns="0" rIns="0" bIns="0" anchor="ctr" anchorCtr="1"/>
          <a:lstStyle>
            <a:lvl1pPr algn="l">
              <a:defRPr sz="4800" b="1" i="0">
                <a:solidFill>
                  <a:schemeClr val="accent6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69" name="Текст 6">
            <a:extLst>
              <a:ext uri="{FF2B5EF4-FFF2-40B4-BE49-F238E27FC236}">
                <a16:creationId xmlns:a16="http://schemas.microsoft.com/office/drawing/2014/main" id="{88C3D922-D9E3-D743-94EE-C0562E3A27D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14398712" y="9689734"/>
            <a:ext cx="6577044" cy="730616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Одиннадцатый раздел</a:t>
            </a:r>
          </a:p>
        </p:txBody>
      </p:sp>
      <p:sp>
        <p:nvSpPr>
          <p:cNvPr id="70" name="Текст 3">
            <a:extLst>
              <a:ext uri="{FF2B5EF4-FFF2-40B4-BE49-F238E27FC236}">
                <a16:creationId xmlns:a16="http://schemas.microsoft.com/office/drawing/2014/main" id="{9592070E-32D6-204B-98DD-C681B353234F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12572806" y="9687521"/>
            <a:ext cx="1458563" cy="732829"/>
          </a:xfrm>
          <a:prstGeom prst="rect">
            <a:avLst/>
          </a:prstGeom>
          <a:noFill/>
        </p:spPr>
        <p:txBody>
          <a:bodyPr lIns="0" tIns="0" rIns="0" bIns="0" anchor="ctr" anchorCtr="1"/>
          <a:lstStyle>
            <a:lvl1pPr algn="l">
              <a:defRPr sz="4800" b="1" i="0">
                <a:solidFill>
                  <a:schemeClr val="accent6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71" name="Текст 6">
            <a:extLst>
              <a:ext uri="{FF2B5EF4-FFF2-40B4-BE49-F238E27FC236}">
                <a16:creationId xmlns:a16="http://schemas.microsoft.com/office/drawing/2014/main" id="{A5A0FFF5-8CA8-4949-AA02-7FE56AA031B2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14398712" y="11155988"/>
            <a:ext cx="6577044" cy="730616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spcBef>
                <a:spcPts val="0"/>
              </a:spcBef>
              <a:spcAft>
                <a:spcPts val="0"/>
              </a:spcAft>
              <a:defRPr sz="3200"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Двенадцатый раздел</a:t>
            </a:r>
          </a:p>
        </p:txBody>
      </p:sp>
      <p:sp>
        <p:nvSpPr>
          <p:cNvPr id="72" name="Текст 3">
            <a:extLst>
              <a:ext uri="{FF2B5EF4-FFF2-40B4-BE49-F238E27FC236}">
                <a16:creationId xmlns:a16="http://schemas.microsoft.com/office/drawing/2014/main" id="{1BE75190-6D2A-6E4A-9D09-464B35FDC320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12572806" y="11153775"/>
            <a:ext cx="1458563" cy="732829"/>
          </a:xfrm>
          <a:prstGeom prst="rect">
            <a:avLst/>
          </a:prstGeom>
          <a:noFill/>
        </p:spPr>
        <p:txBody>
          <a:bodyPr lIns="0" tIns="0" rIns="0" bIns="0" anchor="ctr" anchorCtr="1"/>
          <a:lstStyle>
            <a:lvl1pPr algn="l">
              <a:defRPr sz="4800" b="1" i="0">
                <a:solidFill>
                  <a:schemeClr val="accent6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4472396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_разделител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79564" y="1639790"/>
            <a:ext cx="4760912" cy="1463773"/>
          </a:xfrm>
          <a:prstGeom prst="rect">
            <a:avLst/>
          </a:prstGeom>
        </p:spPr>
        <p:txBody>
          <a:bodyPr lIns="0" tIns="0" rIns="0" bIns="125999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600" b="1" i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354" indent="0" algn="ctr">
              <a:buNone/>
              <a:defRPr sz="4000"/>
            </a:lvl2pPr>
            <a:lvl3pPr marL="1828710" indent="0" algn="ctr">
              <a:buNone/>
              <a:defRPr sz="3600"/>
            </a:lvl3pPr>
            <a:lvl4pPr marL="2743064" indent="0" algn="ctr">
              <a:buNone/>
              <a:defRPr sz="3200"/>
            </a:lvl4pPr>
            <a:lvl5pPr marL="3657419" indent="0" algn="ctr">
              <a:buNone/>
              <a:defRPr sz="3200"/>
            </a:lvl5pPr>
            <a:lvl6pPr marL="4571773" indent="0" algn="ctr">
              <a:buNone/>
              <a:defRPr sz="3200"/>
            </a:lvl6pPr>
            <a:lvl7pPr marL="5486127" indent="0" algn="ctr">
              <a:buNone/>
              <a:defRPr sz="3200"/>
            </a:lvl7pPr>
            <a:lvl8pPr marL="6400483" indent="0" algn="ctr">
              <a:buNone/>
              <a:defRPr sz="3200"/>
            </a:lvl8pPr>
            <a:lvl9pPr marL="7314837" indent="0" algn="ctr">
              <a:buNone/>
              <a:defRPr sz="3200"/>
            </a:lvl9pPr>
          </a:lstStyle>
          <a:p>
            <a:r>
              <a:rPr lang="ru-RU" dirty="0"/>
              <a:t>00</a:t>
            </a:r>
            <a:endParaRPr lang="en-US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1579564" y="4202016"/>
            <a:ext cx="19770724" cy="2932209"/>
          </a:xfrm>
          <a:prstGeom prst="rect">
            <a:avLst/>
          </a:prstGeom>
        </p:spPr>
        <p:txBody>
          <a:bodyPr lIns="0" tIns="0" rIns="0" bIns="144000" anchor="b" anchorCtr="0">
            <a:noAutofit/>
          </a:bodyPr>
          <a:lstStyle>
            <a:lvl1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200" b="1" i="0" baseline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9" name="Текст 7">
            <a:extLst>
              <a:ext uri="{FF2B5EF4-FFF2-40B4-BE49-F238E27FC236}">
                <a16:creationId xmlns:a16="http://schemas.microsoft.com/office/drawing/2014/main" id="{DC112D3D-C933-5B4D-80A2-E20728BDFF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79564" y="7832705"/>
            <a:ext cx="19770724" cy="4416445"/>
          </a:xfrm>
          <a:prstGeom prst="rect">
            <a:avLst/>
          </a:prstGeom>
        </p:spPr>
        <p:txBody>
          <a:bodyPr tIns="0" numCol="2" spcCol="360000">
            <a:noAutofit/>
          </a:bodyPr>
          <a:lstStyle>
            <a:lvl1pPr>
              <a:defRPr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Содержание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13425806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_r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26FFC25-6E69-AD42-9FC4-D090DB6DD8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261" y="-2389825"/>
            <a:ext cx="21752003" cy="15391768"/>
          </a:xfrm>
          <a:prstGeom prst="rect">
            <a:avLst/>
          </a:prstGeom>
        </p:spPr>
      </p:pic>
      <p:sp>
        <p:nvSpPr>
          <p:cNvPr id="10" name="Текст 5">
            <a:extLst>
              <a:ext uri="{FF2B5EF4-FFF2-40B4-BE49-F238E27FC236}">
                <a16:creationId xmlns:a16="http://schemas.microsoft.com/office/drawing/2014/main" id="{C09B87DF-F74F-C84C-8E71-045F945C69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29604" y="7496175"/>
            <a:ext cx="10199936" cy="830673"/>
          </a:xfrm>
          <a:prstGeom prst="rect">
            <a:avLst/>
          </a:prstGeom>
        </p:spPr>
        <p:txBody>
          <a:bodyPr lIns="0" tIns="0" bIns="0" anchor="b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3200" b="0" i="0" baseline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Имя и</a:t>
            </a:r>
            <a:r>
              <a:rPr lang="en-US" dirty="0"/>
              <a:t> </a:t>
            </a:r>
            <a:r>
              <a:rPr lang="ru-RU" dirty="0"/>
              <a:t>Фамилия</a:t>
            </a:r>
          </a:p>
        </p:txBody>
      </p:sp>
      <p:sp>
        <p:nvSpPr>
          <p:cNvPr id="12" name="Текст 13">
            <a:extLst>
              <a:ext uri="{FF2B5EF4-FFF2-40B4-BE49-F238E27FC236}">
                <a16:creationId xmlns:a16="http://schemas.microsoft.com/office/drawing/2014/main" id="{83029A49-DE31-E64A-A86E-7056DB181F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26939" y="8560198"/>
            <a:ext cx="10199936" cy="1108630"/>
          </a:xfrm>
          <a:prstGeom prst="rect">
            <a:avLst/>
          </a:prstGeom>
        </p:spPr>
        <p:txBody>
          <a:bodyPr lIns="0" tIns="0" bIns="0" anchor="t" anchorCtr="0"/>
          <a:lstStyle>
            <a:lvl1pPr>
              <a:spcBef>
                <a:spcPts val="0"/>
              </a:spcBef>
              <a:spcAft>
                <a:spcPts val="0"/>
              </a:spcAft>
              <a:defRPr sz="3200"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6B16E7C6-92E3-6843-B9BE-BFA1FBEB69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6939" y="3477893"/>
            <a:ext cx="10199936" cy="3656332"/>
          </a:xfrm>
        </p:spPr>
        <p:txBody>
          <a:bodyPr tIns="0" bIns="136800" anchor="b" anchorCtr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ru-RU" dirty="0"/>
              <a:t>Спасибо</a:t>
            </a:r>
          </a:p>
        </p:txBody>
      </p:sp>
      <p:sp>
        <p:nvSpPr>
          <p:cNvPr id="20" name="Текст 13">
            <a:extLst>
              <a:ext uri="{FF2B5EF4-FFF2-40B4-BE49-F238E27FC236}">
                <a16:creationId xmlns:a16="http://schemas.microsoft.com/office/drawing/2014/main" id="{6DE52A79-8184-B048-AE45-4960F2F1B5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26548" y="10053824"/>
            <a:ext cx="10200410" cy="737030"/>
          </a:xfrm>
          <a:prstGeom prst="rect">
            <a:avLst/>
          </a:prstGeom>
        </p:spPr>
        <p:txBody>
          <a:bodyPr lIns="0" tIns="82800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Tx/>
              <a:buSzTx/>
              <a:buFontTx/>
              <a:buNone/>
              <a:tabLst/>
              <a:defRPr sz="2400" b="0" i="0">
                <a:latin typeface="Verdana" panose="020B0604030504040204" pitchFamily="34" charset="0"/>
              </a:defRPr>
            </a:lvl1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логин@</a:t>
            </a:r>
            <a:r>
              <a:rPr lang="en-US" dirty="0" err="1"/>
              <a:t>yooteam.ru</a:t>
            </a:r>
            <a:endParaRPr lang="en-US" dirty="0"/>
          </a:p>
        </p:txBody>
      </p:sp>
      <p:sp>
        <p:nvSpPr>
          <p:cNvPr id="24" name="Текст 13">
            <a:extLst>
              <a:ext uri="{FF2B5EF4-FFF2-40B4-BE49-F238E27FC236}">
                <a16:creationId xmlns:a16="http://schemas.microsoft.com/office/drawing/2014/main" id="{189F932A-831C-6E4F-83E8-CFBA348AF3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26546" y="10797004"/>
            <a:ext cx="10200411" cy="720187"/>
          </a:xfrm>
          <a:prstGeom prst="rect">
            <a:avLst/>
          </a:prstGeom>
        </p:spPr>
        <p:txBody>
          <a:bodyPr lIns="0" tIns="68400"/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>
                <a:latin typeface="Verdana" panose="020B0604030504040204" pitchFamily="34" charset="0"/>
              </a:defRPr>
            </a:lvl1pPr>
          </a:lstStyle>
          <a:p>
            <a:pPr marL="0" marR="0" lvl="0" indent="0" algn="l" defTabSz="1828619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@</a:t>
            </a:r>
            <a:r>
              <a:rPr lang="en-US" dirty="0"/>
              <a:t>username</a:t>
            </a:r>
          </a:p>
        </p:txBody>
      </p:sp>
      <p:sp>
        <p:nvSpPr>
          <p:cNvPr id="29" name="Рисунок 9">
            <a:extLst>
              <a:ext uri="{FF2B5EF4-FFF2-40B4-BE49-F238E27FC236}">
                <a16:creationId xmlns:a16="http://schemas.microsoft.com/office/drawing/2014/main" id="{5703AFA8-3BF4-5544-A3BC-2BAD9D5865E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618661" y="1753711"/>
            <a:ext cx="2208214" cy="1227234"/>
          </a:xfrm>
          <a:noFill/>
          <a:ln>
            <a:noFill/>
          </a:ln>
        </p:spPr>
        <p:txBody>
          <a:bodyPr tIns="594000">
            <a:noAutofit/>
          </a:bodyPr>
          <a:lstStyle>
            <a:lvl1pPr marL="0" indent="0" algn="ctr">
              <a:buFontTx/>
              <a:buNone/>
              <a:defRPr sz="3200" b="0" i="0" baseline="0">
                <a:latin typeface="Verdana" panose="020B0604030504040204" pitchFamily="34" charset="0"/>
                <a:ea typeface="Yandex Sans Text Thin" charset="0"/>
                <a:cs typeface="Yandex Sans Text Thin" charset="0"/>
              </a:defRPr>
            </a:lvl1pPr>
          </a:lstStyle>
          <a:p>
            <a:r>
              <a:rPr lang="ru-RU" dirty="0"/>
              <a:t>Логотип</a:t>
            </a:r>
            <a:r>
              <a:rPr lang="en-US" dirty="0"/>
              <a:t> </a:t>
            </a:r>
            <a:r>
              <a:rPr lang="ru-RU" dirty="0"/>
              <a:t>партнёра</a:t>
            </a:r>
            <a:r>
              <a:rPr lang="en-US" dirty="0"/>
              <a:t> </a:t>
            </a:r>
            <a:r>
              <a:rPr lang="ru-RU" dirty="0"/>
              <a:t>или</a:t>
            </a:r>
            <a:r>
              <a:rPr lang="en-US" dirty="0"/>
              <a:t> NDA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64CC1F0-FE2A-9048-A3EC-475E3332FE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919" y="1889909"/>
            <a:ext cx="1668304" cy="109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233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пиктограммы и текст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3">
            <a:extLst>
              <a:ext uri="{FF2B5EF4-FFF2-40B4-BE49-F238E27FC236}">
                <a16:creationId xmlns:a16="http://schemas.microsoft.com/office/drawing/2014/main" id="{34013F25-78B4-4141-97A7-04B0123FC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24" name="Рисунок 2">
            <a:extLst>
              <a:ext uri="{FF2B5EF4-FFF2-40B4-BE49-F238E27FC236}">
                <a16:creationId xmlns:a16="http://schemas.microsoft.com/office/drawing/2014/main" id="{B2F39E8A-93C9-3A45-B2EE-883223FCF38F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588989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4" name="Рисунок 2">
            <a:extLst>
              <a:ext uri="{FF2B5EF4-FFF2-40B4-BE49-F238E27FC236}">
                <a16:creationId xmlns:a16="http://schemas.microsoft.com/office/drawing/2014/main" id="{B3DD9BD2-8A68-9F4D-BB3A-733C8FEEF493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8880126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id="{B17EA1D1-A78F-C946-B9D8-D366AC990CE9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16267516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0B2835-7351-B949-A710-399B3796708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87500" y="6392863"/>
            <a:ext cx="6579647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088FE705-B92B-2245-AF4E-81276DD70A8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902701" y="6392863"/>
            <a:ext cx="6579647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id="{863C37C0-2D7E-1D4A-B9F2-EFB63EC3ADC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6244027" y="6392863"/>
            <a:ext cx="6579647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05926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пиктограммы и текст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3">
            <a:extLst>
              <a:ext uri="{FF2B5EF4-FFF2-40B4-BE49-F238E27FC236}">
                <a16:creationId xmlns:a16="http://schemas.microsoft.com/office/drawing/2014/main" id="{34013F25-78B4-4141-97A7-04B0123FC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24" name="Рисунок 2">
            <a:extLst>
              <a:ext uri="{FF2B5EF4-FFF2-40B4-BE49-F238E27FC236}">
                <a16:creationId xmlns:a16="http://schemas.microsoft.com/office/drawing/2014/main" id="{B2F39E8A-93C9-3A45-B2EE-883223FCF38F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588989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4" name="Рисунок 2">
            <a:extLst>
              <a:ext uri="{FF2B5EF4-FFF2-40B4-BE49-F238E27FC236}">
                <a16:creationId xmlns:a16="http://schemas.microsoft.com/office/drawing/2014/main" id="{B3DD9BD2-8A68-9F4D-BB3A-733C8FEEF493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8880126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id="{B17EA1D1-A78F-C946-B9D8-D366AC990CE9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16267516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3C69B2FB-81FE-0048-A662-7032647D709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87500" y="6392863"/>
            <a:ext cx="6579647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44A455A-7BA7-1944-9DAE-8C12B15933A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902701" y="6392863"/>
            <a:ext cx="6579647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id="{F2B5C138-C3FA-234C-A398-3751C608428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6244027" y="6392863"/>
            <a:ext cx="6579647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95361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пиктограммы и текст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3">
            <a:extLst>
              <a:ext uri="{FF2B5EF4-FFF2-40B4-BE49-F238E27FC236}">
                <a16:creationId xmlns:a16="http://schemas.microsoft.com/office/drawing/2014/main" id="{73FABF5D-A3D2-774B-90FE-1A4AC11A0E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13" name="Рисунок 2">
            <a:extLst>
              <a:ext uri="{FF2B5EF4-FFF2-40B4-BE49-F238E27FC236}">
                <a16:creationId xmlns:a16="http://schemas.microsoft.com/office/drawing/2014/main" id="{8284C39C-B3D4-F74D-89EA-5292B65C3F94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588989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id="{365F832E-7BD3-794A-BCC8-036C0F7E7FAD}"/>
              </a:ext>
            </a:extLst>
          </p:cNvPr>
          <p:cNvSpPr>
            <a:spLocks noGrp="1" noChangeAspect="1"/>
          </p:cNvSpPr>
          <p:nvPr>
            <p:ph type="pic" sz="quarter" idx="37" hasCustomPrompt="1"/>
          </p:nvPr>
        </p:nvSpPr>
        <p:spPr>
          <a:xfrm>
            <a:off x="7068858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BBF2490-2439-A845-9957-282C82CAB6A4}"/>
              </a:ext>
            </a:extLst>
          </p:cNvPr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2580980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9" name="Рисунок 2">
            <a:extLst>
              <a:ext uri="{FF2B5EF4-FFF2-40B4-BE49-F238E27FC236}">
                <a16:creationId xmlns:a16="http://schemas.microsoft.com/office/drawing/2014/main" id="{04EFA323-34B3-0E4D-B763-9BA10BB60406}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8086975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16FE0B7C-BE27-7F46-AA2F-C418CDFF822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87500" y="6392863"/>
            <a:ext cx="4737961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9" name="Текст 2">
            <a:extLst>
              <a:ext uri="{FF2B5EF4-FFF2-40B4-BE49-F238E27FC236}">
                <a16:creationId xmlns:a16="http://schemas.microsoft.com/office/drawing/2014/main" id="{252F6F68-37D1-C842-A843-4AE1E400AF8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088914" y="6392863"/>
            <a:ext cx="4737961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:a16="http://schemas.microsoft.com/office/drawing/2014/main" id="{882DC644-9BA6-A04F-9CA1-21BEE0AA9A0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2590328" y="6392863"/>
            <a:ext cx="4737961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9F2379EE-5D1E-B147-8E55-9EE875D802A5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8050603" y="6392863"/>
            <a:ext cx="4737961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429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пиктограммы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3">
            <a:extLst>
              <a:ext uri="{FF2B5EF4-FFF2-40B4-BE49-F238E27FC236}">
                <a16:creationId xmlns:a16="http://schemas.microsoft.com/office/drawing/2014/main" id="{73FABF5D-A3D2-774B-90FE-1A4AC11A0E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13" name="Рисунок 2">
            <a:extLst>
              <a:ext uri="{FF2B5EF4-FFF2-40B4-BE49-F238E27FC236}">
                <a16:creationId xmlns:a16="http://schemas.microsoft.com/office/drawing/2014/main" id="{8284C39C-B3D4-F74D-89EA-5292B65C3F94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588989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id="{365F832E-7BD3-794A-BCC8-036C0F7E7FAD}"/>
              </a:ext>
            </a:extLst>
          </p:cNvPr>
          <p:cNvSpPr>
            <a:spLocks noGrp="1" noChangeAspect="1"/>
          </p:cNvSpPr>
          <p:nvPr>
            <p:ph type="pic" sz="quarter" idx="37" hasCustomPrompt="1"/>
          </p:nvPr>
        </p:nvSpPr>
        <p:spPr>
          <a:xfrm>
            <a:off x="7068858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BBF2490-2439-A845-9957-282C82CAB6A4}"/>
              </a:ext>
            </a:extLst>
          </p:cNvPr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2580980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9" name="Рисунок 2">
            <a:extLst>
              <a:ext uri="{FF2B5EF4-FFF2-40B4-BE49-F238E27FC236}">
                <a16:creationId xmlns:a16="http://schemas.microsoft.com/office/drawing/2014/main" id="{04EFA323-34B3-0E4D-B763-9BA10BB60406}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8086975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id="{1C34AABA-FA82-F54A-B3F9-249D985E2B7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87500" y="6392863"/>
            <a:ext cx="4737961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2">
            <a:extLst>
              <a:ext uri="{FF2B5EF4-FFF2-40B4-BE49-F238E27FC236}">
                <a16:creationId xmlns:a16="http://schemas.microsoft.com/office/drawing/2014/main" id="{5DA83300-5DAC-4B48-A2A8-328F63B3122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088914" y="6392863"/>
            <a:ext cx="4737961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D5E250A3-5FA1-D44A-9054-AEED54B616C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2590328" y="6392863"/>
            <a:ext cx="4737961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2">
            <a:extLst>
              <a:ext uri="{FF2B5EF4-FFF2-40B4-BE49-F238E27FC236}">
                <a16:creationId xmlns:a16="http://schemas.microsoft.com/office/drawing/2014/main" id="{79187290-15DF-7346-AF3F-ED63105EE084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8050603" y="6392863"/>
            <a:ext cx="4737961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08696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пиктограмм и текст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3">
            <a:extLst>
              <a:ext uri="{FF2B5EF4-FFF2-40B4-BE49-F238E27FC236}">
                <a16:creationId xmlns:a16="http://schemas.microsoft.com/office/drawing/2014/main" id="{F0125504-5AC3-DA40-B8E8-E1DAF443D7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id="{4AFBB054-AAA4-E34F-9438-5EC6879CA020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588989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E88E19EA-580D-8E41-919F-9485AA5BB40D}"/>
              </a:ext>
            </a:extLst>
          </p:cNvPr>
          <p:cNvSpPr>
            <a:spLocks noGrp="1" noChangeAspect="1"/>
          </p:cNvSpPr>
          <p:nvPr>
            <p:ph type="pic" sz="quarter" idx="42" hasCustomPrompt="1"/>
          </p:nvPr>
        </p:nvSpPr>
        <p:spPr>
          <a:xfrm>
            <a:off x="5997703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D62F7AD1-8F23-AC4B-8DAD-A0C7FD3D1FC3}"/>
              </a:ext>
            </a:extLst>
          </p:cNvPr>
          <p:cNvSpPr>
            <a:spLocks noGrp="1" noChangeAspect="1"/>
          </p:cNvSpPr>
          <p:nvPr>
            <p:ph type="pic" sz="quarter" idx="43" hasCustomPrompt="1"/>
          </p:nvPr>
        </p:nvSpPr>
        <p:spPr>
          <a:xfrm>
            <a:off x="10341104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id="{11D04767-FB35-D048-AFDC-2A5903FEE102}"/>
              </a:ext>
            </a:extLst>
          </p:cNvPr>
          <p:cNvSpPr>
            <a:spLocks noGrp="1" noChangeAspect="1"/>
          </p:cNvSpPr>
          <p:nvPr>
            <p:ph type="pic" sz="quarter" idx="44" hasCustomPrompt="1"/>
          </p:nvPr>
        </p:nvSpPr>
        <p:spPr>
          <a:xfrm>
            <a:off x="14749818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9" name="Рисунок 2">
            <a:extLst>
              <a:ext uri="{FF2B5EF4-FFF2-40B4-BE49-F238E27FC236}">
                <a16:creationId xmlns:a16="http://schemas.microsoft.com/office/drawing/2014/main" id="{DB786947-B65A-B542-B730-CF69BCA2D4BB}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19191189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id="{E431FE29-6E4F-B94A-A009-62EC1092851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87500" y="6392863"/>
            <a:ext cx="3667985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8" name="Текст 2">
            <a:extLst>
              <a:ext uri="{FF2B5EF4-FFF2-40B4-BE49-F238E27FC236}">
                <a16:creationId xmlns:a16="http://schemas.microsoft.com/office/drawing/2014/main" id="{5114E7FB-DC3D-DE40-96CE-862BF6CA757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015630" y="6392863"/>
            <a:ext cx="3667985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6285A53C-8064-EF4C-B786-54D76E081DF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413948" y="6392863"/>
            <a:ext cx="3667985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3" name="Текст 2">
            <a:extLst>
              <a:ext uri="{FF2B5EF4-FFF2-40B4-BE49-F238E27FC236}">
                <a16:creationId xmlns:a16="http://schemas.microsoft.com/office/drawing/2014/main" id="{064FA9B1-5E7E-E848-9E91-61679E9791B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4786140" y="6392863"/>
            <a:ext cx="3667985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E209F3F7-6B76-9849-A422-D149E046BA80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19149134" y="6392863"/>
            <a:ext cx="3667985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1791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пиктограмм и текст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3">
            <a:extLst>
              <a:ext uri="{FF2B5EF4-FFF2-40B4-BE49-F238E27FC236}">
                <a16:creationId xmlns:a16="http://schemas.microsoft.com/office/drawing/2014/main" id="{F0125504-5AC3-DA40-B8E8-E1DAF443D7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id="{4AFBB054-AAA4-E34F-9438-5EC6879CA020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588989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E88E19EA-580D-8E41-919F-9485AA5BB40D}"/>
              </a:ext>
            </a:extLst>
          </p:cNvPr>
          <p:cNvSpPr>
            <a:spLocks noGrp="1" noChangeAspect="1"/>
          </p:cNvSpPr>
          <p:nvPr>
            <p:ph type="pic" sz="quarter" idx="42" hasCustomPrompt="1"/>
          </p:nvPr>
        </p:nvSpPr>
        <p:spPr>
          <a:xfrm>
            <a:off x="5997703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D62F7AD1-8F23-AC4B-8DAD-A0C7FD3D1FC3}"/>
              </a:ext>
            </a:extLst>
          </p:cNvPr>
          <p:cNvSpPr>
            <a:spLocks noGrp="1" noChangeAspect="1"/>
          </p:cNvSpPr>
          <p:nvPr>
            <p:ph type="pic" sz="quarter" idx="43" hasCustomPrompt="1"/>
          </p:nvPr>
        </p:nvSpPr>
        <p:spPr>
          <a:xfrm>
            <a:off x="10341104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id="{11D04767-FB35-D048-AFDC-2A5903FEE102}"/>
              </a:ext>
            </a:extLst>
          </p:cNvPr>
          <p:cNvSpPr>
            <a:spLocks noGrp="1" noChangeAspect="1"/>
          </p:cNvSpPr>
          <p:nvPr>
            <p:ph type="pic" sz="quarter" idx="44" hasCustomPrompt="1"/>
          </p:nvPr>
        </p:nvSpPr>
        <p:spPr>
          <a:xfrm>
            <a:off x="14749818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9" name="Рисунок 2">
            <a:extLst>
              <a:ext uri="{FF2B5EF4-FFF2-40B4-BE49-F238E27FC236}">
                <a16:creationId xmlns:a16="http://schemas.microsoft.com/office/drawing/2014/main" id="{DB786947-B65A-B542-B730-CF69BCA2D4BB}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19191189" y="3481918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id="{026F4E94-30F9-7144-87ED-D583276CEE1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87500" y="6392863"/>
            <a:ext cx="3667985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8" name="Текст 2">
            <a:extLst>
              <a:ext uri="{FF2B5EF4-FFF2-40B4-BE49-F238E27FC236}">
                <a16:creationId xmlns:a16="http://schemas.microsoft.com/office/drawing/2014/main" id="{249C63D7-1943-EC4F-9167-6054D4CE0D4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015630" y="6392863"/>
            <a:ext cx="3667985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9" name="Текст 2">
            <a:extLst>
              <a:ext uri="{FF2B5EF4-FFF2-40B4-BE49-F238E27FC236}">
                <a16:creationId xmlns:a16="http://schemas.microsoft.com/office/drawing/2014/main" id="{DAD4FCB9-D97A-7345-A9F0-954132DD349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413948" y="6392863"/>
            <a:ext cx="3667985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D97FE735-B679-2E41-A8F2-258C578CC734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4786140" y="6392863"/>
            <a:ext cx="3667985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2" name="Текст 2">
            <a:extLst>
              <a:ext uri="{FF2B5EF4-FFF2-40B4-BE49-F238E27FC236}">
                <a16:creationId xmlns:a16="http://schemas.microsoft.com/office/drawing/2014/main" id="{47B27C3E-0694-E649-A7C2-B3A182E7A5DA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19149134" y="6392863"/>
            <a:ext cx="3667985" cy="54864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5017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Нулевой_слайд_e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4870EB-468F-9945-9F0D-EB3D070F0E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333715" y="6116760"/>
            <a:ext cx="9714982" cy="148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353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иктограмм_и_текст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3">
            <a:extLst>
              <a:ext uri="{FF2B5EF4-FFF2-40B4-BE49-F238E27FC236}">
                <a16:creationId xmlns:a16="http://schemas.microsoft.com/office/drawing/2014/main" id="{34013F25-78B4-4141-97A7-04B0123FC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24" name="Рисунок 2">
            <a:extLst>
              <a:ext uri="{FF2B5EF4-FFF2-40B4-BE49-F238E27FC236}">
                <a16:creationId xmlns:a16="http://schemas.microsoft.com/office/drawing/2014/main" id="{B2F39E8A-93C9-3A45-B2EE-883223FCF38F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588989" y="2786302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4" name="Рисунок 2">
            <a:extLst>
              <a:ext uri="{FF2B5EF4-FFF2-40B4-BE49-F238E27FC236}">
                <a16:creationId xmlns:a16="http://schemas.microsoft.com/office/drawing/2014/main" id="{B3DD9BD2-8A68-9F4D-BB3A-733C8FEEF493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8880126" y="2786302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id="{B17EA1D1-A78F-C946-B9D8-D366AC990CE9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16267516" y="2786302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7206439E-C908-234E-B535-771413A5C11D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1588989" y="7511550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23" name="Рисунок 2">
            <a:extLst>
              <a:ext uri="{FF2B5EF4-FFF2-40B4-BE49-F238E27FC236}">
                <a16:creationId xmlns:a16="http://schemas.microsoft.com/office/drawing/2014/main" id="{FEB6735D-9154-684C-B790-D27C90D71766}"/>
              </a:ext>
            </a:extLst>
          </p:cNvPr>
          <p:cNvSpPr>
            <a:spLocks noGrp="1" noChangeAspect="1"/>
          </p:cNvSpPr>
          <p:nvPr>
            <p:ph type="pic" sz="quarter" idx="31" hasCustomPrompt="1"/>
          </p:nvPr>
        </p:nvSpPr>
        <p:spPr>
          <a:xfrm>
            <a:off x="8880126" y="7511550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25" name="Рисунок 2">
            <a:extLst>
              <a:ext uri="{FF2B5EF4-FFF2-40B4-BE49-F238E27FC236}">
                <a16:creationId xmlns:a16="http://schemas.microsoft.com/office/drawing/2014/main" id="{3B38D1E0-018D-B049-A0DB-8AF420B2F3FA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6267516" y="7511550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id="{7E6CA6ED-FA4E-2547-92D3-7AD6A8B876B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587500" y="5659438"/>
            <a:ext cx="6579647" cy="147478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7" name="Текст 2">
            <a:extLst>
              <a:ext uri="{FF2B5EF4-FFF2-40B4-BE49-F238E27FC236}">
                <a16:creationId xmlns:a16="http://schemas.microsoft.com/office/drawing/2014/main" id="{29D950E2-8373-DB4D-A694-5FA160CA267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902701" y="5659438"/>
            <a:ext cx="6579647" cy="1474787"/>
          </a:xfrm>
        </p:spPr>
        <p:txBody>
          <a:bodyPr/>
          <a:lstStyle>
            <a:lvl2pPr marL="36" indent="0">
              <a:buNone/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8" name="Текст 2">
            <a:extLst>
              <a:ext uri="{FF2B5EF4-FFF2-40B4-BE49-F238E27FC236}">
                <a16:creationId xmlns:a16="http://schemas.microsoft.com/office/drawing/2014/main" id="{3D4265F3-0F03-4446-9B37-6E56C302D62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16244027" y="5659438"/>
            <a:ext cx="6579647" cy="147478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9" name="Текст 2">
            <a:extLst>
              <a:ext uri="{FF2B5EF4-FFF2-40B4-BE49-F238E27FC236}">
                <a16:creationId xmlns:a16="http://schemas.microsoft.com/office/drawing/2014/main" id="{82544383-59E1-314B-8CF4-75DB54E9BF66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587500" y="10414318"/>
            <a:ext cx="6579647" cy="147478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:a16="http://schemas.microsoft.com/office/drawing/2014/main" id="{7A0773EA-71AD-C542-984E-99C0BC6C40CA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902701" y="10414318"/>
            <a:ext cx="6579647" cy="1474787"/>
          </a:xfrm>
        </p:spPr>
        <p:txBody>
          <a:bodyPr/>
          <a:lstStyle>
            <a:lvl2pPr marL="36" indent="0">
              <a:buNone/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846C90D0-59DC-8C4E-B11C-6B64C791D8E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6244027" y="10414318"/>
            <a:ext cx="6579647" cy="147478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0406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иктограмм_и_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3">
            <a:extLst>
              <a:ext uri="{FF2B5EF4-FFF2-40B4-BE49-F238E27FC236}">
                <a16:creationId xmlns:a16="http://schemas.microsoft.com/office/drawing/2014/main" id="{34013F25-78B4-4141-97A7-04B0123FC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24" name="Рисунок 2">
            <a:extLst>
              <a:ext uri="{FF2B5EF4-FFF2-40B4-BE49-F238E27FC236}">
                <a16:creationId xmlns:a16="http://schemas.microsoft.com/office/drawing/2014/main" id="{B2F39E8A-93C9-3A45-B2EE-883223FCF38F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588989" y="2786302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4" name="Рисунок 2">
            <a:extLst>
              <a:ext uri="{FF2B5EF4-FFF2-40B4-BE49-F238E27FC236}">
                <a16:creationId xmlns:a16="http://schemas.microsoft.com/office/drawing/2014/main" id="{B3DD9BD2-8A68-9F4D-BB3A-733C8FEEF493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8880126" y="2786302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id="{B17EA1D1-A78F-C946-B9D8-D366AC990CE9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16267516" y="2786302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7206439E-C908-234E-B535-771413A5C11D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1588989" y="7511550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23" name="Рисунок 2">
            <a:extLst>
              <a:ext uri="{FF2B5EF4-FFF2-40B4-BE49-F238E27FC236}">
                <a16:creationId xmlns:a16="http://schemas.microsoft.com/office/drawing/2014/main" id="{FEB6735D-9154-684C-B790-D27C90D71766}"/>
              </a:ext>
            </a:extLst>
          </p:cNvPr>
          <p:cNvSpPr>
            <a:spLocks noGrp="1" noChangeAspect="1"/>
          </p:cNvSpPr>
          <p:nvPr>
            <p:ph type="pic" sz="quarter" idx="31" hasCustomPrompt="1"/>
          </p:nvPr>
        </p:nvSpPr>
        <p:spPr>
          <a:xfrm>
            <a:off x="8880126" y="7511550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25" name="Рисунок 2">
            <a:extLst>
              <a:ext uri="{FF2B5EF4-FFF2-40B4-BE49-F238E27FC236}">
                <a16:creationId xmlns:a16="http://schemas.microsoft.com/office/drawing/2014/main" id="{3B38D1E0-018D-B049-A0DB-8AF420B2F3FA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6267516" y="7511550"/>
            <a:ext cx="2160000" cy="2160000"/>
          </a:xfrm>
          <a:prstGeom prst="rect">
            <a:avLst/>
          </a:prstGeom>
        </p:spPr>
        <p:txBody>
          <a:bodyPr tIns="0" anchor="ctr" anchorCtr="1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ru-RU" dirty="0"/>
              <a:t>Окно для вставки пиктограммы </a:t>
            </a:r>
            <a:r>
              <a:rPr lang="en-US" dirty="0"/>
              <a:t>PNG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id="{43329986-E4FC-4649-B32A-7D098A3A6775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587500" y="5659438"/>
            <a:ext cx="6579647" cy="147478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7" name="Текст 2">
            <a:extLst>
              <a:ext uri="{FF2B5EF4-FFF2-40B4-BE49-F238E27FC236}">
                <a16:creationId xmlns:a16="http://schemas.microsoft.com/office/drawing/2014/main" id="{1C6CABCE-98F5-6C4B-B211-9A31A836A567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902701" y="5659438"/>
            <a:ext cx="6579647" cy="1474787"/>
          </a:xfrm>
        </p:spPr>
        <p:txBody>
          <a:bodyPr/>
          <a:lstStyle>
            <a:lvl2pPr marL="36" indent="0">
              <a:buNone/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8" name="Текст 2">
            <a:extLst>
              <a:ext uri="{FF2B5EF4-FFF2-40B4-BE49-F238E27FC236}">
                <a16:creationId xmlns:a16="http://schemas.microsoft.com/office/drawing/2014/main" id="{F2190D95-BF29-974D-A637-549B66DB140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16244027" y="5659438"/>
            <a:ext cx="6579647" cy="147478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9" name="Текст 2">
            <a:extLst>
              <a:ext uri="{FF2B5EF4-FFF2-40B4-BE49-F238E27FC236}">
                <a16:creationId xmlns:a16="http://schemas.microsoft.com/office/drawing/2014/main" id="{833EDE0D-EE38-AD4C-8B64-201A2D0661B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587500" y="10414318"/>
            <a:ext cx="6579647" cy="147478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:a16="http://schemas.microsoft.com/office/drawing/2014/main" id="{61F93C98-6D10-684F-BA0A-36735656530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902701" y="10414318"/>
            <a:ext cx="6579647" cy="1474787"/>
          </a:xfrm>
        </p:spPr>
        <p:txBody>
          <a:bodyPr/>
          <a:lstStyle>
            <a:lvl2pPr marL="36" indent="0">
              <a:buNone/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2D8C293-F6BB-184B-B9F9-05490FA9569C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6244027" y="10414318"/>
            <a:ext cx="6579647" cy="147478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04568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Цветной_разделитель_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6D0FFE5-1CD5-324B-9393-A6B3487081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073" y="0"/>
            <a:ext cx="24508558" cy="13716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718877E-EFDC-BB45-AB21-136CBDAED2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9564" y="3149562"/>
            <a:ext cx="13904912" cy="7416875"/>
          </a:xfrm>
        </p:spPr>
        <p:txBody>
          <a:bodyPr vert="horz" tIns="270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ru-RU" dirty="0"/>
              <a:t>Название раздела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4219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етлый_вертикальный_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9859333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1A482AF6-1D79-E948-B96D-299A7DE54C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191205" y="547140"/>
            <a:ext cx="11676979" cy="12770274"/>
          </a:xfrm>
          <a:custGeom>
            <a:avLst/>
            <a:gdLst>
              <a:gd name="connsiteX0" fmla="*/ 375298 w 11676979"/>
              <a:gd name="connsiteY0" fmla="*/ 0 h 12770274"/>
              <a:gd name="connsiteX1" fmla="*/ 11301681 w 11676979"/>
              <a:gd name="connsiteY1" fmla="*/ 0 h 12770274"/>
              <a:gd name="connsiteX2" fmla="*/ 11676979 w 11676979"/>
              <a:gd name="connsiteY2" fmla="*/ 375298 h 12770274"/>
              <a:gd name="connsiteX3" fmla="*/ 11676979 w 11676979"/>
              <a:gd name="connsiteY3" fmla="*/ 12394976 h 12770274"/>
              <a:gd name="connsiteX4" fmla="*/ 11301681 w 11676979"/>
              <a:gd name="connsiteY4" fmla="*/ 12770274 h 12770274"/>
              <a:gd name="connsiteX5" fmla="*/ 375298 w 11676979"/>
              <a:gd name="connsiteY5" fmla="*/ 12770274 h 12770274"/>
              <a:gd name="connsiteX6" fmla="*/ 0 w 11676979"/>
              <a:gd name="connsiteY6" fmla="*/ 12394976 h 12770274"/>
              <a:gd name="connsiteX7" fmla="*/ 0 w 11676979"/>
              <a:gd name="connsiteY7" fmla="*/ 375298 h 12770274"/>
              <a:gd name="connsiteX8" fmla="*/ 375298 w 11676979"/>
              <a:gd name="connsiteY8" fmla="*/ 0 h 12770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76979" h="12770274">
                <a:moveTo>
                  <a:pt x="375298" y="0"/>
                </a:moveTo>
                <a:lnTo>
                  <a:pt x="11301681" y="0"/>
                </a:lnTo>
                <a:cubicBezTo>
                  <a:pt x="11508951" y="0"/>
                  <a:pt x="11676979" y="168027"/>
                  <a:pt x="11676979" y="375298"/>
                </a:cubicBezTo>
                <a:lnTo>
                  <a:pt x="11676979" y="12394976"/>
                </a:lnTo>
                <a:cubicBezTo>
                  <a:pt x="11676979" y="12602247"/>
                  <a:pt x="11508951" y="12770274"/>
                  <a:pt x="11301681" y="12770274"/>
                </a:cubicBezTo>
                <a:lnTo>
                  <a:pt x="375298" y="12770274"/>
                </a:lnTo>
                <a:cubicBezTo>
                  <a:pt x="168027" y="12770274"/>
                  <a:pt x="0" y="12602247"/>
                  <a:pt x="0" y="12394976"/>
                </a:cubicBezTo>
                <a:lnTo>
                  <a:pt x="0" y="375298"/>
                </a:lnTo>
                <a:cubicBezTo>
                  <a:pt x="0" y="168027"/>
                  <a:pt x="168027" y="0"/>
                  <a:pt x="375298" y="0"/>
                </a:cubicBezTo>
                <a:close/>
              </a:path>
            </a:pathLst>
          </a:custGeom>
        </p:spPr>
        <p:txBody>
          <a:bodyPr wrap="square" tIns="432000" bIns="0" anchor="ctr" anchorCtr="1">
            <a:noAutofit/>
          </a:bodyPr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id="{C2E870DE-FE4F-C745-B1A4-888E11D980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87600" y="2735263"/>
            <a:ext cx="9544680" cy="9897004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5961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мный_вертикальный_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9859333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709879B9-4134-034D-8FDD-7AFB3868B7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87600" y="2735263"/>
            <a:ext cx="9544680" cy="9897004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B26F2513-5151-D248-B6EE-82068D216C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191205" y="547140"/>
            <a:ext cx="11676979" cy="12770274"/>
          </a:xfrm>
          <a:custGeom>
            <a:avLst/>
            <a:gdLst>
              <a:gd name="connsiteX0" fmla="*/ 375298 w 11676979"/>
              <a:gd name="connsiteY0" fmla="*/ 0 h 12770274"/>
              <a:gd name="connsiteX1" fmla="*/ 11301681 w 11676979"/>
              <a:gd name="connsiteY1" fmla="*/ 0 h 12770274"/>
              <a:gd name="connsiteX2" fmla="*/ 11676979 w 11676979"/>
              <a:gd name="connsiteY2" fmla="*/ 375298 h 12770274"/>
              <a:gd name="connsiteX3" fmla="*/ 11676979 w 11676979"/>
              <a:gd name="connsiteY3" fmla="*/ 12394976 h 12770274"/>
              <a:gd name="connsiteX4" fmla="*/ 11301681 w 11676979"/>
              <a:gd name="connsiteY4" fmla="*/ 12770274 h 12770274"/>
              <a:gd name="connsiteX5" fmla="*/ 375298 w 11676979"/>
              <a:gd name="connsiteY5" fmla="*/ 12770274 h 12770274"/>
              <a:gd name="connsiteX6" fmla="*/ 0 w 11676979"/>
              <a:gd name="connsiteY6" fmla="*/ 12394976 h 12770274"/>
              <a:gd name="connsiteX7" fmla="*/ 0 w 11676979"/>
              <a:gd name="connsiteY7" fmla="*/ 375298 h 12770274"/>
              <a:gd name="connsiteX8" fmla="*/ 375298 w 11676979"/>
              <a:gd name="connsiteY8" fmla="*/ 0 h 12770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76979" h="12770274">
                <a:moveTo>
                  <a:pt x="375298" y="0"/>
                </a:moveTo>
                <a:lnTo>
                  <a:pt x="11301681" y="0"/>
                </a:lnTo>
                <a:cubicBezTo>
                  <a:pt x="11508951" y="0"/>
                  <a:pt x="11676979" y="168027"/>
                  <a:pt x="11676979" y="375298"/>
                </a:cubicBezTo>
                <a:lnTo>
                  <a:pt x="11676979" y="12394976"/>
                </a:lnTo>
                <a:cubicBezTo>
                  <a:pt x="11676979" y="12602247"/>
                  <a:pt x="11508951" y="12770274"/>
                  <a:pt x="11301681" y="12770274"/>
                </a:cubicBezTo>
                <a:lnTo>
                  <a:pt x="375298" y="12770274"/>
                </a:lnTo>
                <a:cubicBezTo>
                  <a:pt x="168027" y="12770274"/>
                  <a:pt x="0" y="12602247"/>
                  <a:pt x="0" y="12394976"/>
                </a:cubicBezTo>
                <a:lnTo>
                  <a:pt x="0" y="375298"/>
                </a:lnTo>
                <a:cubicBezTo>
                  <a:pt x="0" y="168027"/>
                  <a:pt x="168027" y="0"/>
                  <a:pt x="375298" y="0"/>
                </a:cubicBezTo>
                <a:close/>
              </a:path>
            </a:pathLst>
          </a:custGeom>
        </p:spPr>
        <p:txBody>
          <a:bodyPr wrap="square" tIns="432000" bIns="0" anchor="ctr" anchorCtr="1">
            <a:noAutofit/>
          </a:bodyPr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val="30159301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етлый_вертикальный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75732" y="547141"/>
            <a:ext cx="9544679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16541A4D-F34D-A34B-8E20-B0AEA4EAAA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319947" y="2735263"/>
            <a:ext cx="9492428" cy="9897004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8A311687-024B-124E-8BC5-8A8F7C0670B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0325" y="547140"/>
            <a:ext cx="11676979" cy="12770274"/>
          </a:xfrm>
          <a:custGeom>
            <a:avLst/>
            <a:gdLst>
              <a:gd name="connsiteX0" fmla="*/ 375298 w 11676979"/>
              <a:gd name="connsiteY0" fmla="*/ 0 h 12770274"/>
              <a:gd name="connsiteX1" fmla="*/ 11301681 w 11676979"/>
              <a:gd name="connsiteY1" fmla="*/ 0 h 12770274"/>
              <a:gd name="connsiteX2" fmla="*/ 11676979 w 11676979"/>
              <a:gd name="connsiteY2" fmla="*/ 375298 h 12770274"/>
              <a:gd name="connsiteX3" fmla="*/ 11676979 w 11676979"/>
              <a:gd name="connsiteY3" fmla="*/ 12394976 h 12770274"/>
              <a:gd name="connsiteX4" fmla="*/ 11301681 w 11676979"/>
              <a:gd name="connsiteY4" fmla="*/ 12770274 h 12770274"/>
              <a:gd name="connsiteX5" fmla="*/ 375298 w 11676979"/>
              <a:gd name="connsiteY5" fmla="*/ 12770274 h 12770274"/>
              <a:gd name="connsiteX6" fmla="*/ 0 w 11676979"/>
              <a:gd name="connsiteY6" fmla="*/ 12394976 h 12770274"/>
              <a:gd name="connsiteX7" fmla="*/ 0 w 11676979"/>
              <a:gd name="connsiteY7" fmla="*/ 375298 h 12770274"/>
              <a:gd name="connsiteX8" fmla="*/ 375298 w 11676979"/>
              <a:gd name="connsiteY8" fmla="*/ 0 h 12770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76979" h="12770274">
                <a:moveTo>
                  <a:pt x="375298" y="0"/>
                </a:moveTo>
                <a:lnTo>
                  <a:pt x="11301681" y="0"/>
                </a:lnTo>
                <a:cubicBezTo>
                  <a:pt x="11508951" y="0"/>
                  <a:pt x="11676979" y="168027"/>
                  <a:pt x="11676979" y="375298"/>
                </a:cubicBezTo>
                <a:lnTo>
                  <a:pt x="11676979" y="12394976"/>
                </a:lnTo>
                <a:cubicBezTo>
                  <a:pt x="11676979" y="12602247"/>
                  <a:pt x="11508951" y="12770274"/>
                  <a:pt x="11301681" y="12770274"/>
                </a:cubicBezTo>
                <a:lnTo>
                  <a:pt x="375298" y="12770274"/>
                </a:lnTo>
                <a:cubicBezTo>
                  <a:pt x="168027" y="12770274"/>
                  <a:pt x="0" y="12602247"/>
                  <a:pt x="0" y="12394976"/>
                </a:cubicBezTo>
                <a:lnTo>
                  <a:pt x="0" y="375298"/>
                </a:lnTo>
                <a:cubicBezTo>
                  <a:pt x="0" y="168027"/>
                  <a:pt x="168027" y="0"/>
                  <a:pt x="375298" y="0"/>
                </a:cubicBezTo>
                <a:close/>
              </a:path>
            </a:pathLst>
          </a:custGeom>
        </p:spPr>
        <p:txBody>
          <a:bodyPr wrap="square" tIns="432000" bIns="0" anchor="ctr" anchorCtr="1">
            <a:noAutofit/>
          </a:bodyPr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val="18228403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мный_вертикальный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75732" y="547141"/>
            <a:ext cx="9544679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7B74C885-CC7F-CA49-9D0F-FA99805458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319947" y="2735263"/>
            <a:ext cx="9492428" cy="9897004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21E36269-2352-864C-AC97-29ACBCC4591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0325" y="547140"/>
            <a:ext cx="11676979" cy="12770274"/>
          </a:xfrm>
          <a:custGeom>
            <a:avLst/>
            <a:gdLst>
              <a:gd name="connsiteX0" fmla="*/ 375298 w 11676979"/>
              <a:gd name="connsiteY0" fmla="*/ 0 h 12770274"/>
              <a:gd name="connsiteX1" fmla="*/ 11301681 w 11676979"/>
              <a:gd name="connsiteY1" fmla="*/ 0 h 12770274"/>
              <a:gd name="connsiteX2" fmla="*/ 11676979 w 11676979"/>
              <a:gd name="connsiteY2" fmla="*/ 375298 h 12770274"/>
              <a:gd name="connsiteX3" fmla="*/ 11676979 w 11676979"/>
              <a:gd name="connsiteY3" fmla="*/ 12394976 h 12770274"/>
              <a:gd name="connsiteX4" fmla="*/ 11301681 w 11676979"/>
              <a:gd name="connsiteY4" fmla="*/ 12770274 h 12770274"/>
              <a:gd name="connsiteX5" fmla="*/ 375298 w 11676979"/>
              <a:gd name="connsiteY5" fmla="*/ 12770274 h 12770274"/>
              <a:gd name="connsiteX6" fmla="*/ 0 w 11676979"/>
              <a:gd name="connsiteY6" fmla="*/ 12394976 h 12770274"/>
              <a:gd name="connsiteX7" fmla="*/ 0 w 11676979"/>
              <a:gd name="connsiteY7" fmla="*/ 375298 h 12770274"/>
              <a:gd name="connsiteX8" fmla="*/ 375298 w 11676979"/>
              <a:gd name="connsiteY8" fmla="*/ 0 h 12770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76979" h="12770274">
                <a:moveTo>
                  <a:pt x="375298" y="0"/>
                </a:moveTo>
                <a:lnTo>
                  <a:pt x="11301681" y="0"/>
                </a:lnTo>
                <a:cubicBezTo>
                  <a:pt x="11508951" y="0"/>
                  <a:pt x="11676979" y="168027"/>
                  <a:pt x="11676979" y="375298"/>
                </a:cubicBezTo>
                <a:lnTo>
                  <a:pt x="11676979" y="12394976"/>
                </a:lnTo>
                <a:cubicBezTo>
                  <a:pt x="11676979" y="12602247"/>
                  <a:pt x="11508951" y="12770274"/>
                  <a:pt x="11301681" y="12770274"/>
                </a:cubicBezTo>
                <a:lnTo>
                  <a:pt x="375298" y="12770274"/>
                </a:lnTo>
                <a:cubicBezTo>
                  <a:pt x="168027" y="12770274"/>
                  <a:pt x="0" y="12602247"/>
                  <a:pt x="0" y="12394976"/>
                </a:cubicBezTo>
                <a:lnTo>
                  <a:pt x="0" y="375298"/>
                </a:lnTo>
                <a:cubicBezTo>
                  <a:pt x="0" y="168027"/>
                  <a:pt x="168027" y="0"/>
                  <a:pt x="375298" y="0"/>
                </a:cubicBezTo>
                <a:close/>
              </a:path>
            </a:pathLst>
          </a:custGeom>
        </p:spPr>
        <p:txBody>
          <a:bodyPr wrap="square" tIns="432000" bIns="0" anchor="ctr" anchorCtr="1">
            <a:noAutofit/>
          </a:bodyPr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val="9949934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етлый_вертикальный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62928" y="547141"/>
            <a:ext cx="13549447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838A7538-E2A1-4E4F-A198-F2F5D50939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262928" y="2735263"/>
            <a:ext cx="13549447" cy="9897004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53D41051-67CA-2849-8585-3E9CC4DC49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0325" y="547140"/>
            <a:ext cx="8126475" cy="12770274"/>
          </a:xfrm>
          <a:custGeom>
            <a:avLst/>
            <a:gdLst>
              <a:gd name="connsiteX0" fmla="*/ 359109 w 8126475"/>
              <a:gd name="connsiteY0" fmla="*/ 0 h 12770274"/>
              <a:gd name="connsiteX1" fmla="*/ 7767366 w 8126475"/>
              <a:gd name="connsiteY1" fmla="*/ 0 h 12770274"/>
              <a:gd name="connsiteX2" fmla="*/ 8126475 w 8126475"/>
              <a:gd name="connsiteY2" fmla="*/ 359109 h 12770274"/>
              <a:gd name="connsiteX3" fmla="*/ 8126475 w 8126475"/>
              <a:gd name="connsiteY3" fmla="*/ 12411165 h 12770274"/>
              <a:gd name="connsiteX4" fmla="*/ 7767366 w 8126475"/>
              <a:gd name="connsiteY4" fmla="*/ 12770274 h 12770274"/>
              <a:gd name="connsiteX5" fmla="*/ 359109 w 8126475"/>
              <a:gd name="connsiteY5" fmla="*/ 12770274 h 12770274"/>
              <a:gd name="connsiteX6" fmla="*/ 0 w 8126475"/>
              <a:gd name="connsiteY6" fmla="*/ 12411165 h 12770274"/>
              <a:gd name="connsiteX7" fmla="*/ 0 w 8126475"/>
              <a:gd name="connsiteY7" fmla="*/ 359109 h 12770274"/>
              <a:gd name="connsiteX8" fmla="*/ 359109 w 8126475"/>
              <a:gd name="connsiteY8" fmla="*/ 0 h 12770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26475" h="12770274">
                <a:moveTo>
                  <a:pt x="359109" y="0"/>
                </a:moveTo>
                <a:lnTo>
                  <a:pt x="7767366" y="0"/>
                </a:lnTo>
                <a:cubicBezTo>
                  <a:pt x="7965696" y="0"/>
                  <a:pt x="8126475" y="160779"/>
                  <a:pt x="8126475" y="359109"/>
                </a:cubicBezTo>
                <a:lnTo>
                  <a:pt x="8126475" y="12411165"/>
                </a:lnTo>
                <a:cubicBezTo>
                  <a:pt x="8126475" y="12609495"/>
                  <a:pt x="7965696" y="12770274"/>
                  <a:pt x="7767366" y="12770274"/>
                </a:cubicBezTo>
                <a:lnTo>
                  <a:pt x="359109" y="12770274"/>
                </a:lnTo>
                <a:cubicBezTo>
                  <a:pt x="160779" y="12770274"/>
                  <a:pt x="0" y="12609495"/>
                  <a:pt x="0" y="12411165"/>
                </a:cubicBezTo>
                <a:lnTo>
                  <a:pt x="0" y="359109"/>
                </a:lnTo>
                <a:cubicBezTo>
                  <a:pt x="0" y="160779"/>
                  <a:pt x="160779" y="0"/>
                  <a:pt x="359109" y="0"/>
                </a:cubicBezTo>
                <a:close/>
              </a:path>
            </a:pathLst>
          </a:custGeom>
        </p:spPr>
        <p:txBody>
          <a:bodyPr wrap="square" tIns="432000" bIns="0" anchor="ctr" anchorCtr="1">
            <a:noAutofit/>
          </a:bodyPr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val="25309598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мный_вертикальный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62928" y="547141"/>
            <a:ext cx="13549447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D5BBF440-273D-B94C-8287-6C55DFDED7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262928" y="2735263"/>
            <a:ext cx="13549447" cy="9897004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id="{0157E74D-79BA-A549-B7D6-67EA279D2B5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0325" y="547140"/>
            <a:ext cx="8126475" cy="12770274"/>
          </a:xfrm>
          <a:custGeom>
            <a:avLst/>
            <a:gdLst>
              <a:gd name="connsiteX0" fmla="*/ 359109 w 8126475"/>
              <a:gd name="connsiteY0" fmla="*/ 0 h 12770274"/>
              <a:gd name="connsiteX1" fmla="*/ 7767366 w 8126475"/>
              <a:gd name="connsiteY1" fmla="*/ 0 h 12770274"/>
              <a:gd name="connsiteX2" fmla="*/ 8126475 w 8126475"/>
              <a:gd name="connsiteY2" fmla="*/ 359109 h 12770274"/>
              <a:gd name="connsiteX3" fmla="*/ 8126475 w 8126475"/>
              <a:gd name="connsiteY3" fmla="*/ 12411165 h 12770274"/>
              <a:gd name="connsiteX4" fmla="*/ 7767366 w 8126475"/>
              <a:gd name="connsiteY4" fmla="*/ 12770274 h 12770274"/>
              <a:gd name="connsiteX5" fmla="*/ 359109 w 8126475"/>
              <a:gd name="connsiteY5" fmla="*/ 12770274 h 12770274"/>
              <a:gd name="connsiteX6" fmla="*/ 0 w 8126475"/>
              <a:gd name="connsiteY6" fmla="*/ 12411165 h 12770274"/>
              <a:gd name="connsiteX7" fmla="*/ 0 w 8126475"/>
              <a:gd name="connsiteY7" fmla="*/ 359109 h 12770274"/>
              <a:gd name="connsiteX8" fmla="*/ 359109 w 8126475"/>
              <a:gd name="connsiteY8" fmla="*/ 0 h 12770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26475" h="12770274">
                <a:moveTo>
                  <a:pt x="359109" y="0"/>
                </a:moveTo>
                <a:lnTo>
                  <a:pt x="7767366" y="0"/>
                </a:lnTo>
                <a:cubicBezTo>
                  <a:pt x="7965696" y="0"/>
                  <a:pt x="8126475" y="160779"/>
                  <a:pt x="8126475" y="359109"/>
                </a:cubicBezTo>
                <a:lnTo>
                  <a:pt x="8126475" y="12411165"/>
                </a:lnTo>
                <a:cubicBezTo>
                  <a:pt x="8126475" y="12609495"/>
                  <a:pt x="7965696" y="12770274"/>
                  <a:pt x="7767366" y="12770274"/>
                </a:cubicBezTo>
                <a:lnTo>
                  <a:pt x="359109" y="12770274"/>
                </a:lnTo>
                <a:cubicBezTo>
                  <a:pt x="160779" y="12770274"/>
                  <a:pt x="0" y="12609495"/>
                  <a:pt x="0" y="12411165"/>
                </a:cubicBezTo>
                <a:lnTo>
                  <a:pt x="0" y="359109"/>
                </a:lnTo>
                <a:cubicBezTo>
                  <a:pt x="0" y="160779"/>
                  <a:pt x="160779" y="0"/>
                  <a:pt x="359109" y="0"/>
                </a:cubicBezTo>
                <a:close/>
              </a:path>
            </a:pathLst>
          </a:custGeom>
        </p:spPr>
        <p:txBody>
          <a:bodyPr wrap="square" tIns="432000" bIns="0" anchor="ctr" anchorCtr="1">
            <a:noAutofit/>
          </a:bodyPr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val="12702374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етлый_вертикальный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13787867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C13D831D-181A-0143-99EC-2B9152EFCE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7841" y="2735263"/>
            <a:ext cx="13906634" cy="9897004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id="{0125DD86-8D59-FC48-8417-103CAD826F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876525" y="547140"/>
            <a:ext cx="8126475" cy="12770274"/>
          </a:xfrm>
          <a:custGeom>
            <a:avLst/>
            <a:gdLst>
              <a:gd name="connsiteX0" fmla="*/ 359109 w 8126475"/>
              <a:gd name="connsiteY0" fmla="*/ 0 h 12770274"/>
              <a:gd name="connsiteX1" fmla="*/ 7767366 w 8126475"/>
              <a:gd name="connsiteY1" fmla="*/ 0 h 12770274"/>
              <a:gd name="connsiteX2" fmla="*/ 8126475 w 8126475"/>
              <a:gd name="connsiteY2" fmla="*/ 359109 h 12770274"/>
              <a:gd name="connsiteX3" fmla="*/ 8126475 w 8126475"/>
              <a:gd name="connsiteY3" fmla="*/ 12411165 h 12770274"/>
              <a:gd name="connsiteX4" fmla="*/ 7767366 w 8126475"/>
              <a:gd name="connsiteY4" fmla="*/ 12770274 h 12770274"/>
              <a:gd name="connsiteX5" fmla="*/ 359109 w 8126475"/>
              <a:gd name="connsiteY5" fmla="*/ 12770274 h 12770274"/>
              <a:gd name="connsiteX6" fmla="*/ 0 w 8126475"/>
              <a:gd name="connsiteY6" fmla="*/ 12411165 h 12770274"/>
              <a:gd name="connsiteX7" fmla="*/ 0 w 8126475"/>
              <a:gd name="connsiteY7" fmla="*/ 359109 h 12770274"/>
              <a:gd name="connsiteX8" fmla="*/ 359109 w 8126475"/>
              <a:gd name="connsiteY8" fmla="*/ 0 h 12770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26475" h="12770274">
                <a:moveTo>
                  <a:pt x="359109" y="0"/>
                </a:moveTo>
                <a:lnTo>
                  <a:pt x="7767366" y="0"/>
                </a:lnTo>
                <a:cubicBezTo>
                  <a:pt x="7965696" y="0"/>
                  <a:pt x="8126475" y="160779"/>
                  <a:pt x="8126475" y="359109"/>
                </a:cubicBezTo>
                <a:lnTo>
                  <a:pt x="8126475" y="12411165"/>
                </a:lnTo>
                <a:cubicBezTo>
                  <a:pt x="8126475" y="12609495"/>
                  <a:pt x="7965696" y="12770274"/>
                  <a:pt x="7767366" y="12770274"/>
                </a:cubicBezTo>
                <a:lnTo>
                  <a:pt x="359109" y="12770274"/>
                </a:lnTo>
                <a:cubicBezTo>
                  <a:pt x="160779" y="12770274"/>
                  <a:pt x="0" y="12609495"/>
                  <a:pt x="0" y="12411165"/>
                </a:cubicBezTo>
                <a:lnTo>
                  <a:pt x="0" y="359109"/>
                </a:lnTo>
                <a:cubicBezTo>
                  <a:pt x="0" y="160779"/>
                  <a:pt x="160779" y="0"/>
                  <a:pt x="359109" y="0"/>
                </a:cubicBezTo>
                <a:close/>
              </a:path>
            </a:pathLst>
          </a:custGeom>
        </p:spPr>
        <p:txBody>
          <a:bodyPr wrap="square" tIns="432000" bIns="0" anchor="ctr" anchorCtr="1">
            <a:noAutofit/>
          </a:bodyPr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val="3259015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_темный_r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79563" y="10061096"/>
            <a:ext cx="21232812" cy="1818167"/>
          </a:xfrm>
          <a:prstGeom prst="rect">
            <a:avLst/>
          </a:prstGeom>
        </p:spPr>
        <p:txBody>
          <a:bodyPr lIns="0" tIns="0" rIns="0" bIns="251999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0" i="0" baseline="0">
                <a:solidFill>
                  <a:srgbClr val="FFFFFF"/>
                </a:solidFill>
                <a:latin typeface="Verdana" panose="020B0604030504040204" pitchFamily="34" charset="0"/>
              </a:defRPr>
            </a:lvl1pPr>
            <a:lvl2pPr marL="914354" indent="0" algn="ctr">
              <a:buNone/>
              <a:defRPr sz="4000"/>
            </a:lvl2pPr>
            <a:lvl3pPr marL="1828710" indent="0" algn="ctr">
              <a:buNone/>
              <a:defRPr sz="3600"/>
            </a:lvl3pPr>
            <a:lvl4pPr marL="2743064" indent="0" algn="ctr">
              <a:buNone/>
              <a:defRPr sz="3200"/>
            </a:lvl4pPr>
            <a:lvl5pPr marL="3657419" indent="0" algn="ctr">
              <a:buNone/>
              <a:defRPr sz="3200"/>
            </a:lvl5pPr>
            <a:lvl6pPr marL="4571773" indent="0" algn="ctr">
              <a:buNone/>
              <a:defRPr sz="3200"/>
            </a:lvl6pPr>
            <a:lvl7pPr marL="5486127" indent="0" algn="ctr">
              <a:buNone/>
              <a:defRPr sz="3200"/>
            </a:lvl7pPr>
            <a:lvl8pPr marL="6400483" indent="0" algn="ctr">
              <a:buNone/>
              <a:defRPr sz="3200"/>
            </a:lvl8pPr>
            <a:lvl9pPr marL="7314837" indent="0" algn="ctr">
              <a:buNone/>
              <a:defRPr sz="3200"/>
            </a:lvl9pPr>
          </a:lstStyle>
          <a:p>
            <a:r>
              <a:rPr lang="ru-RU" dirty="0"/>
              <a:t>Имя и Фамилия, должность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D50639F-F59F-B746-A68D-63C278D476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9563" y="3831168"/>
            <a:ext cx="21232812" cy="5493808"/>
          </a:xfrm>
          <a:prstGeom prst="rect">
            <a:avLst/>
          </a:prstGeom>
        </p:spPr>
        <p:txBody>
          <a:bodyPr vert="horz" tIns="270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Заголовок презентации</a:t>
            </a:r>
            <a:endParaRPr lang="en-US" dirty="0"/>
          </a:p>
        </p:txBody>
      </p:sp>
      <p:sp>
        <p:nvSpPr>
          <p:cNvPr id="35" name="Рисунок 9">
            <a:extLst>
              <a:ext uri="{FF2B5EF4-FFF2-40B4-BE49-F238E27FC236}">
                <a16:creationId xmlns:a16="http://schemas.microsoft.com/office/drawing/2014/main" id="{48D1D383-E3AC-5F4C-BB7C-F076B9B83EE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253960" y="1753711"/>
            <a:ext cx="2548890" cy="1227234"/>
          </a:xfrm>
          <a:prstGeom prst="rect">
            <a:avLst/>
          </a:prstGeom>
          <a:noFill/>
          <a:ln>
            <a:noFill/>
          </a:ln>
        </p:spPr>
        <p:txBody>
          <a:bodyPr tIns="594000">
            <a:noAutofit/>
          </a:bodyPr>
          <a:lstStyle>
            <a:lvl1pPr marL="0" indent="0" algn="ctr">
              <a:buFontTx/>
              <a:buNone/>
              <a:defRPr sz="3200" b="0" i="0" baseline="0">
                <a:latin typeface="Verdana" panose="020B0604030504040204" pitchFamily="34" charset="0"/>
                <a:ea typeface="Yandex Sans Text Thin" charset="0"/>
                <a:cs typeface="Yandex Sans Text Thin" charset="0"/>
              </a:defRPr>
            </a:lvl1pPr>
          </a:lstStyle>
          <a:p>
            <a:r>
              <a:rPr lang="ru-RU" dirty="0"/>
              <a:t>Логотип</a:t>
            </a:r>
            <a:r>
              <a:rPr lang="en-US" dirty="0"/>
              <a:t> </a:t>
            </a:r>
            <a:r>
              <a:rPr lang="ru-RU" dirty="0"/>
              <a:t>партнёра</a:t>
            </a:r>
            <a:r>
              <a:rPr lang="en-US" dirty="0"/>
              <a:t> </a:t>
            </a:r>
            <a:r>
              <a:rPr lang="ru-RU" dirty="0"/>
              <a:t>или</a:t>
            </a:r>
            <a:r>
              <a:rPr lang="en-US" dirty="0"/>
              <a:t> NDA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B02E29-B11D-D94A-913B-1D050A3CD0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919" y="1889909"/>
            <a:ext cx="1668304" cy="109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743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мный_вертикальный_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13787867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D377BD9A-F267-C74C-B15F-AFA86D768A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17782" y="2735263"/>
            <a:ext cx="13549447" cy="9897004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id="{D12C190F-B203-C042-90AF-47EAACBC7E6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876525" y="547140"/>
            <a:ext cx="8126475" cy="12770274"/>
          </a:xfrm>
          <a:custGeom>
            <a:avLst/>
            <a:gdLst>
              <a:gd name="connsiteX0" fmla="*/ 359109 w 8126475"/>
              <a:gd name="connsiteY0" fmla="*/ 0 h 12770274"/>
              <a:gd name="connsiteX1" fmla="*/ 7767366 w 8126475"/>
              <a:gd name="connsiteY1" fmla="*/ 0 h 12770274"/>
              <a:gd name="connsiteX2" fmla="*/ 8126475 w 8126475"/>
              <a:gd name="connsiteY2" fmla="*/ 359109 h 12770274"/>
              <a:gd name="connsiteX3" fmla="*/ 8126475 w 8126475"/>
              <a:gd name="connsiteY3" fmla="*/ 12411165 h 12770274"/>
              <a:gd name="connsiteX4" fmla="*/ 7767366 w 8126475"/>
              <a:gd name="connsiteY4" fmla="*/ 12770274 h 12770274"/>
              <a:gd name="connsiteX5" fmla="*/ 359109 w 8126475"/>
              <a:gd name="connsiteY5" fmla="*/ 12770274 h 12770274"/>
              <a:gd name="connsiteX6" fmla="*/ 0 w 8126475"/>
              <a:gd name="connsiteY6" fmla="*/ 12411165 h 12770274"/>
              <a:gd name="connsiteX7" fmla="*/ 0 w 8126475"/>
              <a:gd name="connsiteY7" fmla="*/ 359109 h 12770274"/>
              <a:gd name="connsiteX8" fmla="*/ 359109 w 8126475"/>
              <a:gd name="connsiteY8" fmla="*/ 0 h 12770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26475" h="12770274">
                <a:moveTo>
                  <a:pt x="359109" y="0"/>
                </a:moveTo>
                <a:lnTo>
                  <a:pt x="7767366" y="0"/>
                </a:lnTo>
                <a:cubicBezTo>
                  <a:pt x="7965696" y="0"/>
                  <a:pt x="8126475" y="160779"/>
                  <a:pt x="8126475" y="359109"/>
                </a:cubicBezTo>
                <a:lnTo>
                  <a:pt x="8126475" y="12411165"/>
                </a:lnTo>
                <a:cubicBezTo>
                  <a:pt x="8126475" y="12609495"/>
                  <a:pt x="7965696" y="12770274"/>
                  <a:pt x="7767366" y="12770274"/>
                </a:cubicBezTo>
                <a:lnTo>
                  <a:pt x="359109" y="12770274"/>
                </a:lnTo>
                <a:cubicBezTo>
                  <a:pt x="160779" y="12770274"/>
                  <a:pt x="0" y="12609495"/>
                  <a:pt x="0" y="12411165"/>
                </a:cubicBezTo>
                <a:lnTo>
                  <a:pt x="0" y="359109"/>
                </a:lnTo>
                <a:cubicBezTo>
                  <a:pt x="0" y="160779"/>
                  <a:pt x="160779" y="0"/>
                  <a:pt x="359109" y="0"/>
                </a:cubicBezTo>
                <a:close/>
              </a:path>
            </a:pathLst>
          </a:custGeom>
        </p:spPr>
        <p:txBody>
          <a:bodyPr wrap="square" tIns="432000" bIns="0" anchor="ctr" anchorCtr="1">
            <a:noAutofit/>
          </a:bodyPr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val="38870987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дна_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id="{6AFE3352-06EC-0A45-A3BE-DAE4D3D019B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87600" y="2558819"/>
            <a:ext cx="21232812" cy="10610039"/>
          </a:xfrm>
          <a:custGeom>
            <a:avLst/>
            <a:gdLst>
              <a:gd name="connsiteX0" fmla="*/ 282439 w 21232812"/>
              <a:gd name="connsiteY0" fmla="*/ 0 h 10610039"/>
              <a:gd name="connsiteX1" fmla="*/ 20950372 w 21232812"/>
              <a:gd name="connsiteY1" fmla="*/ 0 h 10610039"/>
              <a:gd name="connsiteX2" fmla="*/ 21232812 w 21232812"/>
              <a:gd name="connsiteY2" fmla="*/ 282439 h 10610039"/>
              <a:gd name="connsiteX3" fmla="*/ 21232812 w 21232812"/>
              <a:gd name="connsiteY3" fmla="*/ 10327600 h 10610039"/>
              <a:gd name="connsiteX4" fmla="*/ 20950372 w 21232812"/>
              <a:gd name="connsiteY4" fmla="*/ 10610039 h 10610039"/>
              <a:gd name="connsiteX5" fmla="*/ 282439 w 21232812"/>
              <a:gd name="connsiteY5" fmla="*/ 10610039 h 10610039"/>
              <a:gd name="connsiteX6" fmla="*/ 0 w 21232812"/>
              <a:gd name="connsiteY6" fmla="*/ 10327600 h 10610039"/>
              <a:gd name="connsiteX7" fmla="*/ 0 w 21232812"/>
              <a:gd name="connsiteY7" fmla="*/ 282439 h 10610039"/>
              <a:gd name="connsiteX8" fmla="*/ 282439 w 21232812"/>
              <a:gd name="connsiteY8" fmla="*/ 0 h 10610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232812" h="10610039">
                <a:moveTo>
                  <a:pt x="282439" y="0"/>
                </a:moveTo>
                <a:lnTo>
                  <a:pt x="20950372" y="0"/>
                </a:lnTo>
                <a:cubicBezTo>
                  <a:pt x="21106360" y="0"/>
                  <a:pt x="21232812" y="126452"/>
                  <a:pt x="21232812" y="282439"/>
                </a:cubicBezTo>
                <a:lnTo>
                  <a:pt x="21232812" y="10327600"/>
                </a:lnTo>
                <a:cubicBezTo>
                  <a:pt x="21232812" y="10483587"/>
                  <a:pt x="21106360" y="10610039"/>
                  <a:pt x="20950372" y="10610039"/>
                </a:cubicBezTo>
                <a:lnTo>
                  <a:pt x="282439" y="10610039"/>
                </a:lnTo>
                <a:cubicBezTo>
                  <a:pt x="126452" y="10610039"/>
                  <a:pt x="0" y="10483587"/>
                  <a:pt x="0" y="10327600"/>
                </a:cubicBezTo>
                <a:lnTo>
                  <a:pt x="0" y="282439"/>
                </a:lnTo>
                <a:cubicBezTo>
                  <a:pt x="0" y="126452"/>
                  <a:pt x="126452" y="0"/>
                  <a:pt x="282439" y="0"/>
                </a:cubicBezTo>
                <a:close/>
              </a:path>
            </a:pathLst>
          </a:custGeom>
        </p:spPr>
        <p:txBody>
          <a:bodyPr wrap="square" tIns="432000" bIns="0" anchor="ctr" anchorCtr="1">
            <a:noAutofit/>
          </a:bodyPr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val="4400836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е_карти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11ACDE16-240B-8243-8646-404A5080810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87600" y="2269067"/>
            <a:ext cx="10368180" cy="10899791"/>
          </a:xfrm>
          <a:custGeom>
            <a:avLst/>
            <a:gdLst>
              <a:gd name="connsiteX0" fmla="*/ 276001 w 10368180"/>
              <a:gd name="connsiteY0" fmla="*/ 0 h 10899791"/>
              <a:gd name="connsiteX1" fmla="*/ 10092179 w 10368180"/>
              <a:gd name="connsiteY1" fmla="*/ 0 h 10899791"/>
              <a:gd name="connsiteX2" fmla="*/ 10368180 w 10368180"/>
              <a:gd name="connsiteY2" fmla="*/ 276001 h 10899791"/>
              <a:gd name="connsiteX3" fmla="*/ 10368180 w 10368180"/>
              <a:gd name="connsiteY3" fmla="*/ 10623790 h 10899791"/>
              <a:gd name="connsiteX4" fmla="*/ 10092179 w 10368180"/>
              <a:gd name="connsiteY4" fmla="*/ 10899791 h 10899791"/>
              <a:gd name="connsiteX5" fmla="*/ 276001 w 10368180"/>
              <a:gd name="connsiteY5" fmla="*/ 10899791 h 10899791"/>
              <a:gd name="connsiteX6" fmla="*/ 0 w 10368180"/>
              <a:gd name="connsiteY6" fmla="*/ 10623790 h 10899791"/>
              <a:gd name="connsiteX7" fmla="*/ 0 w 10368180"/>
              <a:gd name="connsiteY7" fmla="*/ 276001 h 10899791"/>
              <a:gd name="connsiteX8" fmla="*/ 276001 w 10368180"/>
              <a:gd name="connsiteY8" fmla="*/ 0 h 1089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68180" h="10899791">
                <a:moveTo>
                  <a:pt x="276001" y="0"/>
                </a:moveTo>
                <a:lnTo>
                  <a:pt x="10092179" y="0"/>
                </a:lnTo>
                <a:cubicBezTo>
                  <a:pt x="10244610" y="0"/>
                  <a:pt x="10368180" y="123570"/>
                  <a:pt x="10368180" y="276001"/>
                </a:cubicBezTo>
                <a:lnTo>
                  <a:pt x="10368180" y="10623790"/>
                </a:lnTo>
                <a:cubicBezTo>
                  <a:pt x="10368180" y="10776221"/>
                  <a:pt x="10244610" y="10899791"/>
                  <a:pt x="10092179" y="10899791"/>
                </a:cubicBezTo>
                <a:lnTo>
                  <a:pt x="276001" y="10899791"/>
                </a:lnTo>
                <a:cubicBezTo>
                  <a:pt x="123570" y="10899791"/>
                  <a:pt x="0" y="10776221"/>
                  <a:pt x="0" y="10623790"/>
                </a:cubicBezTo>
                <a:lnTo>
                  <a:pt x="0" y="276001"/>
                </a:lnTo>
                <a:cubicBezTo>
                  <a:pt x="0" y="123570"/>
                  <a:pt x="123570" y="0"/>
                  <a:pt x="276001" y="0"/>
                </a:cubicBezTo>
                <a:close/>
              </a:path>
            </a:pathLst>
          </a:custGeom>
        </p:spPr>
        <p:txBody>
          <a:bodyPr wrap="square" tIns="432000" bIns="0" anchor="ctr" anchorCtr="1">
            <a:noAutofit/>
          </a:bodyPr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14DD2A20-F96A-0A4E-8C38-941EDA7D17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5840" y="2269067"/>
            <a:ext cx="10469880" cy="10899791"/>
          </a:xfrm>
          <a:custGeom>
            <a:avLst/>
            <a:gdLst>
              <a:gd name="connsiteX0" fmla="*/ 278708 w 10469880"/>
              <a:gd name="connsiteY0" fmla="*/ 0 h 10899791"/>
              <a:gd name="connsiteX1" fmla="*/ 10191172 w 10469880"/>
              <a:gd name="connsiteY1" fmla="*/ 0 h 10899791"/>
              <a:gd name="connsiteX2" fmla="*/ 10469880 w 10469880"/>
              <a:gd name="connsiteY2" fmla="*/ 278708 h 10899791"/>
              <a:gd name="connsiteX3" fmla="*/ 10469880 w 10469880"/>
              <a:gd name="connsiteY3" fmla="*/ 10621083 h 10899791"/>
              <a:gd name="connsiteX4" fmla="*/ 10191172 w 10469880"/>
              <a:gd name="connsiteY4" fmla="*/ 10899791 h 10899791"/>
              <a:gd name="connsiteX5" fmla="*/ 278708 w 10469880"/>
              <a:gd name="connsiteY5" fmla="*/ 10899791 h 10899791"/>
              <a:gd name="connsiteX6" fmla="*/ 0 w 10469880"/>
              <a:gd name="connsiteY6" fmla="*/ 10621083 h 10899791"/>
              <a:gd name="connsiteX7" fmla="*/ 0 w 10469880"/>
              <a:gd name="connsiteY7" fmla="*/ 278708 h 10899791"/>
              <a:gd name="connsiteX8" fmla="*/ 278708 w 10469880"/>
              <a:gd name="connsiteY8" fmla="*/ 0 h 1089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69880" h="10899791">
                <a:moveTo>
                  <a:pt x="278708" y="0"/>
                </a:moveTo>
                <a:lnTo>
                  <a:pt x="10191172" y="0"/>
                </a:lnTo>
                <a:cubicBezTo>
                  <a:pt x="10345098" y="0"/>
                  <a:pt x="10469880" y="124782"/>
                  <a:pt x="10469880" y="278708"/>
                </a:cubicBezTo>
                <a:lnTo>
                  <a:pt x="10469880" y="10621083"/>
                </a:lnTo>
                <a:cubicBezTo>
                  <a:pt x="10469880" y="10775009"/>
                  <a:pt x="10345098" y="10899791"/>
                  <a:pt x="10191172" y="10899791"/>
                </a:cubicBezTo>
                <a:lnTo>
                  <a:pt x="278708" y="10899791"/>
                </a:lnTo>
                <a:cubicBezTo>
                  <a:pt x="124782" y="10899791"/>
                  <a:pt x="0" y="10775009"/>
                  <a:pt x="0" y="10621083"/>
                </a:cubicBezTo>
                <a:lnTo>
                  <a:pt x="0" y="278708"/>
                </a:lnTo>
                <a:cubicBezTo>
                  <a:pt x="0" y="124782"/>
                  <a:pt x="124782" y="0"/>
                  <a:pt x="278708" y="0"/>
                </a:cubicBezTo>
                <a:close/>
              </a:path>
            </a:pathLst>
          </a:custGeom>
        </p:spPr>
        <p:txBody>
          <a:bodyPr wrap="square" tIns="432000" bIns="0" anchor="ctr" anchorCtr="1">
            <a:noAutofit/>
          </a:bodyPr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val="1350016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инка_целиком_на_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2">
            <a:extLst>
              <a:ext uri="{FF2B5EF4-FFF2-40B4-BE49-F238E27FC236}">
                <a16:creationId xmlns:a16="http://schemas.microsoft.com/office/drawing/2014/main" id="{EA502E89-DEA8-6F45-8073-569B507DB4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4382413" cy="13716000"/>
          </a:xfrm>
          <a:prstGeom prst="rect">
            <a:avLst/>
          </a:prstGeom>
        </p:spPr>
        <p:txBody>
          <a:bodyPr tIns="288000" anchor="ctr" anchorCtr="1"/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val="14567881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фры_светлые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3">
            <a:extLst>
              <a:ext uri="{FF2B5EF4-FFF2-40B4-BE49-F238E27FC236}">
                <a16:creationId xmlns:a16="http://schemas.microsoft.com/office/drawing/2014/main" id="{A35C093A-A77F-B348-B17F-914924C6E0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E6A691AC-6078-B148-9989-B04EE19AD8C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87500" y="8948421"/>
            <a:ext cx="6579647" cy="25527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Пояснение к ней</a:t>
            </a: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3553F8F4-923C-A346-A86B-CC3FDE3497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902701" y="8948421"/>
            <a:ext cx="6579647" cy="25527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Пояснение к ней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369C43ED-AC1B-BB48-97B2-D3FC86A5A25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6244027" y="8948421"/>
            <a:ext cx="6579647" cy="25527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Пояснение к ней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EC45D311-149F-3142-AC7D-A1962718DA2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587500" y="7141495"/>
            <a:ext cx="6579647" cy="1454697"/>
          </a:xfrm>
        </p:spPr>
        <p:txBody>
          <a:bodyPr/>
          <a:lstStyle>
            <a:lvl1pPr>
              <a:defRPr sz="10000" b="1" i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Цифра</a:t>
            </a:r>
          </a:p>
        </p:txBody>
      </p:sp>
      <p:sp>
        <p:nvSpPr>
          <p:cNvPr id="22" name="Текст 2">
            <a:extLst>
              <a:ext uri="{FF2B5EF4-FFF2-40B4-BE49-F238E27FC236}">
                <a16:creationId xmlns:a16="http://schemas.microsoft.com/office/drawing/2014/main" id="{D7A5D168-06A3-1E47-B52E-778BDAA6D0B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02700" y="7141495"/>
            <a:ext cx="6579647" cy="1454697"/>
          </a:xfrm>
        </p:spPr>
        <p:txBody>
          <a:bodyPr/>
          <a:lstStyle>
            <a:lvl1pPr>
              <a:defRPr sz="10000" b="1" i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Цифра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B24BE6E7-6FD9-5F4D-A69F-C103B40CDFA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6217900" y="7141495"/>
            <a:ext cx="6579647" cy="1454697"/>
          </a:xfrm>
        </p:spPr>
        <p:txBody>
          <a:bodyPr/>
          <a:lstStyle>
            <a:lvl1pPr>
              <a:defRPr sz="10000" b="1" i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Цифра</a:t>
            </a:r>
          </a:p>
        </p:txBody>
      </p:sp>
    </p:spTree>
    <p:extLst>
      <p:ext uri="{BB962C8B-B14F-4D97-AF65-F5344CB8AC3E}">
        <p14:creationId xmlns:p14="http://schemas.microsoft.com/office/powerpoint/2010/main" val="16000166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фры_темные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3">
            <a:extLst>
              <a:ext uri="{FF2B5EF4-FFF2-40B4-BE49-F238E27FC236}">
                <a16:creationId xmlns:a16="http://schemas.microsoft.com/office/drawing/2014/main" id="{A35C093A-A77F-B348-B17F-914924C6E0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E6A691AC-6078-B148-9989-B04EE19AD8C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87500" y="8948421"/>
            <a:ext cx="6579647" cy="25527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Пояснение к ней</a:t>
            </a: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3553F8F4-923C-A346-A86B-CC3FDE3497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902701" y="8948421"/>
            <a:ext cx="6579647" cy="25527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Пояснение к ней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369C43ED-AC1B-BB48-97B2-D3FC86A5A25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6244027" y="8948421"/>
            <a:ext cx="6579647" cy="25527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Пояснение к ней</a:t>
            </a: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5BFCED5F-38B7-1E40-A140-77B54135F58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587500" y="7141495"/>
            <a:ext cx="6579647" cy="1454697"/>
          </a:xfrm>
        </p:spPr>
        <p:txBody>
          <a:bodyPr/>
          <a:lstStyle>
            <a:lvl1pPr>
              <a:defRPr sz="10000" b="1" i="0">
                <a:solidFill>
                  <a:schemeClr val="accent6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Цифра</a:t>
            </a:r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id="{67F5BCA1-3E01-CC40-8AA4-8B198BB7C47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02700" y="7141495"/>
            <a:ext cx="6579647" cy="1454697"/>
          </a:xfrm>
        </p:spPr>
        <p:txBody>
          <a:bodyPr/>
          <a:lstStyle>
            <a:lvl1pPr>
              <a:defRPr sz="10000" b="1" i="0">
                <a:solidFill>
                  <a:schemeClr val="accent6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Цифра</a:t>
            </a: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id="{C8CB2F46-FFAA-1442-8858-2DB5E0A000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6217900" y="7141495"/>
            <a:ext cx="6579647" cy="1454697"/>
          </a:xfrm>
        </p:spPr>
        <p:txBody>
          <a:bodyPr/>
          <a:lstStyle>
            <a:lvl1pPr>
              <a:defRPr sz="10000" b="1" i="0">
                <a:solidFill>
                  <a:schemeClr val="accent6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Цифра</a:t>
            </a:r>
          </a:p>
        </p:txBody>
      </p:sp>
    </p:spTree>
    <p:extLst>
      <p:ext uri="{BB962C8B-B14F-4D97-AF65-F5344CB8AC3E}">
        <p14:creationId xmlns:p14="http://schemas.microsoft.com/office/powerpoint/2010/main" val="21726875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мная_Текст или диаграмм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3">
            <a:extLst>
              <a:ext uri="{FF2B5EF4-FFF2-40B4-BE49-F238E27FC236}">
                <a16:creationId xmlns:a16="http://schemas.microsoft.com/office/drawing/2014/main" id="{607F4B8C-DB90-6540-9795-57F9A5AAAF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415FF639-9525-9648-8BCE-9E70C96DEF3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587500" y="2735263"/>
            <a:ext cx="20488275" cy="91440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97058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ветлая_Текст ил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3">
            <a:extLst>
              <a:ext uri="{FF2B5EF4-FFF2-40B4-BE49-F238E27FC236}">
                <a16:creationId xmlns:a16="http://schemas.microsoft.com/office/drawing/2014/main" id="{607F4B8C-DB90-6540-9795-57F9A5AAAF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75D1AC9-D386-B64F-B226-3A55FA218B5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587500" y="2735263"/>
            <a:ext cx="20488275" cy="91440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779177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мная_Текст или диаграмм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3">
            <a:extLst>
              <a:ext uri="{FF2B5EF4-FFF2-40B4-BE49-F238E27FC236}">
                <a16:creationId xmlns:a16="http://schemas.microsoft.com/office/drawing/2014/main" id="{607F4B8C-DB90-6540-9795-57F9A5AAAF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415FF639-9525-9648-8BCE-9E70C96DEF3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587500" y="2735263"/>
            <a:ext cx="20488275" cy="91440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34543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етлая_Текст и текст/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3">
            <a:extLst>
              <a:ext uri="{FF2B5EF4-FFF2-40B4-BE49-F238E27FC236}">
                <a16:creationId xmlns:a16="http://schemas.microsoft.com/office/drawing/2014/main" id="{607F4B8C-DB90-6540-9795-57F9A5AAAF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5A28A7-340B-584E-8046-40CEF986C1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7501" y="2735263"/>
            <a:ext cx="6584950" cy="91440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75C446B5-FFB2-4644-A975-8D74D2244A3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913600" y="2735263"/>
            <a:ext cx="13868807" cy="91440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31131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_светлый_r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79562" y="10061096"/>
            <a:ext cx="21232811" cy="1818167"/>
          </a:xfrm>
          <a:prstGeom prst="rect">
            <a:avLst/>
          </a:prstGeom>
        </p:spPr>
        <p:txBody>
          <a:bodyPr lIns="0" tIns="0" rIns="0" bIns="251999" anchor="b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0" i="0" baseline="0">
                <a:latin typeface="Verdana" panose="020B0604030504040204" pitchFamily="34" charset="0"/>
              </a:defRPr>
            </a:lvl1pPr>
            <a:lvl2pPr marL="914354" indent="0" algn="ctr">
              <a:buNone/>
              <a:defRPr sz="4000"/>
            </a:lvl2pPr>
            <a:lvl3pPr marL="1828710" indent="0" algn="ctr">
              <a:buNone/>
              <a:defRPr sz="3600"/>
            </a:lvl3pPr>
            <a:lvl4pPr marL="2743064" indent="0" algn="ctr">
              <a:buNone/>
              <a:defRPr sz="3200"/>
            </a:lvl4pPr>
            <a:lvl5pPr marL="3657419" indent="0" algn="ctr">
              <a:buNone/>
              <a:defRPr sz="3200"/>
            </a:lvl5pPr>
            <a:lvl6pPr marL="4571773" indent="0" algn="ctr">
              <a:buNone/>
              <a:defRPr sz="3200"/>
            </a:lvl6pPr>
            <a:lvl7pPr marL="5486127" indent="0" algn="ctr">
              <a:buNone/>
              <a:defRPr sz="3200"/>
            </a:lvl7pPr>
            <a:lvl8pPr marL="6400483" indent="0" algn="ctr">
              <a:buNone/>
              <a:defRPr sz="3200"/>
            </a:lvl8pPr>
            <a:lvl9pPr marL="7314837" indent="0" algn="ctr">
              <a:buNone/>
              <a:defRPr sz="3200"/>
            </a:lvl9pPr>
          </a:lstStyle>
          <a:p>
            <a:r>
              <a:rPr lang="ru-RU" dirty="0"/>
              <a:t>Имя и Фамилия, должность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D50639F-F59F-B746-A68D-63C278D476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9563" y="3831168"/>
            <a:ext cx="21232812" cy="5493808"/>
          </a:xfrm>
          <a:prstGeom prst="rect">
            <a:avLst/>
          </a:prstGeom>
        </p:spPr>
        <p:txBody>
          <a:bodyPr vert="horz" tIns="270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ru-RU" dirty="0"/>
              <a:t>Заголовок презентации</a:t>
            </a:r>
            <a:endParaRPr lang="en-US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1AA9AB4B-9C53-C84C-AACB-0F6940554E0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253960" y="1753711"/>
            <a:ext cx="2548890" cy="1227234"/>
          </a:xfrm>
          <a:prstGeom prst="rect">
            <a:avLst/>
          </a:prstGeom>
          <a:noFill/>
          <a:ln>
            <a:noFill/>
          </a:ln>
        </p:spPr>
        <p:txBody>
          <a:bodyPr tIns="594000">
            <a:noAutofit/>
          </a:bodyPr>
          <a:lstStyle>
            <a:lvl1pPr marL="0" indent="0" algn="ctr">
              <a:buFontTx/>
              <a:buNone/>
              <a:defRPr sz="3200" b="0" i="0" baseline="0">
                <a:latin typeface="Verdana" panose="020B0604030504040204" pitchFamily="34" charset="0"/>
                <a:ea typeface="Yandex Sans Text Thin" charset="0"/>
                <a:cs typeface="Yandex Sans Text Thin" charset="0"/>
              </a:defRPr>
            </a:lvl1pPr>
          </a:lstStyle>
          <a:p>
            <a:r>
              <a:rPr lang="ru-RU" dirty="0"/>
              <a:t>Логотип</a:t>
            </a:r>
            <a:r>
              <a:rPr lang="en-US" dirty="0"/>
              <a:t> </a:t>
            </a:r>
            <a:r>
              <a:rPr lang="ru-RU" dirty="0"/>
              <a:t>партнёра</a:t>
            </a:r>
            <a:r>
              <a:rPr lang="en-US" dirty="0"/>
              <a:t> </a:t>
            </a:r>
            <a:r>
              <a:rPr lang="ru-RU" dirty="0"/>
              <a:t>или</a:t>
            </a:r>
            <a:r>
              <a:rPr lang="en-US" dirty="0"/>
              <a:t> NDA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949E7B-BF10-9549-9BB1-77672E62C1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919" y="1889909"/>
            <a:ext cx="1668304" cy="109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725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мная_Текст и текст/объект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FFF6938D-3112-4D42-A9E5-13EC2B15E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8" name="Текст 3">
            <a:extLst>
              <a:ext uri="{FF2B5EF4-FFF2-40B4-BE49-F238E27FC236}">
                <a16:creationId xmlns:a16="http://schemas.microsoft.com/office/drawing/2014/main" id="{09E176B0-0DD1-AF46-A5AB-095EC0C266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7501" y="2735263"/>
            <a:ext cx="6584950" cy="91440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441A30C7-555E-8840-AAEC-EED54F2FB28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913600" y="2735263"/>
            <a:ext cx="13868807" cy="91440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868336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етлая_2 текста/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>
            <a:extLst>
              <a:ext uri="{FF2B5EF4-FFF2-40B4-BE49-F238E27FC236}">
                <a16:creationId xmlns:a16="http://schemas.microsoft.com/office/drawing/2014/main" id="{00CE3A18-3BEE-1E48-8DB5-EFDF81BE48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7" name="Объект 3">
            <a:extLst>
              <a:ext uri="{FF2B5EF4-FFF2-40B4-BE49-F238E27FC236}">
                <a16:creationId xmlns:a16="http://schemas.microsoft.com/office/drawing/2014/main" id="{640B2725-7986-D046-8CF2-C51CAEC2173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587500" y="2735263"/>
            <a:ext cx="10222107" cy="91440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E45B0BAB-CF76-224D-AEDC-6F5A533ED66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60300" y="2735263"/>
            <a:ext cx="10222107" cy="91440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119676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мная_2 текста/объект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>
            <a:extLst>
              <a:ext uri="{FF2B5EF4-FFF2-40B4-BE49-F238E27FC236}">
                <a16:creationId xmlns:a16="http://schemas.microsoft.com/office/drawing/2014/main" id="{00CE3A18-3BEE-1E48-8DB5-EFDF81BE48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7" name="Объект 3">
            <a:extLst>
              <a:ext uri="{FF2B5EF4-FFF2-40B4-BE49-F238E27FC236}">
                <a16:creationId xmlns:a16="http://schemas.microsoft.com/office/drawing/2014/main" id="{640B2725-7986-D046-8CF2-C51CAEC2173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587500" y="2735263"/>
            <a:ext cx="10222107" cy="91440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E45B0BAB-CF76-224D-AEDC-6F5A533ED66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60300" y="2735263"/>
            <a:ext cx="10222107" cy="9144000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18153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ветлая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F1F4520F-52AD-1A48-9C8D-4DE8B66AE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0336414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мная_Только заголовок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2667FA66-01B0-4C4E-9180-8ACC24E174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3790076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Цитата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850FB3B4-BC00-5F49-872B-93B4960BBE7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2000" y="11010583"/>
            <a:ext cx="18377820" cy="1036638"/>
          </a:xfrm>
          <a:prstGeom prst="rect">
            <a:avLst/>
          </a:prstGeom>
        </p:spPr>
        <p:txBody>
          <a:bodyPr lIns="0" tIns="0" rIns="0" bIns="259200" anchor="b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0" i="0" baseline="0">
                <a:solidFill>
                  <a:srgbClr val="C3C7C8"/>
                </a:solidFill>
                <a:latin typeface="Verdana" panose="020B0604030504040204" pitchFamily="34" charset="0"/>
              </a:defRPr>
            </a:lvl1pPr>
            <a:lvl2pPr marL="914354" indent="0" algn="ctr">
              <a:buNone/>
              <a:defRPr sz="4000"/>
            </a:lvl2pPr>
            <a:lvl3pPr marL="1828710" indent="0" algn="ctr">
              <a:buNone/>
              <a:defRPr sz="3600"/>
            </a:lvl3pPr>
            <a:lvl4pPr marL="2743064" indent="0" algn="ctr">
              <a:buNone/>
              <a:defRPr sz="3200"/>
            </a:lvl4pPr>
            <a:lvl5pPr marL="3657419" indent="0" algn="ctr">
              <a:buNone/>
              <a:defRPr sz="3200"/>
            </a:lvl5pPr>
            <a:lvl6pPr marL="4571773" indent="0" algn="ctr">
              <a:buNone/>
              <a:defRPr sz="3200"/>
            </a:lvl6pPr>
            <a:lvl7pPr marL="5486127" indent="0" algn="ctr">
              <a:buNone/>
              <a:defRPr sz="3200"/>
            </a:lvl7pPr>
            <a:lvl8pPr marL="6400483" indent="0" algn="ctr">
              <a:buNone/>
              <a:defRPr sz="3200"/>
            </a:lvl8pPr>
            <a:lvl9pPr marL="7314837" indent="0" algn="ctr">
              <a:buNone/>
              <a:defRPr sz="3200"/>
            </a:lvl9pPr>
          </a:lstStyle>
          <a:p>
            <a:r>
              <a:rPr lang="ru-RU" dirty="0"/>
              <a:t>Автор</a:t>
            </a:r>
            <a:endParaRPr lang="en-US" dirty="0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AA0515DA-AB4C-124F-983B-393EA85D3A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2000" y="4071620"/>
            <a:ext cx="18377820" cy="6213475"/>
          </a:xfrm>
          <a:prstGeom prst="rect">
            <a:avLst/>
          </a:prstGeom>
        </p:spPr>
        <p:txBody>
          <a:bodyPr tIns="251999" anchor="ctr">
            <a:noAutofit/>
          </a:bodyPr>
          <a:lstStyle>
            <a:lvl1pPr marL="1143000" indent="-1143000" algn="ctr">
              <a:buClr>
                <a:schemeClr val="bg2"/>
              </a:buClr>
              <a:buSzPct val="200000"/>
              <a:buFontTx/>
              <a:buNone/>
              <a:defRPr sz="9600" b="1" i="0" baseline="0"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Цитата</a:t>
            </a:r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CEBE73-6A37-344C-8A5E-C08AD55B0A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3689" y="1802130"/>
            <a:ext cx="1583611" cy="1281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57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Цветной_разделитель_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6D0FFE5-1CD5-324B-9393-A6B3487081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073" y="0"/>
            <a:ext cx="24508558" cy="13716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718877E-EFDC-BB45-AB21-136CBDAED2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9564" y="3149562"/>
            <a:ext cx="13904912" cy="7416875"/>
          </a:xfrm>
        </p:spPr>
        <p:txBody>
          <a:bodyPr vert="horz" tIns="270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ru-RU" dirty="0"/>
              <a:t>Название раздела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5457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етлый_К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>
            <a:extLst>
              <a:ext uri="{FF2B5EF4-FFF2-40B4-BE49-F238E27FC236}">
                <a16:creationId xmlns:a16="http://schemas.microsoft.com/office/drawing/2014/main" id="{45484853-AF1C-9C4F-87F8-C9C5A3EDBD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DC83B333-F3B4-444F-8A46-A3EA094A3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91537" y="2735263"/>
            <a:ext cx="21220838" cy="9513887"/>
          </a:xfrm>
          <a:prstGeom prst="rect">
            <a:avLst/>
          </a:prstGeom>
        </p:spPr>
        <p:txBody>
          <a:bodyPr tIns="180000"/>
          <a:lstStyle>
            <a:lvl1pPr>
              <a:lnSpc>
                <a:spcPct val="150000"/>
              </a:lnSpc>
              <a:spcBef>
                <a:spcPts val="600"/>
              </a:spcBef>
              <a:defRPr b="0" i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r>
              <a:rPr lang="ru-RU" dirty="0"/>
              <a:t>Код</a:t>
            </a:r>
          </a:p>
        </p:txBody>
      </p:sp>
    </p:spTree>
    <p:extLst>
      <p:ext uri="{BB962C8B-B14F-4D97-AF65-F5344CB8AC3E}">
        <p14:creationId xmlns:p14="http://schemas.microsoft.com/office/powerpoint/2010/main" val="3835279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мный_Ко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>
            <a:extLst>
              <a:ext uri="{FF2B5EF4-FFF2-40B4-BE49-F238E27FC236}">
                <a16:creationId xmlns:a16="http://schemas.microsoft.com/office/drawing/2014/main" id="{45484853-AF1C-9C4F-87F8-C9C5A3EDBD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21232812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DC83B333-F3B4-444F-8A46-A3EA094A3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91537" y="2735263"/>
            <a:ext cx="21220838" cy="9513887"/>
          </a:xfrm>
          <a:prstGeom prst="rect">
            <a:avLst/>
          </a:prstGeom>
        </p:spPr>
        <p:txBody>
          <a:bodyPr tIns="180000"/>
          <a:lstStyle>
            <a:lvl1pPr>
              <a:lnSpc>
                <a:spcPct val="150000"/>
              </a:lnSpc>
              <a:spcBef>
                <a:spcPts val="600"/>
              </a:spcBef>
              <a:defRPr b="0" i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r>
              <a:rPr lang="ru-RU" dirty="0"/>
              <a:t>Код</a:t>
            </a:r>
          </a:p>
        </p:txBody>
      </p:sp>
    </p:spTree>
    <p:extLst>
      <p:ext uri="{BB962C8B-B14F-4D97-AF65-F5344CB8AC3E}">
        <p14:creationId xmlns:p14="http://schemas.microsoft.com/office/powerpoint/2010/main" val="16110433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мный_смартфон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C5FAA375-93C2-F04A-A9D5-C8F3B5D0A1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36674" y="927473"/>
            <a:ext cx="7060163" cy="12396480"/>
          </a:xfrm>
          <a:prstGeom prst="rect">
            <a:avLst/>
          </a:prstGeom>
        </p:spPr>
      </p:pic>
      <p:sp>
        <p:nvSpPr>
          <p:cNvPr id="6" name="Рисунок 8">
            <a:extLst>
              <a:ext uri="{FF2B5EF4-FFF2-40B4-BE49-F238E27FC236}">
                <a16:creationId xmlns:a16="http://schemas.microsoft.com/office/drawing/2014/main" id="{061DF394-A367-1B49-BA49-601D18E986B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4899" y="1666568"/>
            <a:ext cx="4852219" cy="10316497"/>
          </a:xfrm>
          <a:custGeom>
            <a:avLst/>
            <a:gdLst>
              <a:gd name="connsiteX0" fmla="*/ 525495 w 4852219"/>
              <a:gd name="connsiteY0" fmla="*/ 0 h 10316497"/>
              <a:gd name="connsiteX1" fmla="*/ 4326724 w 4852219"/>
              <a:gd name="connsiteY1" fmla="*/ 0 h 10316497"/>
              <a:gd name="connsiteX2" fmla="*/ 4852219 w 4852219"/>
              <a:gd name="connsiteY2" fmla="*/ 525495 h 10316497"/>
              <a:gd name="connsiteX3" fmla="*/ 4852219 w 4852219"/>
              <a:gd name="connsiteY3" fmla="*/ 9791002 h 10316497"/>
              <a:gd name="connsiteX4" fmla="*/ 4326724 w 4852219"/>
              <a:gd name="connsiteY4" fmla="*/ 10316497 h 10316497"/>
              <a:gd name="connsiteX5" fmla="*/ 525495 w 4852219"/>
              <a:gd name="connsiteY5" fmla="*/ 10316497 h 10316497"/>
              <a:gd name="connsiteX6" fmla="*/ 0 w 4852219"/>
              <a:gd name="connsiteY6" fmla="*/ 9791002 h 10316497"/>
              <a:gd name="connsiteX7" fmla="*/ 0 w 4852219"/>
              <a:gd name="connsiteY7" fmla="*/ 525495 h 10316497"/>
              <a:gd name="connsiteX8" fmla="*/ 525495 w 4852219"/>
              <a:gd name="connsiteY8" fmla="*/ 0 h 10316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52219" h="10316497">
                <a:moveTo>
                  <a:pt x="525495" y="0"/>
                </a:moveTo>
                <a:lnTo>
                  <a:pt x="4326724" y="0"/>
                </a:lnTo>
                <a:cubicBezTo>
                  <a:pt x="4616947" y="0"/>
                  <a:pt x="4852219" y="235272"/>
                  <a:pt x="4852219" y="525495"/>
                </a:cubicBezTo>
                <a:lnTo>
                  <a:pt x="4852219" y="9791002"/>
                </a:lnTo>
                <a:cubicBezTo>
                  <a:pt x="4852219" y="10081225"/>
                  <a:pt x="4616947" y="10316497"/>
                  <a:pt x="4326724" y="10316497"/>
                </a:cubicBezTo>
                <a:lnTo>
                  <a:pt x="525495" y="10316497"/>
                </a:lnTo>
                <a:cubicBezTo>
                  <a:pt x="235272" y="10316497"/>
                  <a:pt x="0" y="10081225"/>
                  <a:pt x="0" y="9791002"/>
                </a:cubicBezTo>
                <a:lnTo>
                  <a:pt x="0" y="525495"/>
                </a:lnTo>
                <a:cubicBezTo>
                  <a:pt x="0" y="235272"/>
                  <a:pt x="235272" y="0"/>
                  <a:pt x="525495" y="0"/>
                </a:cubicBezTo>
                <a:close/>
              </a:path>
            </a:pathLst>
          </a:custGeom>
          <a:noFill/>
        </p:spPr>
      </p:sp>
    </p:spTree>
    <p:extLst>
      <p:ext uri="{BB962C8B-B14F-4D97-AF65-F5344CB8AC3E}">
        <p14:creationId xmlns:p14="http://schemas.microsoft.com/office/powerpoint/2010/main" val="3792337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ветной_разделитель_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CD0900-E08C-5F4A-AAE9-A24A6F9F92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10"/>
          <a:stretch/>
        </p:blipFill>
        <p:spPr>
          <a:xfrm>
            <a:off x="1" y="0"/>
            <a:ext cx="24382412" cy="13716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718877E-EFDC-BB45-AB21-136CBDAED2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9564" y="3149562"/>
            <a:ext cx="13904912" cy="7416875"/>
          </a:xfrm>
        </p:spPr>
        <p:txBody>
          <a:bodyPr vert="horz" tIns="270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>
                <a:solidFill>
                  <a:srgbClr val="FFFFFF"/>
                </a:solidFill>
                <a:latin typeface="Verdana" panose="020B0604030504040204" pitchFamily="34" charset="0"/>
              </a:defRPr>
            </a:lvl1pPr>
          </a:lstStyle>
          <a:p>
            <a:r>
              <a:rPr lang="ru-RU" dirty="0"/>
              <a:t>Название раздела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8675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етлый_смартфо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E21B6B7E-C962-E648-9713-E3E779F51E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36674" y="927473"/>
            <a:ext cx="7060163" cy="12396480"/>
          </a:xfrm>
          <a:prstGeom prst="rect">
            <a:avLst/>
          </a:prstGeom>
        </p:spPr>
      </p:pic>
      <p:sp>
        <p:nvSpPr>
          <p:cNvPr id="5" name="Рисунок 8">
            <a:extLst>
              <a:ext uri="{FF2B5EF4-FFF2-40B4-BE49-F238E27FC236}">
                <a16:creationId xmlns:a16="http://schemas.microsoft.com/office/drawing/2014/main" id="{D2858F8B-F27B-BB42-A4A2-4C226973EB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4899" y="1666568"/>
            <a:ext cx="4852219" cy="10316497"/>
          </a:xfrm>
          <a:custGeom>
            <a:avLst/>
            <a:gdLst>
              <a:gd name="connsiteX0" fmla="*/ 525495 w 4852219"/>
              <a:gd name="connsiteY0" fmla="*/ 0 h 10316497"/>
              <a:gd name="connsiteX1" fmla="*/ 4326724 w 4852219"/>
              <a:gd name="connsiteY1" fmla="*/ 0 h 10316497"/>
              <a:gd name="connsiteX2" fmla="*/ 4852219 w 4852219"/>
              <a:gd name="connsiteY2" fmla="*/ 525495 h 10316497"/>
              <a:gd name="connsiteX3" fmla="*/ 4852219 w 4852219"/>
              <a:gd name="connsiteY3" fmla="*/ 9791002 h 10316497"/>
              <a:gd name="connsiteX4" fmla="*/ 4326724 w 4852219"/>
              <a:gd name="connsiteY4" fmla="*/ 10316497 h 10316497"/>
              <a:gd name="connsiteX5" fmla="*/ 525495 w 4852219"/>
              <a:gd name="connsiteY5" fmla="*/ 10316497 h 10316497"/>
              <a:gd name="connsiteX6" fmla="*/ 0 w 4852219"/>
              <a:gd name="connsiteY6" fmla="*/ 9791002 h 10316497"/>
              <a:gd name="connsiteX7" fmla="*/ 0 w 4852219"/>
              <a:gd name="connsiteY7" fmla="*/ 525495 h 10316497"/>
              <a:gd name="connsiteX8" fmla="*/ 525495 w 4852219"/>
              <a:gd name="connsiteY8" fmla="*/ 0 h 10316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52219" h="10316497">
                <a:moveTo>
                  <a:pt x="525495" y="0"/>
                </a:moveTo>
                <a:lnTo>
                  <a:pt x="4326724" y="0"/>
                </a:lnTo>
                <a:cubicBezTo>
                  <a:pt x="4616947" y="0"/>
                  <a:pt x="4852219" y="235272"/>
                  <a:pt x="4852219" y="525495"/>
                </a:cubicBezTo>
                <a:lnTo>
                  <a:pt x="4852219" y="9791002"/>
                </a:lnTo>
                <a:cubicBezTo>
                  <a:pt x="4852219" y="10081225"/>
                  <a:pt x="4616947" y="10316497"/>
                  <a:pt x="4326724" y="10316497"/>
                </a:cubicBezTo>
                <a:lnTo>
                  <a:pt x="525495" y="10316497"/>
                </a:lnTo>
                <a:cubicBezTo>
                  <a:pt x="235272" y="10316497"/>
                  <a:pt x="0" y="10081225"/>
                  <a:pt x="0" y="9791002"/>
                </a:cubicBezTo>
                <a:lnTo>
                  <a:pt x="0" y="525495"/>
                </a:lnTo>
                <a:cubicBezTo>
                  <a:pt x="0" y="235272"/>
                  <a:pt x="235272" y="0"/>
                  <a:pt x="525495" y="0"/>
                </a:cubicBezTo>
                <a:close/>
              </a:path>
            </a:pathLst>
          </a:custGeom>
          <a:noFill/>
        </p:spPr>
      </p:sp>
    </p:spTree>
    <p:extLst>
      <p:ext uri="{BB962C8B-B14F-4D97-AF65-F5344CB8AC3E}">
        <p14:creationId xmlns:p14="http://schemas.microsoft.com/office/powerpoint/2010/main" val="2680485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фон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DF416F75-36EA-D344-B3FE-5FB0B16D7D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9859333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Заголовок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EDBC7121-0E25-B54F-967C-3D8DB6C3A0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87599" y="2735263"/>
            <a:ext cx="9872563" cy="9897004"/>
          </a:xfrm>
        </p:spPr>
        <p:txBody>
          <a:bodyPr/>
          <a:lstStyle>
            <a:lvl1pPr>
              <a:defRPr b="0" i="0">
                <a:latin typeface="Verdana" panose="020B0604030504040204" pitchFamily="34" charset="0"/>
              </a:defRPr>
            </a:lvl1pPr>
            <a:lvl2pPr>
              <a:defRPr b="0" i="0">
                <a:latin typeface="Verdana" panose="020B0604030504040204" pitchFamily="34" charset="0"/>
              </a:defRPr>
            </a:lvl2pPr>
            <a:lvl3pPr>
              <a:defRPr b="0" i="0">
                <a:latin typeface="Verdana" panose="020B0604030504040204" pitchFamily="34" charset="0"/>
              </a:defRPr>
            </a:lvl3pPr>
            <a:lvl4pPr>
              <a:defRPr b="0" i="0">
                <a:latin typeface="Verdana" panose="020B0604030504040204" pitchFamily="34" charset="0"/>
              </a:defRPr>
            </a:lvl4pPr>
            <a:lvl5pPr>
              <a:defRPr b="0" i="0"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6464B91B-DA73-6948-A7CA-8B2D613162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83194" y="927473"/>
            <a:ext cx="7060163" cy="12396480"/>
          </a:xfrm>
          <a:prstGeom prst="rect">
            <a:avLst/>
          </a:prstGeom>
        </p:spPr>
      </p:pic>
      <p:sp>
        <p:nvSpPr>
          <p:cNvPr id="7" name="Рисунок 8">
            <a:extLst>
              <a:ext uri="{FF2B5EF4-FFF2-40B4-BE49-F238E27FC236}">
                <a16:creationId xmlns:a16="http://schemas.microsoft.com/office/drawing/2014/main" id="{022358E3-FD63-FB42-99DF-1AD809D780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031419" y="1666568"/>
            <a:ext cx="4852219" cy="10316497"/>
          </a:xfrm>
          <a:custGeom>
            <a:avLst/>
            <a:gdLst>
              <a:gd name="connsiteX0" fmla="*/ 525495 w 4852219"/>
              <a:gd name="connsiteY0" fmla="*/ 0 h 10316497"/>
              <a:gd name="connsiteX1" fmla="*/ 4326724 w 4852219"/>
              <a:gd name="connsiteY1" fmla="*/ 0 h 10316497"/>
              <a:gd name="connsiteX2" fmla="*/ 4852219 w 4852219"/>
              <a:gd name="connsiteY2" fmla="*/ 525495 h 10316497"/>
              <a:gd name="connsiteX3" fmla="*/ 4852219 w 4852219"/>
              <a:gd name="connsiteY3" fmla="*/ 9791002 h 10316497"/>
              <a:gd name="connsiteX4" fmla="*/ 4326724 w 4852219"/>
              <a:gd name="connsiteY4" fmla="*/ 10316497 h 10316497"/>
              <a:gd name="connsiteX5" fmla="*/ 525495 w 4852219"/>
              <a:gd name="connsiteY5" fmla="*/ 10316497 h 10316497"/>
              <a:gd name="connsiteX6" fmla="*/ 0 w 4852219"/>
              <a:gd name="connsiteY6" fmla="*/ 9791002 h 10316497"/>
              <a:gd name="connsiteX7" fmla="*/ 0 w 4852219"/>
              <a:gd name="connsiteY7" fmla="*/ 525495 h 10316497"/>
              <a:gd name="connsiteX8" fmla="*/ 525495 w 4852219"/>
              <a:gd name="connsiteY8" fmla="*/ 0 h 10316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52219" h="10316497">
                <a:moveTo>
                  <a:pt x="525495" y="0"/>
                </a:moveTo>
                <a:lnTo>
                  <a:pt x="4326724" y="0"/>
                </a:lnTo>
                <a:cubicBezTo>
                  <a:pt x="4616947" y="0"/>
                  <a:pt x="4852219" y="235272"/>
                  <a:pt x="4852219" y="525495"/>
                </a:cubicBezTo>
                <a:lnTo>
                  <a:pt x="4852219" y="9791002"/>
                </a:lnTo>
                <a:cubicBezTo>
                  <a:pt x="4852219" y="10081225"/>
                  <a:pt x="4616947" y="10316497"/>
                  <a:pt x="4326724" y="10316497"/>
                </a:cubicBezTo>
                <a:lnTo>
                  <a:pt x="525495" y="10316497"/>
                </a:lnTo>
                <a:cubicBezTo>
                  <a:pt x="235272" y="10316497"/>
                  <a:pt x="0" y="10081225"/>
                  <a:pt x="0" y="9791002"/>
                </a:cubicBezTo>
                <a:lnTo>
                  <a:pt x="0" y="525495"/>
                </a:lnTo>
                <a:cubicBezTo>
                  <a:pt x="0" y="235272"/>
                  <a:pt x="235272" y="0"/>
                  <a:pt x="525495" y="0"/>
                </a:cubicBezTo>
                <a:close/>
              </a:path>
            </a:pathLst>
          </a:custGeom>
          <a:noFill/>
        </p:spPr>
      </p:sp>
    </p:spTree>
    <p:extLst>
      <p:ext uri="{BB962C8B-B14F-4D97-AF65-F5344CB8AC3E}">
        <p14:creationId xmlns:p14="http://schemas.microsoft.com/office/powerpoint/2010/main" val="32937117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раузер_светлы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0DFB88-8D0F-2E4F-94ED-36ED569B25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603" y="1142421"/>
            <a:ext cx="14839207" cy="11431159"/>
          </a:xfrm>
          <a:prstGeom prst="rect">
            <a:avLst/>
          </a:prstGeom>
        </p:spPr>
      </p:pic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4447DA1E-64FF-044D-90C7-06E3F38725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87815" y="1946031"/>
            <a:ext cx="14206025" cy="10261209"/>
          </a:xfrm>
          <a:custGeom>
            <a:avLst/>
            <a:gdLst>
              <a:gd name="connsiteX0" fmla="*/ 0 w 13445909"/>
              <a:gd name="connsiteY0" fmla="*/ 0 h 9715289"/>
              <a:gd name="connsiteX1" fmla="*/ 13445337 w 13445909"/>
              <a:gd name="connsiteY1" fmla="*/ 0 h 9715289"/>
              <a:gd name="connsiteX2" fmla="*/ 13445337 w 13445909"/>
              <a:gd name="connsiteY2" fmla="*/ 9488017 h 9715289"/>
              <a:gd name="connsiteX3" fmla="*/ 13237741 w 13445909"/>
              <a:gd name="connsiteY3" fmla="*/ 9714663 h 9715289"/>
              <a:gd name="connsiteX4" fmla="*/ 136789 w 13445909"/>
              <a:gd name="connsiteY4" fmla="*/ 9708313 h 9715289"/>
              <a:gd name="connsiteX5" fmla="*/ 0 w 13445909"/>
              <a:gd name="connsiteY5" fmla="*/ 9571523 h 971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45909" h="9715289">
                <a:moveTo>
                  <a:pt x="0" y="0"/>
                </a:moveTo>
                <a:lnTo>
                  <a:pt x="13445337" y="0"/>
                </a:lnTo>
                <a:lnTo>
                  <a:pt x="13445337" y="9488017"/>
                </a:lnTo>
                <a:cubicBezTo>
                  <a:pt x="13452339" y="9671516"/>
                  <a:pt x="13395839" y="9721664"/>
                  <a:pt x="13237741" y="9714663"/>
                </a:cubicBezTo>
                <a:lnTo>
                  <a:pt x="136789" y="9708313"/>
                </a:lnTo>
                <a:cubicBezTo>
                  <a:pt x="61242" y="9708313"/>
                  <a:pt x="0" y="9647070"/>
                  <a:pt x="0" y="957152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49403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браузер_светлый_большо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0DFB88-8D0F-2E4F-94ED-36ED569B25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64" y="625060"/>
            <a:ext cx="19353084" cy="14908356"/>
          </a:xfrm>
          <a:prstGeom prst="rect">
            <a:avLst/>
          </a:prstGeom>
        </p:spPr>
      </p:pic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4447DA1E-64FF-044D-90C7-06E3F38725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37164" y="1745673"/>
            <a:ext cx="18509672" cy="13300363"/>
          </a:xfrm>
          <a:custGeom>
            <a:avLst/>
            <a:gdLst>
              <a:gd name="connsiteX0" fmla="*/ 0 w 13445909"/>
              <a:gd name="connsiteY0" fmla="*/ 0 h 9715289"/>
              <a:gd name="connsiteX1" fmla="*/ 13445337 w 13445909"/>
              <a:gd name="connsiteY1" fmla="*/ 0 h 9715289"/>
              <a:gd name="connsiteX2" fmla="*/ 13445337 w 13445909"/>
              <a:gd name="connsiteY2" fmla="*/ 9488017 h 9715289"/>
              <a:gd name="connsiteX3" fmla="*/ 13237741 w 13445909"/>
              <a:gd name="connsiteY3" fmla="*/ 9714663 h 9715289"/>
              <a:gd name="connsiteX4" fmla="*/ 136789 w 13445909"/>
              <a:gd name="connsiteY4" fmla="*/ 9708313 h 9715289"/>
              <a:gd name="connsiteX5" fmla="*/ 0 w 13445909"/>
              <a:gd name="connsiteY5" fmla="*/ 9571523 h 971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45909" h="9715289">
                <a:moveTo>
                  <a:pt x="0" y="0"/>
                </a:moveTo>
                <a:lnTo>
                  <a:pt x="13445337" y="0"/>
                </a:lnTo>
                <a:lnTo>
                  <a:pt x="13445337" y="9488017"/>
                </a:lnTo>
                <a:cubicBezTo>
                  <a:pt x="13452339" y="9671516"/>
                  <a:pt x="13395839" y="9721664"/>
                  <a:pt x="13237741" y="9714663"/>
                </a:cubicBezTo>
                <a:lnTo>
                  <a:pt x="136789" y="9708313"/>
                </a:lnTo>
                <a:cubicBezTo>
                  <a:pt x="61242" y="9708313"/>
                  <a:pt x="0" y="9647070"/>
                  <a:pt x="0" y="957152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1497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раузер_темный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161093-261B-B543-BC02-024538A671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8912" y="1440778"/>
            <a:ext cx="14064587" cy="10834443"/>
          </a:xfrm>
          <a:prstGeom prst="rect">
            <a:avLst/>
          </a:prstGeom>
        </p:spPr>
      </p:pic>
      <p:sp>
        <p:nvSpPr>
          <p:cNvPr id="5" name="Рисунок 4">
            <a:extLst>
              <a:ext uri="{FF2B5EF4-FFF2-40B4-BE49-F238E27FC236}">
                <a16:creationId xmlns:a16="http://schemas.microsoft.com/office/drawing/2014/main" id="{CFB7D815-A48C-5C4A-8B5C-09ADFE0194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68114" y="2231135"/>
            <a:ext cx="13445909" cy="9715289"/>
          </a:xfrm>
          <a:custGeom>
            <a:avLst/>
            <a:gdLst>
              <a:gd name="connsiteX0" fmla="*/ 0 w 13445909"/>
              <a:gd name="connsiteY0" fmla="*/ 0 h 9715289"/>
              <a:gd name="connsiteX1" fmla="*/ 13445337 w 13445909"/>
              <a:gd name="connsiteY1" fmla="*/ 0 h 9715289"/>
              <a:gd name="connsiteX2" fmla="*/ 13445337 w 13445909"/>
              <a:gd name="connsiteY2" fmla="*/ 9488017 h 9715289"/>
              <a:gd name="connsiteX3" fmla="*/ 13237741 w 13445909"/>
              <a:gd name="connsiteY3" fmla="*/ 9714663 h 9715289"/>
              <a:gd name="connsiteX4" fmla="*/ 136789 w 13445909"/>
              <a:gd name="connsiteY4" fmla="*/ 9708313 h 9715289"/>
              <a:gd name="connsiteX5" fmla="*/ 0 w 13445909"/>
              <a:gd name="connsiteY5" fmla="*/ 9571523 h 971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45909" h="9715289">
                <a:moveTo>
                  <a:pt x="0" y="0"/>
                </a:moveTo>
                <a:lnTo>
                  <a:pt x="13445337" y="0"/>
                </a:lnTo>
                <a:lnTo>
                  <a:pt x="13445337" y="9488017"/>
                </a:lnTo>
                <a:cubicBezTo>
                  <a:pt x="13452339" y="9671516"/>
                  <a:pt x="13395839" y="9721664"/>
                  <a:pt x="13237741" y="9714663"/>
                </a:cubicBezTo>
                <a:lnTo>
                  <a:pt x="136789" y="9708313"/>
                </a:lnTo>
                <a:cubicBezTo>
                  <a:pt x="61242" y="9708313"/>
                  <a:pt x="0" y="9647070"/>
                  <a:pt x="0" y="957152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153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браузе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EDF31D6-7234-AA45-9489-21C6A2ECD919}"/>
              </a:ext>
            </a:extLst>
          </p:cNvPr>
          <p:cNvSpPr/>
          <p:nvPr userDrawn="1"/>
        </p:nvSpPr>
        <p:spPr>
          <a:xfrm flipH="1">
            <a:off x="-281356" y="-398585"/>
            <a:ext cx="24663768" cy="14653847"/>
          </a:xfrm>
          <a:prstGeom prst="rect">
            <a:avLst/>
          </a:prstGeom>
          <a:solidFill>
            <a:schemeClr val="tx2"/>
          </a:solidFill>
          <a:ln w="19050"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16000" bIns="216000" rtlCol="0" anchor="ctr"/>
          <a:lstStyle/>
          <a:p>
            <a:pPr algn="ctr"/>
            <a:endParaRPr lang="ru-RU" sz="3200" b="0" i="0" dirty="0">
              <a:ln w="0"/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DF416F75-36EA-D344-B3FE-5FB0B16D7D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7600" y="547141"/>
            <a:ext cx="9859333" cy="1454697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EDBC7121-0E25-B54F-967C-3D8DB6C3A0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87599" y="2735263"/>
            <a:ext cx="9872563" cy="9897004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Verdana" panose="020B060403050404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Verdana" panose="020B0604030504040204" pitchFamily="34" charset="0"/>
              </a:defRPr>
            </a:lvl2pPr>
            <a:lvl3pPr>
              <a:defRPr b="0" i="0">
                <a:solidFill>
                  <a:schemeClr val="bg1"/>
                </a:solidFill>
                <a:latin typeface="Verdana" panose="020B0604030504040204" pitchFamily="34" charset="0"/>
              </a:defRPr>
            </a:lvl3pPr>
            <a:lvl4pPr>
              <a:defRPr b="0" i="0">
                <a:solidFill>
                  <a:schemeClr val="bg1"/>
                </a:solidFill>
                <a:latin typeface="Verdana" panose="020B0604030504040204" pitchFamily="34" charset="0"/>
              </a:defRPr>
            </a:lvl4pPr>
            <a:lvl5pPr>
              <a:defRPr b="0" i="0">
                <a:solidFill>
                  <a:schemeClr val="bg1"/>
                </a:solidFill>
                <a:latin typeface="Verdana" panose="020B060403050404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38B38D-FAFE-4744-96AF-1B71E416D2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8558" y="2568711"/>
            <a:ext cx="10867268" cy="8371436"/>
          </a:xfrm>
          <a:prstGeom prst="rect">
            <a:avLst/>
          </a:prstGeom>
        </p:spPr>
      </p:pic>
      <p:sp>
        <p:nvSpPr>
          <p:cNvPr id="8" name="Рисунок 7">
            <a:extLst>
              <a:ext uri="{FF2B5EF4-FFF2-40B4-BE49-F238E27FC236}">
                <a16:creationId xmlns:a16="http://schemas.microsoft.com/office/drawing/2014/main" id="{B2C88A66-8E1C-BC41-8ED7-A95481E0DA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58764" y="3104649"/>
            <a:ext cx="10401300" cy="7568114"/>
          </a:xfrm>
          <a:custGeom>
            <a:avLst/>
            <a:gdLst>
              <a:gd name="connsiteX0" fmla="*/ 0 w 13445909"/>
              <a:gd name="connsiteY0" fmla="*/ 0 h 9715289"/>
              <a:gd name="connsiteX1" fmla="*/ 13445337 w 13445909"/>
              <a:gd name="connsiteY1" fmla="*/ 0 h 9715289"/>
              <a:gd name="connsiteX2" fmla="*/ 13445337 w 13445909"/>
              <a:gd name="connsiteY2" fmla="*/ 9488017 h 9715289"/>
              <a:gd name="connsiteX3" fmla="*/ 13237741 w 13445909"/>
              <a:gd name="connsiteY3" fmla="*/ 9714663 h 9715289"/>
              <a:gd name="connsiteX4" fmla="*/ 136789 w 13445909"/>
              <a:gd name="connsiteY4" fmla="*/ 9708313 h 9715289"/>
              <a:gd name="connsiteX5" fmla="*/ 0 w 13445909"/>
              <a:gd name="connsiteY5" fmla="*/ 9571523 h 971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45909" h="9715289">
                <a:moveTo>
                  <a:pt x="0" y="0"/>
                </a:moveTo>
                <a:lnTo>
                  <a:pt x="13445337" y="0"/>
                </a:lnTo>
                <a:lnTo>
                  <a:pt x="13445337" y="9488017"/>
                </a:lnTo>
                <a:cubicBezTo>
                  <a:pt x="13452339" y="9671516"/>
                  <a:pt x="13395839" y="9721664"/>
                  <a:pt x="13237741" y="9714663"/>
                </a:cubicBezTo>
                <a:lnTo>
                  <a:pt x="136789" y="9708313"/>
                </a:lnTo>
                <a:cubicBezTo>
                  <a:pt x="61242" y="9708313"/>
                  <a:pt x="0" y="9647070"/>
                  <a:pt x="0" y="957152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7644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ветной_разделитель_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6D0FFE5-1CD5-324B-9393-A6B3487081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073" y="0"/>
            <a:ext cx="24508558" cy="13716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718877E-EFDC-BB45-AB21-136CBDAED2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9564" y="3149562"/>
            <a:ext cx="13904912" cy="7416875"/>
          </a:xfrm>
        </p:spPr>
        <p:txBody>
          <a:bodyPr vert="horz" tIns="270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ru-RU" dirty="0"/>
              <a:t>Название раздела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2498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ветной_разделитель_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484CD36-736B-BC47-B782-B8AC5D1159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073" y="35298"/>
            <a:ext cx="24445486" cy="1368070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718877E-EFDC-BB45-AB21-136CBDAED2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9564" y="3149562"/>
            <a:ext cx="13904912" cy="7416875"/>
          </a:xfrm>
        </p:spPr>
        <p:txBody>
          <a:bodyPr vert="horz" tIns="270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ru-RU" dirty="0"/>
              <a:t>Название раздела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81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Цветной_разделитель_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1870A9-73BA-EA44-9B01-FF54C0E97D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073" y="0"/>
            <a:ext cx="24508558" cy="13716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718877E-EFDC-BB45-AB21-136CBDAED2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9564" y="3149562"/>
            <a:ext cx="13904912" cy="7416875"/>
          </a:xfrm>
        </p:spPr>
        <p:txBody>
          <a:bodyPr vert="horz" tIns="270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ru-RU" dirty="0"/>
              <a:t>Название раздела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4786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_разделитель_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718877E-EFDC-BB45-AB21-136CBDAED2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9563" y="2596243"/>
            <a:ext cx="10247311" cy="8523514"/>
          </a:xfrm>
        </p:spPr>
        <p:txBody>
          <a:bodyPr vert="horz" tIns="270000" rIns="0" anchor="ctr" anchorCtr="0">
            <a:noAutofit/>
          </a:bodyPr>
          <a:lstStyle>
            <a:lvl1pPr marL="0" marR="0" indent="0" algn="l" defTabSz="182861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ru-RU" dirty="0"/>
              <a:t>Название раздела</a:t>
            </a:r>
            <a:endParaRPr lang="en-US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16984C4E-EE38-7A4C-A30C-1CE5E4052BD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191205" y="547140"/>
            <a:ext cx="11676979" cy="12770274"/>
          </a:xfrm>
          <a:custGeom>
            <a:avLst/>
            <a:gdLst>
              <a:gd name="connsiteX0" fmla="*/ 375298 w 11676979"/>
              <a:gd name="connsiteY0" fmla="*/ 0 h 12770274"/>
              <a:gd name="connsiteX1" fmla="*/ 11301681 w 11676979"/>
              <a:gd name="connsiteY1" fmla="*/ 0 h 12770274"/>
              <a:gd name="connsiteX2" fmla="*/ 11676979 w 11676979"/>
              <a:gd name="connsiteY2" fmla="*/ 375298 h 12770274"/>
              <a:gd name="connsiteX3" fmla="*/ 11676979 w 11676979"/>
              <a:gd name="connsiteY3" fmla="*/ 12394976 h 12770274"/>
              <a:gd name="connsiteX4" fmla="*/ 11301681 w 11676979"/>
              <a:gd name="connsiteY4" fmla="*/ 12770274 h 12770274"/>
              <a:gd name="connsiteX5" fmla="*/ 375298 w 11676979"/>
              <a:gd name="connsiteY5" fmla="*/ 12770274 h 12770274"/>
              <a:gd name="connsiteX6" fmla="*/ 0 w 11676979"/>
              <a:gd name="connsiteY6" fmla="*/ 12394976 h 12770274"/>
              <a:gd name="connsiteX7" fmla="*/ 0 w 11676979"/>
              <a:gd name="connsiteY7" fmla="*/ 375298 h 12770274"/>
              <a:gd name="connsiteX8" fmla="*/ 375298 w 11676979"/>
              <a:gd name="connsiteY8" fmla="*/ 0 h 12770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76979" h="12770274">
                <a:moveTo>
                  <a:pt x="375298" y="0"/>
                </a:moveTo>
                <a:lnTo>
                  <a:pt x="11301681" y="0"/>
                </a:lnTo>
                <a:cubicBezTo>
                  <a:pt x="11508951" y="0"/>
                  <a:pt x="11676979" y="168027"/>
                  <a:pt x="11676979" y="375298"/>
                </a:cubicBezTo>
                <a:lnTo>
                  <a:pt x="11676979" y="12394976"/>
                </a:lnTo>
                <a:cubicBezTo>
                  <a:pt x="11676979" y="12602247"/>
                  <a:pt x="11508951" y="12770274"/>
                  <a:pt x="11301681" y="12770274"/>
                </a:cubicBezTo>
                <a:lnTo>
                  <a:pt x="375298" y="12770274"/>
                </a:lnTo>
                <a:cubicBezTo>
                  <a:pt x="168027" y="12770274"/>
                  <a:pt x="0" y="12602247"/>
                  <a:pt x="0" y="12394976"/>
                </a:cubicBezTo>
                <a:lnTo>
                  <a:pt x="0" y="375298"/>
                </a:lnTo>
                <a:cubicBezTo>
                  <a:pt x="0" y="168027"/>
                  <a:pt x="168027" y="0"/>
                  <a:pt x="375298" y="0"/>
                </a:cubicBezTo>
                <a:close/>
              </a:path>
            </a:pathLst>
          </a:custGeom>
        </p:spPr>
        <p:txBody>
          <a:bodyPr wrap="square" tIns="432000" bIns="0" anchor="ctr" anchorCtr="1">
            <a:noAutofit/>
          </a:bodyPr>
          <a:lstStyle>
            <a:lvl1pPr marL="0" marR="0" indent="0" algn="ctr" defTabSz="18286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/>
              <a:t>Окно для вставки фотографии, иллюстрации</a:t>
            </a:r>
          </a:p>
        </p:txBody>
      </p:sp>
    </p:spTree>
    <p:extLst>
      <p:ext uri="{BB962C8B-B14F-4D97-AF65-F5344CB8AC3E}">
        <p14:creationId xmlns:p14="http://schemas.microsoft.com/office/powerpoint/2010/main" val="27334532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8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2311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201" r:id="rId2"/>
    <p:sldLayoutId id="2147483969" r:id="rId3"/>
    <p:sldLayoutId id="2147483970" r:id="rId4"/>
  </p:sldLayoutIdLst>
  <p:hf hdr="0" dt="0"/>
  <p:txStyles>
    <p:titleStyle>
      <a:lvl1pPr marL="0" algn="l" defTabSz="1828619" rtl="0" eaLnBrk="1" latinLnBrk="0" hangingPunct="1">
        <a:lnSpc>
          <a:spcPct val="10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20000" indent="-719964" algn="l" defTabSz="1907905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6"/>
        </a:buClr>
        <a:buSzPct val="120000"/>
        <a:buFont typeface="Arial Unicode MS" panose="020B0604020202020204" pitchFamily="34" charset="-128"/>
        <a:buChar char="▎"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SzPct val="150000"/>
        <a:buFontTx/>
        <a:buBlip>
          <a:blip r:embed="rId6"/>
        </a:buBlip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+mj-lt"/>
        <a:buAutoNum type="arabicPeriod"/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028699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007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315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623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08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619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92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35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543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852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16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46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762">
          <p15:clr>
            <a:srgbClr val="F26B43"/>
          </p15:clr>
        </p15:guide>
        <p15:guide id="2" pos="6531">
          <p15:clr>
            <a:srgbClr val="F26B43"/>
          </p15:clr>
        </p15:guide>
        <p15:guide id="3" pos="6298">
          <p15:clr>
            <a:srgbClr val="F26B43"/>
          </p15:clr>
        </p15:guide>
        <p15:guide id="4" pos="6067">
          <p15:clr>
            <a:srgbClr val="F26B43"/>
          </p15:clr>
        </p15:guide>
        <p15:guide id="5" pos="5834">
          <p15:clr>
            <a:srgbClr val="F26B43"/>
          </p15:clr>
        </p15:guide>
        <p15:guide id="6" pos="5603">
          <p15:clr>
            <a:srgbClr val="F26B43"/>
          </p15:clr>
        </p15:guide>
        <p15:guide id="8" pos="5148">
          <p15:clr>
            <a:srgbClr val="F26B43"/>
          </p15:clr>
        </p15:guide>
        <p15:guide id="9" pos="4915">
          <p15:clr>
            <a:srgbClr val="F26B43"/>
          </p15:clr>
        </p15:guide>
        <p15:guide id="10" pos="4682">
          <p15:clr>
            <a:srgbClr val="F26B43"/>
          </p15:clr>
        </p15:guide>
        <p15:guide id="11" pos="4451">
          <p15:clr>
            <a:srgbClr val="F26B43"/>
          </p15:clr>
        </p15:guide>
        <p15:guide id="12" pos="4218">
          <p15:clr>
            <a:srgbClr val="F26B43"/>
          </p15:clr>
        </p15:guide>
        <p15:guide id="13" pos="3763">
          <p15:clr>
            <a:srgbClr val="F26B43"/>
          </p15:clr>
        </p15:guide>
        <p15:guide id="14" pos="3994">
          <p15:clr>
            <a:srgbClr val="F26B43"/>
          </p15:clr>
        </p15:guide>
        <p15:guide id="15" pos="3530">
          <p15:clr>
            <a:srgbClr val="F26B43"/>
          </p15:clr>
        </p15:guide>
        <p15:guide id="16" pos="3299">
          <p15:clr>
            <a:srgbClr val="F26B43"/>
          </p15:clr>
        </p15:guide>
        <p15:guide id="17" pos="2835">
          <p15:clr>
            <a:srgbClr val="F26B43"/>
          </p15:clr>
        </p15:guide>
        <p15:guide id="19" pos="2611">
          <p15:clr>
            <a:srgbClr val="F26B43"/>
          </p15:clr>
        </p15:guide>
        <p15:guide id="20" pos="2378">
          <p15:clr>
            <a:srgbClr val="F26B43"/>
          </p15:clr>
        </p15:guide>
        <p15:guide id="21" pos="2147">
          <p15:clr>
            <a:srgbClr val="F26B43"/>
          </p15:clr>
        </p15:guide>
        <p15:guide id="25" pos="6986">
          <p15:clr>
            <a:srgbClr val="F26B43"/>
          </p15:clr>
        </p15:guide>
        <p15:guide id="27" pos="7219">
          <p15:clr>
            <a:srgbClr val="F26B43"/>
          </p15:clr>
        </p15:guide>
        <p15:guide id="29" pos="7913">
          <p15:clr>
            <a:srgbClr val="F26B43"/>
          </p15:clr>
        </p15:guide>
        <p15:guide id="30" pos="8146">
          <p15:clr>
            <a:srgbClr val="F26B43"/>
          </p15:clr>
        </p15:guide>
        <p15:guide id="31" pos="8372">
          <p15:clr>
            <a:srgbClr val="F26B43"/>
          </p15:clr>
        </p15:guide>
        <p15:guide id="32" pos="8602">
          <p15:clr>
            <a:srgbClr val="F26B43"/>
          </p15:clr>
        </p15:guide>
        <p15:guide id="33" pos="9529">
          <p15:clr>
            <a:srgbClr val="F26B43"/>
          </p15:clr>
        </p15:guide>
        <p15:guide id="34" pos="8834">
          <p15:clr>
            <a:srgbClr val="F26B43"/>
          </p15:clr>
        </p15:guide>
        <p15:guide id="35" pos="9754">
          <p15:clr>
            <a:srgbClr val="F26B43"/>
          </p15:clr>
        </p15:guide>
        <p15:guide id="36" pos="10681">
          <p15:clr>
            <a:srgbClr val="F26B43"/>
          </p15:clr>
        </p15:guide>
        <p15:guide id="38" pos="10218">
          <p15:clr>
            <a:srgbClr val="F26B43"/>
          </p15:clr>
        </p15:guide>
        <p15:guide id="39" pos="12522">
          <p15:clr>
            <a:srgbClr val="F26B43"/>
          </p15:clr>
        </p15:guide>
        <p15:guide id="40" pos="10450">
          <p15:clr>
            <a:srgbClr val="F26B43"/>
          </p15:clr>
        </p15:guide>
        <p15:guide id="41" pos="10909">
          <p15:clr>
            <a:srgbClr val="F26B43"/>
          </p15:clr>
        </p15:guide>
        <p15:guide id="42" pos="11138">
          <p15:clr>
            <a:srgbClr val="F26B43"/>
          </p15:clr>
        </p15:guide>
        <p15:guide id="44" pos="11370">
          <p15:clr>
            <a:srgbClr val="F26B43"/>
          </p15:clr>
        </p15:guide>
        <p15:guide id="45" pos="11602">
          <p15:clr>
            <a:srgbClr val="F26B43"/>
          </p15:clr>
        </p15:guide>
        <p15:guide id="47" pos="11833">
          <p15:clr>
            <a:srgbClr val="F26B43"/>
          </p15:clr>
        </p15:guide>
        <p15:guide id="48" orient="horz" pos="4260">
          <p15:clr>
            <a:srgbClr val="F26B43"/>
          </p15:clr>
        </p15:guide>
        <p15:guide id="49" orient="horz" pos="4027">
          <p15:clr>
            <a:srgbClr val="F26B43"/>
          </p15:clr>
        </p15:guide>
        <p15:guide id="50" orient="horz" pos="3796">
          <p15:clr>
            <a:srgbClr val="F26B43"/>
          </p15:clr>
        </p15:guide>
        <p15:guide id="51" orient="horz" pos="3107">
          <p15:clr>
            <a:srgbClr val="F26B43"/>
          </p15:clr>
        </p15:guide>
        <p15:guide id="52" orient="horz" pos="2875">
          <p15:clr>
            <a:srgbClr val="F26B43"/>
          </p15:clr>
        </p15:guide>
        <p15:guide id="53" orient="horz" pos="2641">
          <p15:clr>
            <a:srgbClr val="F26B43"/>
          </p15:clr>
        </p15:guide>
        <p15:guide id="54" orient="horz" pos="2408">
          <p15:clr>
            <a:srgbClr val="F26B43"/>
          </p15:clr>
        </p15:guide>
        <p15:guide id="57" orient="horz" pos="1723">
          <p15:clr>
            <a:srgbClr val="F26B43"/>
          </p15:clr>
        </p15:guide>
        <p15:guide id="62" orient="horz" pos="4494">
          <p15:clr>
            <a:srgbClr val="F26B43"/>
          </p15:clr>
        </p15:guide>
        <p15:guide id="63" orient="horz" pos="4722">
          <p15:clr>
            <a:srgbClr val="F26B43"/>
          </p15:clr>
        </p15:guide>
        <p15:guide id="64" orient="horz" pos="5179">
          <p15:clr>
            <a:srgbClr val="F26B43"/>
          </p15:clr>
        </p15:guide>
        <p15:guide id="65" orient="horz" pos="5412">
          <p15:clr>
            <a:srgbClr val="F26B43"/>
          </p15:clr>
        </p15:guide>
        <p15:guide id="66" orient="horz" pos="5635">
          <p15:clr>
            <a:srgbClr val="F26B43"/>
          </p15:clr>
        </p15:guide>
        <p15:guide id="67" orient="horz" pos="5874">
          <p15:clr>
            <a:srgbClr val="F26B43"/>
          </p15:clr>
        </p15:guide>
        <p15:guide id="68" orient="horz" pos="6097">
          <p15:clr>
            <a:srgbClr val="F26B43"/>
          </p15:clr>
        </p15:guide>
        <p15:guide id="69" orient="horz" pos="6331">
          <p15:clr>
            <a:srgbClr val="F26B43"/>
          </p15:clr>
        </p15:guide>
        <p15:guide id="70" orient="horz" pos="6564">
          <p15:clr>
            <a:srgbClr val="F26B43"/>
          </p15:clr>
        </p15:guide>
        <p15:guide id="71" orient="horz" pos="6792">
          <p15:clr>
            <a:srgbClr val="F26B43"/>
          </p15:clr>
        </p15:guide>
        <p15:guide id="72" orient="horz" pos="7483">
          <p15:clr>
            <a:srgbClr val="F26B43"/>
          </p15:clr>
        </p15:guide>
        <p15:guide id="73" orient="horz" pos="7254">
          <p15:clr>
            <a:srgbClr val="F26B43"/>
          </p15:clr>
        </p15:guide>
        <p15:guide id="74" orient="horz" pos="7026">
          <p15:clr>
            <a:srgbClr val="F26B43"/>
          </p15:clr>
        </p15:guide>
        <p15:guide id="75" pos="7450">
          <p15:clr>
            <a:srgbClr val="F26B43"/>
          </p15:clr>
        </p15:guide>
        <p15:guide id="76" orient="horz" pos="3559">
          <p15:clr>
            <a:srgbClr val="F26B43"/>
          </p15:clr>
        </p15:guide>
        <p15:guide id="77" orient="horz" pos="3338">
          <p15:clr>
            <a:srgbClr val="F26B43"/>
          </p15:clr>
        </p15:guide>
        <p15:guide id="78" orient="horz" pos="4945">
          <p15:clr>
            <a:srgbClr val="F26B43"/>
          </p15:clr>
        </p15:guide>
        <p15:guide id="79" pos="1912">
          <p15:clr>
            <a:srgbClr val="F26B43"/>
          </p15:clr>
        </p15:guide>
        <p15:guide id="80" pos="1681">
          <p15:clr>
            <a:srgbClr val="F26B43"/>
          </p15:clr>
        </p15:guide>
        <p15:guide id="81" pos="1450">
          <p15:clr>
            <a:srgbClr val="F26B43"/>
          </p15:clr>
        </p15:guide>
        <p15:guide id="87" pos="12065">
          <p15:clr>
            <a:srgbClr val="F26B43"/>
          </p15:clr>
        </p15:guide>
        <p15:guide id="89" pos="12754">
          <p15:clr>
            <a:srgbClr val="F26B43"/>
          </p15:clr>
        </p15:guide>
        <p15:guide id="90" pos="12985">
          <p15:clr>
            <a:srgbClr val="F26B43"/>
          </p15:clr>
        </p15:guide>
        <p15:guide id="92" pos="13217">
          <p15:clr>
            <a:srgbClr val="F26B43"/>
          </p15:clr>
        </p15:guide>
        <p15:guide id="93" orient="horz" pos="793">
          <p15:clr>
            <a:srgbClr val="F26B43"/>
          </p15:clr>
        </p15:guide>
        <p15:guide id="94" pos="13449">
          <p15:clr>
            <a:srgbClr val="F26B43"/>
          </p15:clr>
        </p15:guide>
        <p15:guide id="95" pos="13681">
          <p15:clr>
            <a:srgbClr val="F26B43"/>
          </p15:clr>
        </p15:guide>
        <p15:guide id="96" pos="13906">
          <p15:clr>
            <a:srgbClr val="F26B43"/>
          </p15:clr>
        </p15:guide>
        <p15:guide id="97" pos="14141">
          <p15:clr>
            <a:srgbClr val="F26B43"/>
          </p15:clr>
        </p15:guide>
        <p15:guide id="101" pos="9066">
          <p15:clr>
            <a:srgbClr val="F26B43"/>
          </p15:clr>
        </p15:guide>
        <p15:guide id="102" pos="9298">
          <p15:clr>
            <a:srgbClr val="F26B43"/>
          </p15:clr>
        </p15:guide>
        <p15:guide id="104" orient="horz" pos="1261">
          <p15:clr>
            <a:srgbClr val="F26B43"/>
          </p15:clr>
        </p15:guide>
        <p15:guide id="108" orient="horz" pos="7716">
          <p15:clr>
            <a:srgbClr val="F26B43"/>
          </p15:clr>
        </p15:guide>
        <p15:guide id="109" orient="horz" pos="1027">
          <p15:clr>
            <a:srgbClr val="F26B43"/>
          </p15:clr>
        </p15:guide>
        <p15:guide id="111" orient="horz" pos="1494">
          <p15:clr>
            <a:srgbClr val="F26B43"/>
          </p15:clr>
        </p15:guide>
        <p15:guide id="112" pos="1226">
          <p15:clr>
            <a:srgbClr val="F26B43"/>
          </p15:clr>
        </p15:guide>
        <p15:guide id="113" pos="995">
          <p15:clr>
            <a:srgbClr val="F26B43"/>
          </p15:clr>
        </p15:guide>
        <p15:guide id="118" orient="horz" pos="2177">
          <p15:clr>
            <a:srgbClr val="F26B43"/>
          </p15:clr>
        </p15:guide>
        <p15:guide id="122" pos="14370">
          <p15:clr>
            <a:srgbClr val="F26B43"/>
          </p15:clr>
        </p15:guide>
        <p15:guide id="123" orient="horz" pos="571">
          <p15:clr>
            <a:srgbClr val="F26B43"/>
          </p15:clr>
        </p15:guide>
        <p15:guide id="124" orient="horz" pos="8178">
          <p15:clr>
            <a:srgbClr val="F26B43"/>
          </p15:clr>
        </p15:guide>
        <p15:guide id="125" orient="horz" pos="7946">
          <p15:clr>
            <a:srgbClr val="F26B43"/>
          </p15:clr>
        </p15:guide>
        <p15:guide id="126" orient="horz" pos="1955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>
            <a:extLst>
              <a:ext uri="{FF2B5EF4-FFF2-40B4-BE49-F238E27FC236}">
                <a16:creationId xmlns:a16="http://schemas.microsoft.com/office/drawing/2014/main" id="{ED3F0672-F07F-7049-9594-E8525ACFE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600" y="3441600"/>
            <a:ext cx="21224775" cy="88095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A650167F-1790-E54C-8A23-9FEAFD807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600" y="547141"/>
            <a:ext cx="21232812" cy="2554323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слайда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830050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4169" r:id="rId2"/>
    <p:sldLayoutId id="2147484170" r:id="rId3"/>
    <p:sldLayoutId id="2147484203" r:id="rId4"/>
    <p:sldLayoutId id="2147484051" r:id="rId5"/>
    <p:sldLayoutId id="2147483981" r:id="rId6"/>
    <p:sldLayoutId id="2147483982" r:id="rId7"/>
    <p:sldLayoutId id="2147483983" r:id="rId8"/>
  </p:sldLayoutIdLst>
  <p:hf hdr="0" dt="0"/>
  <p:txStyles>
    <p:titleStyle>
      <a:lvl1pPr marL="0" algn="l" defTabSz="1828619" rtl="0" eaLnBrk="1" latinLnBrk="0" hangingPunct="1">
        <a:lnSpc>
          <a:spcPct val="100000"/>
        </a:lnSpc>
        <a:spcBef>
          <a:spcPct val="0"/>
        </a:spcBef>
        <a:buNone/>
        <a:defRPr sz="72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20000" indent="-719964" algn="l" defTabSz="1907905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6"/>
        </a:buClr>
        <a:buSzPct val="120000"/>
        <a:buFont typeface="Arial Unicode MS" panose="020B0604020202020204" pitchFamily="34" charset="-128"/>
        <a:buChar char="▎"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SzPct val="150000"/>
        <a:buFontTx/>
        <a:buBlip>
          <a:blip r:embed="rId10"/>
        </a:buBlip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+mj-lt"/>
        <a:buAutoNum type="arabicPeriod"/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028699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007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315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623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08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619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92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35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543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852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16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46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762">
          <p15:clr>
            <a:srgbClr val="F26B43"/>
          </p15:clr>
        </p15:guide>
        <p15:guide id="2" pos="6531">
          <p15:clr>
            <a:srgbClr val="F26B43"/>
          </p15:clr>
        </p15:guide>
        <p15:guide id="3" pos="6298">
          <p15:clr>
            <a:srgbClr val="F26B43"/>
          </p15:clr>
        </p15:guide>
        <p15:guide id="4" pos="6067">
          <p15:clr>
            <a:srgbClr val="F26B43"/>
          </p15:clr>
        </p15:guide>
        <p15:guide id="5" pos="5834">
          <p15:clr>
            <a:srgbClr val="F26B43"/>
          </p15:clr>
        </p15:guide>
        <p15:guide id="6" pos="5603">
          <p15:clr>
            <a:srgbClr val="F26B43"/>
          </p15:clr>
        </p15:guide>
        <p15:guide id="8" pos="5148">
          <p15:clr>
            <a:srgbClr val="F26B43"/>
          </p15:clr>
        </p15:guide>
        <p15:guide id="9" pos="4915">
          <p15:clr>
            <a:srgbClr val="F26B43"/>
          </p15:clr>
        </p15:guide>
        <p15:guide id="10" pos="4682">
          <p15:clr>
            <a:srgbClr val="F26B43"/>
          </p15:clr>
        </p15:guide>
        <p15:guide id="11" pos="4451">
          <p15:clr>
            <a:srgbClr val="F26B43"/>
          </p15:clr>
        </p15:guide>
        <p15:guide id="12" pos="4218">
          <p15:clr>
            <a:srgbClr val="F26B43"/>
          </p15:clr>
        </p15:guide>
        <p15:guide id="13" pos="3763">
          <p15:clr>
            <a:srgbClr val="F26B43"/>
          </p15:clr>
        </p15:guide>
        <p15:guide id="14" pos="3994">
          <p15:clr>
            <a:srgbClr val="F26B43"/>
          </p15:clr>
        </p15:guide>
        <p15:guide id="15" pos="3530">
          <p15:clr>
            <a:srgbClr val="F26B43"/>
          </p15:clr>
        </p15:guide>
        <p15:guide id="16" pos="3299">
          <p15:clr>
            <a:srgbClr val="F26B43"/>
          </p15:clr>
        </p15:guide>
        <p15:guide id="17" pos="2835">
          <p15:clr>
            <a:srgbClr val="F26B43"/>
          </p15:clr>
        </p15:guide>
        <p15:guide id="19" pos="2611">
          <p15:clr>
            <a:srgbClr val="F26B43"/>
          </p15:clr>
        </p15:guide>
        <p15:guide id="20" pos="2378">
          <p15:clr>
            <a:srgbClr val="F26B43"/>
          </p15:clr>
        </p15:guide>
        <p15:guide id="21" pos="2147">
          <p15:clr>
            <a:srgbClr val="F26B43"/>
          </p15:clr>
        </p15:guide>
        <p15:guide id="25" pos="6986">
          <p15:clr>
            <a:srgbClr val="F26B43"/>
          </p15:clr>
        </p15:guide>
        <p15:guide id="27" pos="7219">
          <p15:clr>
            <a:srgbClr val="F26B43"/>
          </p15:clr>
        </p15:guide>
        <p15:guide id="29" pos="7913">
          <p15:clr>
            <a:srgbClr val="F26B43"/>
          </p15:clr>
        </p15:guide>
        <p15:guide id="30" pos="8146">
          <p15:clr>
            <a:srgbClr val="F26B43"/>
          </p15:clr>
        </p15:guide>
        <p15:guide id="31" pos="8372">
          <p15:clr>
            <a:srgbClr val="F26B43"/>
          </p15:clr>
        </p15:guide>
        <p15:guide id="32" pos="8602">
          <p15:clr>
            <a:srgbClr val="F26B43"/>
          </p15:clr>
        </p15:guide>
        <p15:guide id="33" pos="9529">
          <p15:clr>
            <a:srgbClr val="F26B43"/>
          </p15:clr>
        </p15:guide>
        <p15:guide id="34" pos="8834">
          <p15:clr>
            <a:srgbClr val="F26B43"/>
          </p15:clr>
        </p15:guide>
        <p15:guide id="35" pos="9754">
          <p15:clr>
            <a:srgbClr val="F26B43"/>
          </p15:clr>
        </p15:guide>
        <p15:guide id="36" pos="10681">
          <p15:clr>
            <a:srgbClr val="F26B43"/>
          </p15:clr>
        </p15:guide>
        <p15:guide id="38" pos="10218">
          <p15:clr>
            <a:srgbClr val="F26B43"/>
          </p15:clr>
        </p15:guide>
        <p15:guide id="39" pos="12522">
          <p15:clr>
            <a:srgbClr val="F26B43"/>
          </p15:clr>
        </p15:guide>
        <p15:guide id="40" pos="10450">
          <p15:clr>
            <a:srgbClr val="F26B43"/>
          </p15:clr>
        </p15:guide>
        <p15:guide id="41" pos="10909">
          <p15:clr>
            <a:srgbClr val="F26B43"/>
          </p15:clr>
        </p15:guide>
        <p15:guide id="42" pos="11138">
          <p15:clr>
            <a:srgbClr val="F26B43"/>
          </p15:clr>
        </p15:guide>
        <p15:guide id="44" pos="11370">
          <p15:clr>
            <a:srgbClr val="F26B43"/>
          </p15:clr>
        </p15:guide>
        <p15:guide id="45" pos="11602">
          <p15:clr>
            <a:srgbClr val="F26B43"/>
          </p15:clr>
        </p15:guide>
        <p15:guide id="47" pos="11833">
          <p15:clr>
            <a:srgbClr val="F26B43"/>
          </p15:clr>
        </p15:guide>
        <p15:guide id="48" orient="horz" pos="4260">
          <p15:clr>
            <a:srgbClr val="F26B43"/>
          </p15:clr>
        </p15:guide>
        <p15:guide id="49" orient="horz" pos="4027">
          <p15:clr>
            <a:srgbClr val="F26B43"/>
          </p15:clr>
        </p15:guide>
        <p15:guide id="50" orient="horz" pos="3796">
          <p15:clr>
            <a:srgbClr val="F26B43"/>
          </p15:clr>
        </p15:guide>
        <p15:guide id="51" orient="horz" pos="3107">
          <p15:clr>
            <a:srgbClr val="F26B43"/>
          </p15:clr>
        </p15:guide>
        <p15:guide id="52" orient="horz" pos="2875">
          <p15:clr>
            <a:srgbClr val="F26B43"/>
          </p15:clr>
        </p15:guide>
        <p15:guide id="53" orient="horz" pos="2641">
          <p15:clr>
            <a:srgbClr val="F26B43"/>
          </p15:clr>
        </p15:guide>
        <p15:guide id="54" orient="horz" pos="2408">
          <p15:clr>
            <a:srgbClr val="F26B43"/>
          </p15:clr>
        </p15:guide>
        <p15:guide id="57" orient="horz" pos="1723">
          <p15:clr>
            <a:srgbClr val="F26B43"/>
          </p15:clr>
        </p15:guide>
        <p15:guide id="62" orient="horz" pos="4494">
          <p15:clr>
            <a:srgbClr val="F26B43"/>
          </p15:clr>
        </p15:guide>
        <p15:guide id="63" orient="horz" pos="4722">
          <p15:clr>
            <a:srgbClr val="F26B43"/>
          </p15:clr>
        </p15:guide>
        <p15:guide id="64" orient="horz" pos="5179">
          <p15:clr>
            <a:srgbClr val="F26B43"/>
          </p15:clr>
        </p15:guide>
        <p15:guide id="65" orient="horz" pos="5412">
          <p15:clr>
            <a:srgbClr val="F26B43"/>
          </p15:clr>
        </p15:guide>
        <p15:guide id="66" orient="horz" pos="5635">
          <p15:clr>
            <a:srgbClr val="F26B43"/>
          </p15:clr>
        </p15:guide>
        <p15:guide id="67" orient="horz" pos="5874">
          <p15:clr>
            <a:srgbClr val="F26B43"/>
          </p15:clr>
        </p15:guide>
        <p15:guide id="68" orient="horz" pos="6097">
          <p15:clr>
            <a:srgbClr val="F26B43"/>
          </p15:clr>
        </p15:guide>
        <p15:guide id="69" orient="horz" pos="6331">
          <p15:clr>
            <a:srgbClr val="F26B43"/>
          </p15:clr>
        </p15:guide>
        <p15:guide id="70" orient="horz" pos="6564">
          <p15:clr>
            <a:srgbClr val="F26B43"/>
          </p15:clr>
        </p15:guide>
        <p15:guide id="71" orient="horz" pos="6792">
          <p15:clr>
            <a:srgbClr val="F26B43"/>
          </p15:clr>
        </p15:guide>
        <p15:guide id="72" orient="horz" pos="7483">
          <p15:clr>
            <a:srgbClr val="F26B43"/>
          </p15:clr>
        </p15:guide>
        <p15:guide id="73" orient="horz" pos="7254">
          <p15:clr>
            <a:srgbClr val="F26B43"/>
          </p15:clr>
        </p15:guide>
        <p15:guide id="74" orient="horz" pos="7026">
          <p15:clr>
            <a:srgbClr val="F26B43"/>
          </p15:clr>
        </p15:guide>
        <p15:guide id="75" pos="7450">
          <p15:clr>
            <a:srgbClr val="F26B43"/>
          </p15:clr>
        </p15:guide>
        <p15:guide id="76" orient="horz" pos="3559">
          <p15:clr>
            <a:srgbClr val="F26B43"/>
          </p15:clr>
        </p15:guide>
        <p15:guide id="77" orient="horz" pos="3338">
          <p15:clr>
            <a:srgbClr val="F26B43"/>
          </p15:clr>
        </p15:guide>
        <p15:guide id="78" orient="horz" pos="4945">
          <p15:clr>
            <a:srgbClr val="F26B43"/>
          </p15:clr>
        </p15:guide>
        <p15:guide id="79" pos="1912">
          <p15:clr>
            <a:srgbClr val="F26B43"/>
          </p15:clr>
        </p15:guide>
        <p15:guide id="80" pos="1681">
          <p15:clr>
            <a:srgbClr val="F26B43"/>
          </p15:clr>
        </p15:guide>
        <p15:guide id="81" pos="1450">
          <p15:clr>
            <a:srgbClr val="F26B43"/>
          </p15:clr>
        </p15:guide>
        <p15:guide id="87" pos="12065">
          <p15:clr>
            <a:srgbClr val="F26B43"/>
          </p15:clr>
        </p15:guide>
        <p15:guide id="89" pos="12754">
          <p15:clr>
            <a:srgbClr val="F26B43"/>
          </p15:clr>
        </p15:guide>
        <p15:guide id="90" pos="12985">
          <p15:clr>
            <a:srgbClr val="F26B43"/>
          </p15:clr>
        </p15:guide>
        <p15:guide id="92" pos="13217">
          <p15:clr>
            <a:srgbClr val="F26B43"/>
          </p15:clr>
        </p15:guide>
        <p15:guide id="93" orient="horz" pos="793">
          <p15:clr>
            <a:srgbClr val="F26B43"/>
          </p15:clr>
        </p15:guide>
        <p15:guide id="94" pos="13449">
          <p15:clr>
            <a:srgbClr val="F26B43"/>
          </p15:clr>
        </p15:guide>
        <p15:guide id="95" pos="13681">
          <p15:clr>
            <a:srgbClr val="F26B43"/>
          </p15:clr>
        </p15:guide>
        <p15:guide id="96" pos="13906">
          <p15:clr>
            <a:srgbClr val="F26B43"/>
          </p15:clr>
        </p15:guide>
        <p15:guide id="97" pos="14141">
          <p15:clr>
            <a:srgbClr val="F26B43"/>
          </p15:clr>
        </p15:guide>
        <p15:guide id="101" pos="9066">
          <p15:clr>
            <a:srgbClr val="F26B43"/>
          </p15:clr>
        </p15:guide>
        <p15:guide id="102" pos="9298">
          <p15:clr>
            <a:srgbClr val="F26B43"/>
          </p15:clr>
        </p15:guide>
        <p15:guide id="104" orient="horz" pos="1261">
          <p15:clr>
            <a:srgbClr val="F26B43"/>
          </p15:clr>
        </p15:guide>
        <p15:guide id="108" orient="horz" pos="7716">
          <p15:clr>
            <a:srgbClr val="F26B43"/>
          </p15:clr>
        </p15:guide>
        <p15:guide id="109" orient="horz" pos="1027">
          <p15:clr>
            <a:srgbClr val="F26B43"/>
          </p15:clr>
        </p15:guide>
        <p15:guide id="111" orient="horz" pos="1494">
          <p15:clr>
            <a:srgbClr val="F26B43"/>
          </p15:clr>
        </p15:guide>
        <p15:guide id="112" pos="1226">
          <p15:clr>
            <a:srgbClr val="F26B43"/>
          </p15:clr>
        </p15:guide>
        <p15:guide id="113" pos="995">
          <p15:clr>
            <a:srgbClr val="F26B43"/>
          </p15:clr>
        </p15:guide>
        <p15:guide id="118" orient="horz" pos="2177">
          <p15:clr>
            <a:srgbClr val="F26B43"/>
          </p15:clr>
        </p15:guide>
        <p15:guide id="122" pos="14370">
          <p15:clr>
            <a:srgbClr val="F26B43"/>
          </p15:clr>
        </p15:guide>
        <p15:guide id="123" orient="horz" pos="571">
          <p15:clr>
            <a:srgbClr val="F26B43"/>
          </p15:clr>
        </p15:guide>
        <p15:guide id="124" orient="horz" pos="8178">
          <p15:clr>
            <a:srgbClr val="F26B43"/>
          </p15:clr>
        </p15:guide>
        <p15:guide id="125" orient="horz" pos="7946">
          <p15:clr>
            <a:srgbClr val="F26B43"/>
          </p15:clr>
        </p15:guide>
        <p15:guide id="126" orient="horz" pos="195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>
            <a:extLst>
              <a:ext uri="{FF2B5EF4-FFF2-40B4-BE49-F238E27FC236}">
                <a16:creationId xmlns:a16="http://schemas.microsoft.com/office/drawing/2014/main" id="{ED3F0672-F07F-7049-9594-E8525ACFE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600" y="3441600"/>
            <a:ext cx="21224775" cy="88095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5D09CEE2-700C-5B40-9ABF-991AF8E56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600" y="547141"/>
            <a:ext cx="21232812" cy="2554323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завершающего</a:t>
            </a:r>
          </a:p>
        </p:txBody>
      </p:sp>
    </p:spTree>
    <p:extLst>
      <p:ext uri="{BB962C8B-B14F-4D97-AF65-F5344CB8AC3E}">
        <p14:creationId xmlns:p14="http://schemas.microsoft.com/office/powerpoint/2010/main" val="1582377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</p:sldLayoutIdLst>
  <p:hf hdr="0" dt="0"/>
  <p:txStyles>
    <p:titleStyle>
      <a:lvl1pPr marL="0" algn="l" defTabSz="1828619" rtl="0" eaLnBrk="1" latinLnBrk="0" hangingPunct="1">
        <a:lnSpc>
          <a:spcPct val="100000"/>
        </a:lnSpc>
        <a:spcBef>
          <a:spcPct val="0"/>
        </a:spcBef>
        <a:buNone/>
        <a:defRPr sz="72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20000" indent="-719964" algn="l" defTabSz="1907905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6"/>
        </a:buClr>
        <a:buSzPct val="120000"/>
        <a:buFont typeface="Arial Unicode MS" panose="020B0604020202020204" pitchFamily="34" charset="-128"/>
        <a:buChar char="▎"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SzPct val="150000"/>
        <a:buFontTx/>
        <a:buBlip>
          <a:blip r:embed="rId3"/>
        </a:buBlip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+mj-lt"/>
        <a:buAutoNum type="arabicPeriod"/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028699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007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315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623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08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619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92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35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543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852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16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46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762">
          <p15:clr>
            <a:srgbClr val="F26B43"/>
          </p15:clr>
        </p15:guide>
        <p15:guide id="2" pos="6531">
          <p15:clr>
            <a:srgbClr val="F26B43"/>
          </p15:clr>
        </p15:guide>
        <p15:guide id="3" pos="6298">
          <p15:clr>
            <a:srgbClr val="F26B43"/>
          </p15:clr>
        </p15:guide>
        <p15:guide id="4" pos="6067">
          <p15:clr>
            <a:srgbClr val="F26B43"/>
          </p15:clr>
        </p15:guide>
        <p15:guide id="5" pos="5834">
          <p15:clr>
            <a:srgbClr val="F26B43"/>
          </p15:clr>
        </p15:guide>
        <p15:guide id="6" pos="5603">
          <p15:clr>
            <a:srgbClr val="F26B43"/>
          </p15:clr>
        </p15:guide>
        <p15:guide id="8" pos="5148">
          <p15:clr>
            <a:srgbClr val="F26B43"/>
          </p15:clr>
        </p15:guide>
        <p15:guide id="9" pos="4915">
          <p15:clr>
            <a:srgbClr val="F26B43"/>
          </p15:clr>
        </p15:guide>
        <p15:guide id="10" pos="4682">
          <p15:clr>
            <a:srgbClr val="F26B43"/>
          </p15:clr>
        </p15:guide>
        <p15:guide id="11" pos="4451">
          <p15:clr>
            <a:srgbClr val="F26B43"/>
          </p15:clr>
        </p15:guide>
        <p15:guide id="12" pos="4218">
          <p15:clr>
            <a:srgbClr val="F26B43"/>
          </p15:clr>
        </p15:guide>
        <p15:guide id="13" pos="3763">
          <p15:clr>
            <a:srgbClr val="F26B43"/>
          </p15:clr>
        </p15:guide>
        <p15:guide id="14" pos="3994">
          <p15:clr>
            <a:srgbClr val="F26B43"/>
          </p15:clr>
        </p15:guide>
        <p15:guide id="15" pos="3530">
          <p15:clr>
            <a:srgbClr val="F26B43"/>
          </p15:clr>
        </p15:guide>
        <p15:guide id="16" pos="3299">
          <p15:clr>
            <a:srgbClr val="F26B43"/>
          </p15:clr>
        </p15:guide>
        <p15:guide id="17" pos="2835">
          <p15:clr>
            <a:srgbClr val="F26B43"/>
          </p15:clr>
        </p15:guide>
        <p15:guide id="19" pos="2611">
          <p15:clr>
            <a:srgbClr val="F26B43"/>
          </p15:clr>
        </p15:guide>
        <p15:guide id="20" pos="2378">
          <p15:clr>
            <a:srgbClr val="F26B43"/>
          </p15:clr>
        </p15:guide>
        <p15:guide id="21" pos="2147">
          <p15:clr>
            <a:srgbClr val="F26B43"/>
          </p15:clr>
        </p15:guide>
        <p15:guide id="25" pos="6986">
          <p15:clr>
            <a:srgbClr val="F26B43"/>
          </p15:clr>
        </p15:guide>
        <p15:guide id="27" pos="7219">
          <p15:clr>
            <a:srgbClr val="F26B43"/>
          </p15:clr>
        </p15:guide>
        <p15:guide id="29" pos="7913">
          <p15:clr>
            <a:srgbClr val="F26B43"/>
          </p15:clr>
        </p15:guide>
        <p15:guide id="30" pos="8146">
          <p15:clr>
            <a:srgbClr val="F26B43"/>
          </p15:clr>
        </p15:guide>
        <p15:guide id="31" pos="8372">
          <p15:clr>
            <a:srgbClr val="F26B43"/>
          </p15:clr>
        </p15:guide>
        <p15:guide id="32" pos="8602">
          <p15:clr>
            <a:srgbClr val="F26B43"/>
          </p15:clr>
        </p15:guide>
        <p15:guide id="33" pos="9529">
          <p15:clr>
            <a:srgbClr val="F26B43"/>
          </p15:clr>
        </p15:guide>
        <p15:guide id="34" pos="8834">
          <p15:clr>
            <a:srgbClr val="F26B43"/>
          </p15:clr>
        </p15:guide>
        <p15:guide id="35" pos="9754">
          <p15:clr>
            <a:srgbClr val="F26B43"/>
          </p15:clr>
        </p15:guide>
        <p15:guide id="36" pos="10681">
          <p15:clr>
            <a:srgbClr val="F26B43"/>
          </p15:clr>
        </p15:guide>
        <p15:guide id="38" pos="10218">
          <p15:clr>
            <a:srgbClr val="F26B43"/>
          </p15:clr>
        </p15:guide>
        <p15:guide id="39" pos="12522">
          <p15:clr>
            <a:srgbClr val="F26B43"/>
          </p15:clr>
        </p15:guide>
        <p15:guide id="40" pos="10450">
          <p15:clr>
            <a:srgbClr val="F26B43"/>
          </p15:clr>
        </p15:guide>
        <p15:guide id="41" pos="10909">
          <p15:clr>
            <a:srgbClr val="F26B43"/>
          </p15:clr>
        </p15:guide>
        <p15:guide id="42" pos="11138">
          <p15:clr>
            <a:srgbClr val="F26B43"/>
          </p15:clr>
        </p15:guide>
        <p15:guide id="44" pos="11370">
          <p15:clr>
            <a:srgbClr val="F26B43"/>
          </p15:clr>
        </p15:guide>
        <p15:guide id="45" pos="11602">
          <p15:clr>
            <a:srgbClr val="F26B43"/>
          </p15:clr>
        </p15:guide>
        <p15:guide id="47" pos="11833">
          <p15:clr>
            <a:srgbClr val="F26B43"/>
          </p15:clr>
        </p15:guide>
        <p15:guide id="48" orient="horz" pos="4260">
          <p15:clr>
            <a:srgbClr val="F26B43"/>
          </p15:clr>
        </p15:guide>
        <p15:guide id="49" orient="horz" pos="4027">
          <p15:clr>
            <a:srgbClr val="F26B43"/>
          </p15:clr>
        </p15:guide>
        <p15:guide id="50" orient="horz" pos="3796">
          <p15:clr>
            <a:srgbClr val="F26B43"/>
          </p15:clr>
        </p15:guide>
        <p15:guide id="51" orient="horz" pos="3107">
          <p15:clr>
            <a:srgbClr val="F26B43"/>
          </p15:clr>
        </p15:guide>
        <p15:guide id="52" orient="horz" pos="2875">
          <p15:clr>
            <a:srgbClr val="F26B43"/>
          </p15:clr>
        </p15:guide>
        <p15:guide id="53" orient="horz" pos="2641">
          <p15:clr>
            <a:srgbClr val="F26B43"/>
          </p15:clr>
        </p15:guide>
        <p15:guide id="54" orient="horz" pos="2408">
          <p15:clr>
            <a:srgbClr val="F26B43"/>
          </p15:clr>
        </p15:guide>
        <p15:guide id="57" orient="horz" pos="1723">
          <p15:clr>
            <a:srgbClr val="F26B43"/>
          </p15:clr>
        </p15:guide>
        <p15:guide id="62" orient="horz" pos="4494">
          <p15:clr>
            <a:srgbClr val="F26B43"/>
          </p15:clr>
        </p15:guide>
        <p15:guide id="63" orient="horz" pos="4722">
          <p15:clr>
            <a:srgbClr val="F26B43"/>
          </p15:clr>
        </p15:guide>
        <p15:guide id="64" orient="horz" pos="5179">
          <p15:clr>
            <a:srgbClr val="F26B43"/>
          </p15:clr>
        </p15:guide>
        <p15:guide id="65" orient="horz" pos="5412">
          <p15:clr>
            <a:srgbClr val="F26B43"/>
          </p15:clr>
        </p15:guide>
        <p15:guide id="66" orient="horz" pos="5635">
          <p15:clr>
            <a:srgbClr val="F26B43"/>
          </p15:clr>
        </p15:guide>
        <p15:guide id="67" orient="horz" pos="5874">
          <p15:clr>
            <a:srgbClr val="F26B43"/>
          </p15:clr>
        </p15:guide>
        <p15:guide id="68" orient="horz" pos="6097">
          <p15:clr>
            <a:srgbClr val="F26B43"/>
          </p15:clr>
        </p15:guide>
        <p15:guide id="69" orient="horz" pos="6331">
          <p15:clr>
            <a:srgbClr val="F26B43"/>
          </p15:clr>
        </p15:guide>
        <p15:guide id="70" orient="horz" pos="6564">
          <p15:clr>
            <a:srgbClr val="F26B43"/>
          </p15:clr>
        </p15:guide>
        <p15:guide id="71" orient="horz" pos="6792">
          <p15:clr>
            <a:srgbClr val="F26B43"/>
          </p15:clr>
        </p15:guide>
        <p15:guide id="72" orient="horz" pos="7483">
          <p15:clr>
            <a:srgbClr val="F26B43"/>
          </p15:clr>
        </p15:guide>
        <p15:guide id="73" orient="horz" pos="7254">
          <p15:clr>
            <a:srgbClr val="F26B43"/>
          </p15:clr>
        </p15:guide>
        <p15:guide id="74" orient="horz" pos="7026">
          <p15:clr>
            <a:srgbClr val="F26B43"/>
          </p15:clr>
        </p15:guide>
        <p15:guide id="75" pos="7450">
          <p15:clr>
            <a:srgbClr val="F26B43"/>
          </p15:clr>
        </p15:guide>
        <p15:guide id="76" orient="horz" pos="3559">
          <p15:clr>
            <a:srgbClr val="F26B43"/>
          </p15:clr>
        </p15:guide>
        <p15:guide id="77" orient="horz" pos="3338">
          <p15:clr>
            <a:srgbClr val="F26B43"/>
          </p15:clr>
        </p15:guide>
        <p15:guide id="78" orient="horz" pos="4945">
          <p15:clr>
            <a:srgbClr val="F26B43"/>
          </p15:clr>
        </p15:guide>
        <p15:guide id="79" pos="1912">
          <p15:clr>
            <a:srgbClr val="F26B43"/>
          </p15:clr>
        </p15:guide>
        <p15:guide id="80" pos="1681">
          <p15:clr>
            <a:srgbClr val="F26B43"/>
          </p15:clr>
        </p15:guide>
        <p15:guide id="81" pos="1450">
          <p15:clr>
            <a:srgbClr val="F26B43"/>
          </p15:clr>
        </p15:guide>
        <p15:guide id="87" pos="12065">
          <p15:clr>
            <a:srgbClr val="F26B43"/>
          </p15:clr>
        </p15:guide>
        <p15:guide id="89" pos="12754">
          <p15:clr>
            <a:srgbClr val="F26B43"/>
          </p15:clr>
        </p15:guide>
        <p15:guide id="90" pos="12985">
          <p15:clr>
            <a:srgbClr val="F26B43"/>
          </p15:clr>
        </p15:guide>
        <p15:guide id="92" pos="13217">
          <p15:clr>
            <a:srgbClr val="F26B43"/>
          </p15:clr>
        </p15:guide>
        <p15:guide id="93" orient="horz" pos="793">
          <p15:clr>
            <a:srgbClr val="F26B43"/>
          </p15:clr>
        </p15:guide>
        <p15:guide id="94" pos="13449">
          <p15:clr>
            <a:srgbClr val="F26B43"/>
          </p15:clr>
        </p15:guide>
        <p15:guide id="95" pos="13681">
          <p15:clr>
            <a:srgbClr val="F26B43"/>
          </p15:clr>
        </p15:guide>
        <p15:guide id="96" pos="13906">
          <p15:clr>
            <a:srgbClr val="F26B43"/>
          </p15:clr>
        </p15:guide>
        <p15:guide id="97" pos="14141">
          <p15:clr>
            <a:srgbClr val="F26B43"/>
          </p15:clr>
        </p15:guide>
        <p15:guide id="101" pos="9066">
          <p15:clr>
            <a:srgbClr val="F26B43"/>
          </p15:clr>
        </p15:guide>
        <p15:guide id="102" pos="9298">
          <p15:clr>
            <a:srgbClr val="F26B43"/>
          </p15:clr>
        </p15:guide>
        <p15:guide id="104" orient="horz" pos="1261">
          <p15:clr>
            <a:srgbClr val="F26B43"/>
          </p15:clr>
        </p15:guide>
        <p15:guide id="108" orient="horz" pos="7716">
          <p15:clr>
            <a:srgbClr val="F26B43"/>
          </p15:clr>
        </p15:guide>
        <p15:guide id="109" orient="horz" pos="1027">
          <p15:clr>
            <a:srgbClr val="F26B43"/>
          </p15:clr>
        </p15:guide>
        <p15:guide id="111" orient="horz" pos="1494">
          <p15:clr>
            <a:srgbClr val="F26B43"/>
          </p15:clr>
        </p15:guide>
        <p15:guide id="112" pos="1226">
          <p15:clr>
            <a:srgbClr val="F26B43"/>
          </p15:clr>
        </p15:guide>
        <p15:guide id="113" pos="995">
          <p15:clr>
            <a:srgbClr val="F26B43"/>
          </p15:clr>
        </p15:guide>
        <p15:guide id="118" orient="horz" pos="2177">
          <p15:clr>
            <a:srgbClr val="F26B43"/>
          </p15:clr>
        </p15:guide>
        <p15:guide id="122" pos="14370">
          <p15:clr>
            <a:srgbClr val="F26B43"/>
          </p15:clr>
        </p15:guide>
        <p15:guide id="123" orient="horz" pos="571">
          <p15:clr>
            <a:srgbClr val="F26B43"/>
          </p15:clr>
        </p15:guide>
        <p15:guide id="124" orient="horz" pos="8178">
          <p15:clr>
            <a:srgbClr val="F26B43"/>
          </p15:clr>
        </p15:guide>
        <p15:guide id="125" orient="horz" pos="7946">
          <p15:clr>
            <a:srgbClr val="F26B43"/>
          </p15:clr>
        </p15:guide>
        <p15:guide id="126" orient="horz" pos="195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>
            <a:extLst>
              <a:ext uri="{FF2B5EF4-FFF2-40B4-BE49-F238E27FC236}">
                <a16:creationId xmlns:a16="http://schemas.microsoft.com/office/drawing/2014/main" id="{ED3F0672-F07F-7049-9594-E8525ACFE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600" y="3441600"/>
            <a:ext cx="21224775" cy="88095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3D320AFF-C31A-9747-BEAC-1031C20A7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600" y="547141"/>
            <a:ext cx="21232812" cy="2554323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 err="1"/>
              <a:t>иконка+текст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3574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0" r:id="rId1"/>
    <p:sldLayoutId id="2147484179" r:id="rId2"/>
    <p:sldLayoutId id="2147484121" r:id="rId3"/>
    <p:sldLayoutId id="2147484180" r:id="rId4"/>
    <p:sldLayoutId id="2147484122" r:id="rId5"/>
    <p:sldLayoutId id="2147484181" r:id="rId6"/>
    <p:sldLayoutId id="2147484178" r:id="rId7"/>
    <p:sldLayoutId id="2147484182" r:id="rId8"/>
    <p:sldLayoutId id="2147484220" r:id="rId9"/>
  </p:sldLayoutIdLst>
  <p:hf hdr="0" dt="0"/>
  <p:txStyles>
    <p:titleStyle>
      <a:lvl1pPr marL="0" algn="l" defTabSz="1828619" rtl="0" eaLnBrk="1" latinLnBrk="0" hangingPunct="1">
        <a:lnSpc>
          <a:spcPct val="100000"/>
        </a:lnSpc>
        <a:spcBef>
          <a:spcPct val="0"/>
        </a:spcBef>
        <a:buNone/>
        <a:defRPr sz="72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20000" indent="-719964" algn="l" defTabSz="1907905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6"/>
        </a:buClr>
        <a:buSzPct val="120000"/>
        <a:buFont typeface="Arial Unicode MS" panose="020B0604020202020204" pitchFamily="34" charset="-128"/>
        <a:buChar char="▎"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SzPct val="150000"/>
        <a:buFontTx/>
        <a:buBlip>
          <a:blip r:embed="rId11"/>
        </a:buBlip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+mj-lt"/>
        <a:buAutoNum type="arabicPeriod"/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028699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007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315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623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08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619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92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35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543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852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16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46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762">
          <p15:clr>
            <a:srgbClr val="F26B43"/>
          </p15:clr>
        </p15:guide>
        <p15:guide id="2" pos="6531">
          <p15:clr>
            <a:srgbClr val="F26B43"/>
          </p15:clr>
        </p15:guide>
        <p15:guide id="3" pos="6298">
          <p15:clr>
            <a:srgbClr val="F26B43"/>
          </p15:clr>
        </p15:guide>
        <p15:guide id="4" pos="6067">
          <p15:clr>
            <a:srgbClr val="F26B43"/>
          </p15:clr>
        </p15:guide>
        <p15:guide id="5" pos="5834">
          <p15:clr>
            <a:srgbClr val="F26B43"/>
          </p15:clr>
        </p15:guide>
        <p15:guide id="6" pos="5603">
          <p15:clr>
            <a:srgbClr val="F26B43"/>
          </p15:clr>
        </p15:guide>
        <p15:guide id="8" pos="5148">
          <p15:clr>
            <a:srgbClr val="F26B43"/>
          </p15:clr>
        </p15:guide>
        <p15:guide id="9" pos="4915">
          <p15:clr>
            <a:srgbClr val="F26B43"/>
          </p15:clr>
        </p15:guide>
        <p15:guide id="10" pos="4682">
          <p15:clr>
            <a:srgbClr val="F26B43"/>
          </p15:clr>
        </p15:guide>
        <p15:guide id="11" pos="4451">
          <p15:clr>
            <a:srgbClr val="F26B43"/>
          </p15:clr>
        </p15:guide>
        <p15:guide id="12" pos="4218">
          <p15:clr>
            <a:srgbClr val="F26B43"/>
          </p15:clr>
        </p15:guide>
        <p15:guide id="13" pos="3763">
          <p15:clr>
            <a:srgbClr val="F26B43"/>
          </p15:clr>
        </p15:guide>
        <p15:guide id="14" pos="3994">
          <p15:clr>
            <a:srgbClr val="F26B43"/>
          </p15:clr>
        </p15:guide>
        <p15:guide id="15" pos="3530">
          <p15:clr>
            <a:srgbClr val="F26B43"/>
          </p15:clr>
        </p15:guide>
        <p15:guide id="16" pos="3299">
          <p15:clr>
            <a:srgbClr val="F26B43"/>
          </p15:clr>
        </p15:guide>
        <p15:guide id="17" pos="2835">
          <p15:clr>
            <a:srgbClr val="F26B43"/>
          </p15:clr>
        </p15:guide>
        <p15:guide id="19" pos="2611">
          <p15:clr>
            <a:srgbClr val="F26B43"/>
          </p15:clr>
        </p15:guide>
        <p15:guide id="20" pos="2378">
          <p15:clr>
            <a:srgbClr val="F26B43"/>
          </p15:clr>
        </p15:guide>
        <p15:guide id="21" pos="2147">
          <p15:clr>
            <a:srgbClr val="F26B43"/>
          </p15:clr>
        </p15:guide>
        <p15:guide id="25" pos="6986">
          <p15:clr>
            <a:srgbClr val="F26B43"/>
          </p15:clr>
        </p15:guide>
        <p15:guide id="27" pos="7219">
          <p15:clr>
            <a:srgbClr val="F26B43"/>
          </p15:clr>
        </p15:guide>
        <p15:guide id="29" pos="7913">
          <p15:clr>
            <a:srgbClr val="F26B43"/>
          </p15:clr>
        </p15:guide>
        <p15:guide id="30" pos="8146">
          <p15:clr>
            <a:srgbClr val="F26B43"/>
          </p15:clr>
        </p15:guide>
        <p15:guide id="31" pos="8372">
          <p15:clr>
            <a:srgbClr val="F26B43"/>
          </p15:clr>
        </p15:guide>
        <p15:guide id="32" pos="8602">
          <p15:clr>
            <a:srgbClr val="F26B43"/>
          </p15:clr>
        </p15:guide>
        <p15:guide id="33" pos="9529">
          <p15:clr>
            <a:srgbClr val="F26B43"/>
          </p15:clr>
        </p15:guide>
        <p15:guide id="34" pos="8834">
          <p15:clr>
            <a:srgbClr val="F26B43"/>
          </p15:clr>
        </p15:guide>
        <p15:guide id="35" pos="9754">
          <p15:clr>
            <a:srgbClr val="F26B43"/>
          </p15:clr>
        </p15:guide>
        <p15:guide id="36" pos="10681">
          <p15:clr>
            <a:srgbClr val="F26B43"/>
          </p15:clr>
        </p15:guide>
        <p15:guide id="38" pos="10218">
          <p15:clr>
            <a:srgbClr val="F26B43"/>
          </p15:clr>
        </p15:guide>
        <p15:guide id="39" pos="12522">
          <p15:clr>
            <a:srgbClr val="F26B43"/>
          </p15:clr>
        </p15:guide>
        <p15:guide id="40" pos="10450">
          <p15:clr>
            <a:srgbClr val="F26B43"/>
          </p15:clr>
        </p15:guide>
        <p15:guide id="41" pos="10909">
          <p15:clr>
            <a:srgbClr val="F26B43"/>
          </p15:clr>
        </p15:guide>
        <p15:guide id="42" pos="11138">
          <p15:clr>
            <a:srgbClr val="F26B43"/>
          </p15:clr>
        </p15:guide>
        <p15:guide id="44" pos="11370">
          <p15:clr>
            <a:srgbClr val="F26B43"/>
          </p15:clr>
        </p15:guide>
        <p15:guide id="45" pos="11602">
          <p15:clr>
            <a:srgbClr val="F26B43"/>
          </p15:clr>
        </p15:guide>
        <p15:guide id="47" pos="11833">
          <p15:clr>
            <a:srgbClr val="F26B43"/>
          </p15:clr>
        </p15:guide>
        <p15:guide id="48" orient="horz" pos="4260">
          <p15:clr>
            <a:srgbClr val="F26B43"/>
          </p15:clr>
        </p15:guide>
        <p15:guide id="49" orient="horz" pos="4027">
          <p15:clr>
            <a:srgbClr val="F26B43"/>
          </p15:clr>
        </p15:guide>
        <p15:guide id="50" orient="horz" pos="3796">
          <p15:clr>
            <a:srgbClr val="F26B43"/>
          </p15:clr>
        </p15:guide>
        <p15:guide id="51" orient="horz" pos="3107">
          <p15:clr>
            <a:srgbClr val="F26B43"/>
          </p15:clr>
        </p15:guide>
        <p15:guide id="52" orient="horz" pos="2875">
          <p15:clr>
            <a:srgbClr val="F26B43"/>
          </p15:clr>
        </p15:guide>
        <p15:guide id="53" orient="horz" pos="2641">
          <p15:clr>
            <a:srgbClr val="F26B43"/>
          </p15:clr>
        </p15:guide>
        <p15:guide id="54" orient="horz" pos="2408">
          <p15:clr>
            <a:srgbClr val="F26B43"/>
          </p15:clr>
        </p15:guide>
        <p15:guide id="57" orient="horz" pos="1723">
          <p15:clr>
            <a:srgbClr val="F26B43"/>
          </p15:clr>
        </p15:guide>
        <p15:guide id="62" orient="horz" pos="4494">
          <p15:clr>
            <a:srgbClr val="F26B43"/>
          </p15:clr>
        </p15:guide>
        <p15:guide id="63" orient="horz" pos="4722">
          <p15:clr>
            <a:srgbClr val="F26B43"/>
          </p15:clr>
        </p15:guide>
        <p15:guide id="64" orient="horz" pos="5179">
          <p15:clr>
            <a:srgbClr val="F26B43"/>
          </p15:clr>
        </p15:guide>
        <p15:guide id="65" orient="horz" pos="5412">
          <p15:clr>
            <a:srgbClr val="F26B43"/>
          </p15:clr>
        </p15:guide>
        <p15:guide id="66" orient="horz" pos="5635">
          <p15:clr>
            <a:srgbClr val="F26B43"/>
          </p15:clr>
        </p15:guide>
        <p15:guide id="67" orient="horz" pos="5874">
          <p15:clr>
            <a:srgbClr val="F26B43"/>
          </p15:clr>
        </p15:guide>
        <p15:guide id="68" orient="horz" pos="6097">
          <p15:clr>
            <a:srgbClr val="F26B43"/>
          </p15:clr>
        </p15:guide>
        <p15:guide id="69" orient="horz" pos="6331">
          <p15:clr>
            <a:srgbClr val="F26B43"/>
          </p15:clr>
        </p15:guide>
        <p15:guide id="70" orient="horz" pos="6564">
          <p15:clr>
            <a:srgbClr val="F26B43"/>
          </p15:clr>
        </p15:guide>
        <p15:guide id="71" orient="horz" pos="6792">
          <p15:clr>
            <a:srgbClr val="F26B43"/>
          </p15:clr>
        </p15:guide>
        <p15:guide id="72" orient="horz" pos="7483">
          <p15:clr>
            <a:srgbClr val="F26B43"/>
          </p15:clr>
        </p15:guide>
        <p15:guide id="73" orient="horz" pos="7254">
          <p15:clr>
            <a:srgbClr val="F26B43"/>
          </p15:clr>
        </p15:guide>
        <p15:guide id="74" orient="horz" pos="7026">
          <p15:clr>
            <a:srgbClr val="F26B43"/>
          </p15:clr>
        </p15:guide>
        <p15:guide id="75" pos="7450">
          <p15:clr>
            <a:srgbClr val="F26B43"/>
          </p15:clr>
        </p15:guide>
        <p15:guide id="76" orient="horz" pos="3559">
          <p15:clr>
            <a:srgbClr val="F26B43"/>
          </p15:clr>
        </p15:guide>
        <p15:guide id="77" orient="horz" pos="3338">
          <p15:clr>
            <a:srgbClr val="F26B43"/>
          </p15:clr>
        </p15:guide>
        <p15:guide id="78" orient="horz" pos="4945">
          <p15:clr>
            <a:srgbClr val="F26B43"/>
          </p15:clr>
        </p15:guide>
        <p15:guide id="79" pos="1912">
          <p15:clr>
            <a:srgbClr val="F26B43"/>
          </p15:clr>
        </p15:guide>
        <p15:guide id="80" pos="1681">
          <p15:clr>
            <a:srgbClr val="F26B43"/>
          </p15:clr>
        </p15:guide>
        <p15:guide id="81" pos="1450">
          <p15:clr>
            <a:srgbClr val="F26B43"/>
          </p15:clr>
        </p15:guide>
        <p15:guide id="87" pos="12065">
          <p15:clr>
            <a:srgbClr val="F26B43"/>
          </p15:clr>
        </p15:guide>
        <p15:guide id="89" pos="12754">
          <p15:clr>
            <a:srgbClr val="F26B43"/>
          </p15:clr>
        </p15:guide>
        <p15:guide id="90" pos="12985">
          <p15:clr>
            <a:srgbClr val="F26B43"/>
          </p15:clr>
        </p15:guide>
        <p15:guide id="92" pos="13217">
          <p15:clr>
            <a:srgbClr val="F26B43"/>
          </p15:clr>
        </p15:guide>
        <p15:guide id="93" orient="horz" pos="793">
          <p15:clr>
            <a:srgbClr val="F26B43"/>
          </p15:clr>
        </p15:guide>
        <p15:guide id="94" pos="13449">
          <p15:clr>
            <a:srgbClr val="F26B43"/>
          </p15:clr>
        </p15:guide>
        <p15:guide id="95" pos="13681">
          <p15:clr>
            <a:srgbClr val="F26B43"/>
          </p15:clr>
        </p15:guide>
        <p15:guide id="96" pos="13906">
          <p15:clr>
            <a:srgbClr val="F26B43"/>
          </p15:clr>
        </p15:guide>
        <p15:guide id="97" pos="14141">
          <p15:clr>
            <a:srgbClr val="F26B43"/>
          </p15:clr>
        </p15:guide>
        <p15:guide id="101" pos="9066">
          <p15:clr>
            <a:srgbClr val="F26B43"/>
          </p15:clr>
        </p15:guide>
        <p15:guide id="102" pos="9298">
          <p15:clr>
            <a:srgbClr val="F26B43"/>
          </p15:clr>
        </p15:guide>
        <p15:guide id="104" orient="horz" pos="1261">
          <p15:clr>
            <a:srgbClr val="F26B43"/>
          </p15:clr>
        </p15:guide>
        <p15:guide id="108" orient="horz" pos="7716">
          <p15:clr>
            <a:srgbClr val="F26B43"/>
          </p15:clr>
        </p15:guide>
        <p15:guide id="109" orient="horz" pos="1027">
          <p15:clr>
            <a:srgbClr val="F26B43"/>
          </p15:clr>
        </p15:guide>
        <p15:guide id="111" orient="horz" pos="1494">
          <p15:clr>
            <a:srgbClr val="F26B43"/>
          </p15:clr>
        </p15:guide>
        <p15:guide id="112" pos="1226">
          <p15:clr>
            <a:srgbClr val="F26B43"/>
          </p15:clr>
        </p15:guide>
        <p15:guide id="113" pos="995">
          <p15:clr>
            <a:srgbClr val="F26B43"/>
          </p15:clr>
        </p15:guide>
        <p15:guide id="118" orient="horz" pos="2177">
          <p15:clr>
            <a:srgbClr val="F26B43"/>
          </p15:clr>
        </p15:guide>
        <p15:guide id="122" pos="14370">
          <p15:clr>
            <a:srgbClr val="F26B43"/>
          </p15:clr>
        </p15:guide>
        <p15:guide id="123" orient="horz" pos="571">
          <p15:clr>
            <a:srgbClr val="F26B43"/>
          </p15:clr>
        </p15:guide>
        <p15:guide id="124" orient="horz" pos="8178">
          <p15:clr>
            <a:srgbClr val="F26B43"/>
          </p15:clr>
        </p15:guide>
        <p15:guide id="125" orient="horz" pos="7946">
          <p15:clr>
            <a:srgbClr val="F26B43"/>
          </p15:clr>
        </p15:guide>
        <p15:guide id="126" orient="horz" pos="195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>
            <a:extLst>
              <a:ext uri="{FF2B5EF4-FFF2-40B4-BE49-F238E27FC236}">
                <a16:creationId xmlns:a16="http://schemas.microsoft.com/office/drawing/2014/main" id="{ED3F0672-F07F-7049-9594-E8525ACFE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600" y="3441600"/>
            <a:ext cx="21224775" cy="88095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168C316E-E4EA-D24F-816D-242F55A40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600" y="547141"/>
            <a:ext cx="21232812" cy="2554323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фото</a:t>
            </a:r>
          </a:p>
        </p:txBody>
      </p:sp>
    </p:spTree>
    <p:extLst>
      <p:ext uri="{BB962C8B-B14F-4D97-AF65-F5344CB8AC3E}">
        <p14:creationId xmlns:p14="http://schemas.microsoft.com/office/powerpoint/2010/main" val="3791795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0" r:id="rId1"/>
    <p:sldLayoutId id="2147484172" r:id="rId2"/>
    <p:sldLayoutId id="2147484161" r:id="rId3"/>
    <p:sldLayoutId id="2147484173" r:id="rId4"/>
    <p:sldLayoutId id="2147484164" r:id="rId5"/>
    <p:sldLayoutId id="2147484176" r:id="rId6"/>
    <p:sldLayoutId id="2147484165" r:id="rId7"/>
    <p:sldLayoutId id="2147484177" r:id="rId8"/>
    <p:sldLayoutId id="2147484166" r:id="rId9"/>
    <p:sldLayoutId id="2147484167" r:id="rId10"/>
    <p:sldLayoutId id="2147484130" r:id="rId11"/>
  </p:sldLayoutIdLst>
  <p:hf hdr="0" dt="0"/>
  <p:txStyles>
    <p:titleStyle>
      <a:lvl1pPr marL="0" algn="l" defTabSz="1828619" rtl="0" eaLnBrk="1" latinLnBrk="0" hangingPunct="1">
        <a:lnSpc>
          <a:spcPct val="100000"/>
        </a:lnSpc>
        <a:spcBef>
          <a:spcPct val="0"/>
        </a:spcBef>
        <a:buNone/>
        <a:defRPr sz="72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20000" indent="-719964" algn="l" defTabSz="1907905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6"/>
        </a:buClr>
        <a:buSzPct val="120000"/>
        <a:buFont typeface="Arial Unicode MS" panose="020B0604020202020204" pitchFamily="34" charset="-128"/>
        <a:buChar char="▎"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SzPct val="150000"/>
        <a:buFontTx/>
        <a:buBlip>
          <a:blip r:embed="rId13"/>
        </a:buBlip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+mj-lt"/>
        <a:buAutoNum type="arabicPeriod"/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028699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007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315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623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08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619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92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35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543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852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16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46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762">
          <p15:clr>
            <a:srgbClr val="F26B43"/>
          </p15:clr>
        </p15:guide>
        <p15:guide id="2" pos="6531">
          <p15:clr>
            <a:srgbClr val="F26B43"/>
          </p15:clr>
        </p15:guide>
        <p15:guide id="3" pos="6298">
          <p15:clr>
            <a:srgbClr val="F26B43"/>
          </p15:clr>
        </p15:guide>
        <p15:guide id="4" pos="6067">
          <p15:clr>
            <a:srgbClr val="F26B43"/>
          </p15:clr>
        </p15:guide>
        <p15:guide id="5" pos="5834">
          <p15:clr>
            <a:srgbClr val="F26B43"/>
          </p15:clr>
        </p15:guide>
        <p15:guide id="6" pos="5603">
          <p15:clr>
            <a:srgbClr val="F26B43"/>
          </p15:clr>
        </p15:guide>
        <p15:guide id="8" pos="5148">
          <p15:clr>
            <a:srgbClr val="F26B43"/>
          </p15:clr>
        </p15:guide>
        <p15:guide id="9" pos="4915">
          <p15:clr>
            <a:srgbClr val="F26B43"/>
          </p15:clr>
        </p15:guide>
        <p15:guide id="10" pos="4682">
          <p15:clr>
            <a:srgbClr val="F26B43"/>
          </p15:clr>
        </p15:guide>
        <p15:guide id="11" pos="4451">
          <p15:clr>
            <a:srgbClr val="F26B43"/>
          </p15:clr>
        </p15:guide>
        <p15:guide id="12" pos="4218">
          <p15:clr>
            <a:srgbClr val="F26B43"/>
          </p15:clr>
        </p15:guide>
        <p15:guide id="13" pos="3763">
          <p15:clr>
            <a:srgbClr val="F26B43"/>
          </p15:clr>
        </p15:guide>
        <p15:guide id="14" pos="3994">
          <p15:clr>
            <a:srgbClr val="F26B43"/>
          </p15:clr>
        </p15:guide>
        <p15:guide id="15" pos="3530">
          <p15:clr>
            <a:srgbClr val="F26B43"/>
          </p15:clr>
        </p15:guide>
        <p15:guide id="16" pos="3299">
          <p15:clr>
            <a:srgbClr val="F26B43"/>
          </p15:clr>
        </p15:guide>
        <p15:guide id="17" pos="2835">
          <p15:clr>
            <a:srgbClr val="F26B43"/>
          </p15:clr>
        </p15:guide>
        <p15:guide id="19" pos="2611">
          <p15:clr>
            <a:srgbClr val="F26B43"/>
          </p15:clr>
        </p15:guide>
        <p15:guide id="20" pos="2378">
          <p15:clr>
            <a:srgbClr val="F26B43"/>
          </p15:clr>
        </p15:guide>
        <p15:guide id="21" pos="2147">
          <p15:clr>
            <a:srgbClr val="F26B43"/>
          </p15:clr>
        </p15:guide>
        <p15:guide id="25" pos="6986">
          <p15:clr>
            <a:srgbClr val="F26B43"/>
          </p15:clr>
        </p15:guide>
        <p15:guide id="27" pos="7219">
          <p15:clr>
            <a:srgbClr val="F26B43"/>
          </p15:clr>
        </p15:guide>
        <p15:guide id="29" pos="7913">
          <p15:clr>
            <a:srgbClr val="F26B43"/>
          </p15:clr>
        </p15:guide>
        <p15:guide id="30" pos="8146">
          <p15:clr>
            <a:srgbClr val="F26B43"/>
          </p15:clr>
        </p15:guide>
        <p15:guide id="31" pos="8372">
          <p15:clr>
            <a:srgbClr val="F26B43"/>
          </p15:clr>
        </p15:guide>
        <p15:guide id="32" pos="8602">
          <p15:clr>
            <a:srgbClr val="F26B43"/>
          </p15:clr>
        </p15:guide>
        <p15:guide id="33" pos="9529">
          <p15:clr>
            <a:srgbClr val="F26B43"/>
          </p15:clr>
        </p15:guide>
        <p15:guide id="34" pos="8834">
          <p15:clr>
            <a:srgbClr val="F26B43"/>
          </p15:clr>
        </p15:guide>
        <p15:guide id="35" pos="9754">
          <p15:clr>
            <a:srgbClr val="F26B43"/>
          </p15:clr>
        </p15:guide>
        <p15:guide id="36" pos="10681">
          <p15:clr>
            <a:srgbClr val="F26B43"/>
          </p15:clr>
        </p15:guide>
        <p15:guide id="38" pos="10218">
          <p15:clr>
            <a:srgbClr val="F26B43"/>
          </p15:clr>
        </p15:guide>
        <p15:guide id="39" pos="12522">
          <p15:clr>
            <a:srgbClr val="F26B43"/>
          </p15:clr>
        </p15:guide>
        <p15:guide id="40" pos="10450">
          <p15:clr>
            <a:srgbClr val="F26B43"/>
          </p15:clr>
        </p15:guide>
        <p15:guide id="41" pos="10909">
          <p15:clr>
            <a:srgbClr val="F26B43"/>
          </p15:clr>
        </p15:guide>
        <p15:guide id="42" pos="11138">
          <p15:clr>
            <a:srgbClr val="F26B43"/>
          </p15:clr>
        </p15:guide>
        <p15:guide id="44" pos="11370">
          <p15:clr>
            <a:srgbClr val="F26B43"/>
          </p15:clr>
        </p15:guide>
        <p15:guide id="45" pos="11602">
          <p15:clr>
            <a:srgbClr val="F26B43"/>
          </p15:clr>
        </p15:guide>
        <p15:guide id="47" pos="11833">
          <p15:clr>
            <a:srgbClr val="F26B43"/>
          </p15:clr>
        </p15:guide>
        <p15:guide id="48" orient="horz" pos="4260">
          <p15:clr>
            <a:srgbClr val="F26B43"/>
          </p15:clr>
        </p15:guide>
        <p15:guide id="49" orient="horz" pos="4027">
          <p15:clr>
            <a:srgbClr val="F26B43"/>
          </p15:clr>
        </p15:guide>
        <p15:guide id="50" orient="horz" pos="3796">
          <p15:clr>
            <a:srgbClr val="F26B43"/>
          </p15:clr>
        </p15:guide>
        <p15:guide id="51" orient="horz" pos="3107">
          <p15:clr>
            <a:srgbClr val="F26B43"/>
          </p15:clr>
        </p15:guide>
        <p15:guide id="52" orient="horz" pos="2875">
          <p15:clr>
            <a:srgbClr val="F26B43"/>
          </p15:clr>
        </p15:guide>
        <p15:guide id="53" orient="horz" pos="2641">
          <p15:clr>
            <a:srgbClr val="F26B43"/>
          </p15:clr>
        </p15:guide>
        <p15:guide id="54" orient="horz" pos="2408">
          <p15:clr>
            <a:srgbClr val="F26B43"/>
          </p15:clr>
        </p15:guide>
        <p15:guide id="57" orient="horz" pos="1723">
          <p15:clr>
            <a:srgbClr val="F26B43"/>
          </p15:clr>
        </p15:guide>
        <p15:guide id="62" orient="horz" pos="4494">
          <p15:clr>
            <a:srgbClr val="F26B43"/>
          </p15:clr>
        </p15:guide>
        <p15:guide id="63" orient="horz" pos="4722">
          <p15:clr>
            <a:srgbClr val="F26B43"/>
          </p15:clr>
        </p15:guide>
        <p15:guide id="64" orient="horz" pos="5179">
          <p15:clr>
            <a:srgbClr val="F26B43"/>
          </p15:clr>
        </p15:guide>
        <p15:guide id="65" orient="horz" pos="5412">
          <p15:clr>
            <a:srgbClr val="F26B43"/>
          </p15:clr>
        </p15:guide>
        <p15:guide id="66" orient="horz" pos="5635">
          <p15:clr>
            <a:srgbClr val="F26B43"/>
          </p15:clr>
        </p15:guide>
        <p15:guide id="67" orient="horz" pos="5874">
          <p15:clr>
            <a:srgbClr val="F26B43"/>
          </p15:clr>
        </p15:guide>
        <p15:guide id="68" orient="horz" pos="6097">
          <p15:clr>
            <a:srgbClr val="F26B43"/>
          </p15:clr>
        </p15:guide>
        <p15:guide id="69" orient="horz" pos="6331">
          <p15:clr>
            <a:srgbClr val="F26B43"/>
          </p15:clr>
        </p15:guide>
        <p15:guide id="70" orient="horz" pos="6564">
          <p15:clr>
            <a:srgbClr val="F26B43"/>
          </p15:clr>
        </p15:guide>
        <p15:guide id="71" orient="horz" pos="6792">
          <p15:clr>
            <a:srgbClr val="F26B43"/>
          </p15:clr>
        </p15:guide>
        <p15:guide id="72" orient="horz" pos="7483">
          <p15:clr>
            <a:srgbClr val="F26B43"/>
          </p15:clr>
        </p15:guide>
        <p15:guide id="73" orient="horz" pos="7254">
          <p15:clr>
            <a:srgbClr val="F26B43"/>
          </p15:clr>
        </p15:guide>
        <p15:guide id="74" orient="horz" pos="7026">
          <p15:clr>
            <a:srgbClr val="F26B43"/>
          </p15:clr>
        </p15:guide>
        <p15:guide id="75" pos="7450">
          <p15:clr>
            <a:srgbClr val="F26B43"/>
          </p15:clr>
        </p15:guide>
        <p15:guide id="76" orient="horz" pos="3559">
          <p15:clr>
            <a:srgbClr val="F26B43"/>
          </p15:clr>
        </p15:guide>
        <p15:guide id="77" orient="horz" pos="3338">
          <p15:clr>
            <a:srgbClr val="F26B43"/>
          </p15:clr>
        </p15:guide>
        <p15:guide id="78" orient="horz" pos="4945">
          <p15:clr>
            <a:srgbClr val="F26B43"/>
          </p15:clr>
        </p15:guide>
        <p15:guide id="79" pos="1912">
          <p15:clr>
            <a:srgbClr val="F26B43"/>
          </p15:clr>
        </p15:guide>
        <p15:guide id="80" pos="1681">
          <p15:clr>
            <a:srgbClr val="F26B43"/>
          </p15:clr>
        </p15:guide>
        <p15:guide id="81" pos="1450">
          <p15:clr>
            <a:srgbClr val="F26B43"/>
          </p15:clr>
        </p15:guide>
        <p15:guide id="87" pos="12065">
          <p15:clr>
            <a:srgbClr val="F26B43"/>
          </p15:clr>
        </p15:guide>
        <p15:guide id="89" pos="12754">
          <p15:clr>
            <a:srgbClr val="F26B43"/>
          </p15:clr>
        </p15:guide>
        <p15:guide id="90" pos="12985">
          <p15:clr>
            <a:srgbClr val="F26B43"/>
          </p15:clr>
        </p15:guide>
        <p15:guide id="92" pos="13217">
          <p15:clr>
            <a:srgbClr val="F26B43"/>
          </p15:clr>
        </p15:guide>
        <p15:guide id="93" orient="horz" pos="793">
          <p15:clr>
            <a:srgbClr val="F26B43"/>
          </p15:clr>
        </p15:guide>
        <p15:guide id="94" pos="13449">
          <p15:clr>
            <a:srgbClr val="F26B43"/>
          </p15:clr>
        </p15:guide>
        <p15:guide id="95" pos="13681">
          <p15:clr>
            <a:srgbClr val="F26B43"/>
          </p15:clr>
        </p15:guide>
        <p15:guide id="96" pos="13906">
          <p15:clr>
            <a:srgbClr val="F26B43"/>
          </p15:clr>
        </p15:guide>
        <p15:guide id="97" pos="14141">
          <p15:clr>
            <a:srgbClr val="F26B43"/>
          </p15:clr>
        </p15:guide>
        <p15:guide id="101" pos="9066">
          <p15:clr>
            <a:srgbClr val="F26B43"/>
          </p15:clr>
        </p15:guide>
        <p15:guide id="102" pos="9298">
          <p15:clr>
            <a:srgbClr val="F26B43"/>
          </p15:clr>
        </p15:guide>
        <p15:guide id="104" orient="horz" pos="1261">
          <p15:clr>
            <a:srgbClr val="F26B43"/>
          </p15:clr>
        </p15:guide>
        <p15:guide id="108" orient="horz" pos="7716">
          <p15:clr>
            <a:srgbClr val="F26B43"/>
          </p15:clr>
        </p15:guide>
        <p15:guide id="109" orient="horz" pos="1027">
          <p15:clr>
            <a:srgbClr val="F26B43"/>
          </p15:clr>
        </p15:guide>
        <p15:guide id="111" orient="horz" pos="1494">
          <p15:clr>
            <a:srgbClr val="F26B43"/>
          </p15:clr>
        </p15:guide>
        <p15:guide id="112" pos="1226">
          <p15:clr>
            <a:srgbClr val="F26B43"/>
          </p15:clr>
        </p15:guide>
        <p15:guide id="113" pos="995">
          <p15:clr>
            <a:srgbClr val="F26B43"/>
          </p15:clr>
        </p15:guide>
        <p15:guide id="118" orient="horz" pos="2177">
          <p15:clr>
            <a:srgbClr val="F26B43"/>
          </p15:clr>
        </p15:guide>
        <p15:guide id="122" pos="14370">
          <p15:clr>
            <a:srgbClr val="F26B43"/>
          </p15:clr>
        </p15:guide>
        <p15:guide id="123" orient="horz" pos="571">
          <p15:clr>
            <a:srgbClr val="F26B43"/>
          </p15:clr>
        </p15:guide>
        <p15:guide id="124" orient="horz" pos="8178">
          <p15:clr>
            <a:srgbClr val="F26B43"/>
          </p15:clr>
        </p15:guide>
        <p15:guide id="125" orient="horz" pos="7946">
          <p15:clr>
            <a:srgbClr val="F26B43"/>
          </p15:clr>
        </p15:guide>
        <p15:guide id="126" orient="horz" pos="1955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>
            <a:extLst>
              <a:ext uri="{FF2B5EF4-FFF2-40B4-BE49-F238E27FC236}">
                <a16:creationId xmlns:a16="http://schemas.microsoft.com/office/drawing/2014/main" id="{ED3F0672-F07F-7049-9594-E8525ACFE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600" y="3441600"/>
            <a:ext cx="21224775" cy="88095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527256DF-25EE-F049-83CC-977240758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600" y="547141"/>
            <a:ext cx="21232812" cy="2554323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Образец слайдов</a:t>
            </a:r>
            <a:br>
              <a:rPr lang="ru-RU" dirty="0"/>
            </a:br>
            <a:r>
              <a:rPr lang="ru-RU" dirty="0"/>
              <a:t>с крупной цифрой</a:t>
            </a:r>
          </a:p>
        </p:txBody>
      </p:sp>
    </p:spTree>
    <p:extLst>
      <p:ext uri="{BB962C8B-B14F-4D97-AF65-F5344CB8AC3E}">
        <p14:creationId xmlns:p14="http://schemas.microsoft.com/office/powerpoint/2010/main" val="1956111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8" r:id="rId1"/>
    <p:sldLayoutId id="2147484188" r:id="rId2"/>
    <p:sldLayoutId id="2147484222" r:id="rId3"/>
  </p:sldLayoutIdLst>
  <p:hf hdr="0" dt="0"/>
  <p:txStyles>
    <p:titleStyle>
      <a:lvl1pPr marL="0" algn="l" defTabSz="1828619" rtl="0" eaLnBrk="1" latinLnBrk="0" hangingPunct="1">
        <a:lnSpc>
          <a:spcPct val="100000"/>
        </a:lnSpc>
        <a:spcBef>
          <a:spcPct val="0"/>
        </a:spcBef>
        <a:buNone/>
        <a:defRPr sz="72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20000" indent="-719964" algn="l" defTabSz="1907905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6"/>
        </a:buClr>
        <a:buSzPct val="120000"/>
        <a:buFont typeface="Arial Unicode MS" panose="020B0604020202020204" pitchFamily="34" charset="-128"/>
        <a:buChar char="▎"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SzPct val="150000"/>
        <a:buFontTx/>
        <a:buBlip>
          <a:blip r:embed="rId5"/>
        </a:buBlip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+mj-lt"/>
        <a:buAutoNum type="arabicPeriod"/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028699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007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315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623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08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619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92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35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543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852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16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46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762">
          <p15:clr>
            <a:srgbClr val="F26B43"/>
          </p15:clr>
        </p15:guide>
        <p15:guide id="2" pos="6531">
          <p15:clr>
            <a:srgbClr val="F26B43"/>
          </p15:clr>
        </p15:guide>
        <p15:guide id="3" pos="6298">
          <p15:clr>
            <a:srgbClr val="F26B43"/>
          </p15:clr>
        </p15:guide>
        <p15:guide id="4" pos="6067">
          <p15:clr>
            <a:srgbClr val="F26B43"/>
          </p15:clr>
        </p15:guide>
        <p15:guide id="5" pos="5834">
          <p15:clr>
            <a:srgbClr val="F26B43"/>
          </p15:clr>
        </p15:guide>
        <p15:guide id="6" pos="5603">
          <p15:clr>
            <a:srgbClr val="F26B43"/>
          </p15:clr>
        </p15:guide>
        <p15:guide id="8" pos="5148">
          <p15:clr>
            <a:srgbClr val="F26B43"/>
          </p15:clr>
        </p15:guide>
        <p15:guide id="9" pos="4915">
          <p15:clr>
            <a:srgbClr val="F26B43"/>
          </p15:clr>
        </p15:guide>
        <p15:guide id="10" pos="4682">
          <p15:clr>
            <a:srgbClr val="F26B43"/>
          </p15:clr>
        </p15:guide>
        <p15:guide id="11" pos="4451">
          <p15:clr>
            <a:srgbClr val="F26B43"/>
          </p15:clr>
        </p15:guide>
        <p15:guide id="12" pos="4218">
          <p15:clr>
            <a:srgbClr val="F26B43"/>
          </p15:clr>
        </p15:guide>
        <p15:guide id="13" pos="3763">
          <p15:clr>
            <a:srgbClr val="F26B43"/>
          </p15:clr>
        </p15:guide>
        <p15:guide id="14" pos="3994">
          <p15:clr>
            <a:srgbClr val="F26B43"/>
          </p15:clr>
        </p15:guide>
        <p15:guide id="15" pos="3530">
          <p15:clr>
            <a:srgbClr val="F26B43"/>
          </p15:clr>
        </p15:guide>
        <p15:guide id="16" pos="3299">
          <p15:clr>
            <a:srgbClr val="F26B43"/>
          </p15:clr>
        </p15:guide>
        <p15:guide id="17" pos="2835">
          <p15:clr>
            <a:srgbClr val="F26B43"/>
          </p15:clr>
        </p15:guide>
        <p15:guide id="19" pos="2611">
          <p15:clr>
            <a:srgbClr val="F26B43"/>
          </p15:clr>
        </p15:guide>
        <p15:guide id="20" pos="2378">
          <p15:clr>
            <a:srgbClr val="F26B43"/>
          </p15:clr>
        </p15:guide>
        <p15:guide id="21" pos="2147">
          <p15:clr>
            <a:srgbClr val="F26B43"/>
          </p15:clr>
        </p15:guide>
        <p15:guide id="25" pos="6986">
          <p15:clr>
            <a:srgbClr val="F26B43"/>
          </p15:clr>
        </p15:guide>
        <p15:guide id="27" pos="7219">
          <p15:clr>
            <a:srgbClr val="F26B43"/>
          </p15:clr>
        </p15:guide>
        <p15:guide id="29" pos="7913">
          <p15:clr>
            <a:srgbClr val="F26B43"/>
          </p15:clr>
        </p15:guide>
        <p15:guide id="30" pos="8146">
          <p15:clr>
            <a:srgbClr val="F26B43"/>
          </p15:clr>
        </p15:guide>
        <p15:guide id="31" pos="8372">
          <p15:clr>
            <a:srgbClr val="F26B43"/>
          </p15:clr>
        </p15:guide>
        <p15:guide id="32" pos="8602">
          <p15:clr>
            <a:srgbClr val="F26B43"/>
          </p15:clr>
        </p15:guide>
        <p15:guide id="33" pos="9529">
          <p15:clr>
            <a:srgbClr val="F26B43"/>
          </p15:clr>
        </p15:guide>
        <p15:guide id="34" pos="8834">
          <p15:clr>
            <a:srgbClr val="F26B43"/>
          </p15:clr>
        </p15:guide>
        <p15:guide id="35" pos="9754">
          <p15:clr>
            <a:srgbClr val="F26B43"/>
          </p15:clr>
        </p15:guide>
        <p15:guide id="36" pos="10681">
          <p15:clr>
            <a:srgbClr val="F26B43"/>
          </p15:clr>
        </p15:guide>
        <p15:guide id="38" pos="10218">
          <p15:clr>
            <a:srgbClr val="F26B43"/>
          </p15:clr>
        </p15:guide>
        <p15:guide id="39" pos="12522">
          <p15:clr>
            <a:srgbClr val="F26B43"/>
          </p15:clr>
        </p15:guide>
        <p15:guide id="40" pos="10450">
          <p15:clr>
            <a:srgbClr val="F26B43"/>
          </p15:clr>
        </p15:guide>
        <p15:guide id="41" pos="10909">
          <p15:clr>
            <a:srgbClr val="F26B43"/>
          </p15:clr>
        </p15:guide>
        <p15:guide id="42" pos="11138">
          <p15:clr>
            <a:srgbClr val="F26B43"/>
          </p15:clr>
        </p15:guide>
        <p15:guide id="44" pos="11370">
          <p15:clr>
            <a:srgbClr val="F26B43"/>
          </p15:clr>
        </p15:guide>
        <p15:guide id="45" pos="11602">
          <p15:clr>
            <a:srgbClr val="F26B43"/>
          </p15:clr>
        </p15:guide>
        <p15:guide id="47" pos="11833">
          <p15:clr>
            <a:srgbClr val="F26B43"/>
          </p15:clr>
        </p15:guide>
        <p15:guide id="48" orient="horz" pos="4260">
          <p15:clr>
            <a:srgbClr val="F26B43"/>
          </p15:clr>
        </p15:guide>
        <p15:guide id="49" orient="horz" pos="4027">
          <p15:clr>
            <a:srgbClr val="F26B43"/>
          </p15:clr>
        </p15:guide>
        <p15:guide id="50" orient="horz" pos="3796">
          <p15:clr>
            <a:srgbClr val="F26B43"/>
          </p15:clr>
        </p15:guide>
        <p15:guide id="51" orient="horz" pos="3107">
          <p15:clr>
            <a:srgbClr val="F26B43"/>
          </p15:clr>
        </p15:guide>
        <p15:guide id="52" orient="horz" pos="2875">
          <p15:clr>
            <a:srgbClr val="F26B43"/>
          </p15:clr>
        </p15:guide>
        <p15:guide id="53" orient="horz" pos="2641">
          <p15:clr>
            <a:srgbClr val="F26B43"/>
          </p15:clr>
        </p15:guide>
        <p15:guide id="54" orient="horz" pos="2408">
          <p15:clr>
            <a:srgbClr val="F26B43"/>
          </p15:clr>
        </p15:guide>
        <p15:guide id="57" orient="horz" pos="1723">
          <p15:clr>
            <a:srgbClr val="F26B43"/>
          </p15:clr>
        </p15:guide>
        <p15:guide id="62" orient="horz" pos="4494">
          <p15:clr>
            <a:srgbClr val="F26B43"/>
          </p15:clr>
        </p15:guide>
        <p15:guide id="63" orient="horz" pos="4722">
          <p15:clr>
            <a:srgbClr val="F26B43"/>
          </p15:clr>
        </p15:guide>
        <p15:guide id="64" orient="horz" pos="5179">
          <p15:clr>
            <a:srgbClr val="F26B43"/>
          </p15:clr>
        </p15:guide>
        <p15:guide id="65" orient="horz" pos="5412">
          <p15:clr>
            <a:srgbClr val="F26B43"/>
          </p15:clr>
        </p15:guide>
        <p15:guide id="66" orient="horz" pos="5635">
          <p15:clr>
            <a:srgbClr val="F26B43"/>
          </p15:clr>
        </p15:guide>
        <p15:guide id="67" orient="horz" pos="5874">
          <p15:clr>
            <a:srgbClr val="F26B43"/>
          </p15:clr>
        </p15:guide>
        <p15:guide id="68" orient="horz" pos="6097">
          <p15:clr>
            <a:srgbClr val="F26B43"/>
          </p15:clr>
        </p15:guide>
        <p15:guide id="69" orient="horz" pos="6331">
          <p15:clr>
            <a:srgbClr val="F26B43"/>
          </p15:clr>
        </p15:guide>
        <p15:guide id="70" orient="horz" pos="6564">
          <p15:clr>
            <a:srgbClr val="F26B43"/>
          </p15:clr>
        </p15:guide>
        <p15:guide id="71" orient="horz" pos="6792">
          <p15:clr>
            <a:srgbClr val="F26B43"/>
          </p15:clr>
        </p15:guide>
        <p15:guide id="72" orient="horz" pos="7483">
          <p15:clr>
            <a:srgbClr val="F26B43"/>
          </p15:clr>
        </p15:guide>
        <p15:guide id="73" orient="horz" pos="7254">
          <p15:clr>
            <a:srgbClr val="F26B43"/>
          </p15:clr>
        </p15:guide>
        <p15:guide id="74" orient="horz" pos="7026">
          <p15:clr>
            <a:srgbClr val="F26B43"/>
          </p15:clr>
        </p15:guide>
        <p15:guide id="75" pos="7450">
          <p15:clr>
            <a:srgbClr val="F26B43"/>
          </p15:clr>
        </p15:guide>
        <p15:guide id="76" orient="horz" pos="3559">
          <p15:clr>
            <a:srgbClr val="F26B43"/>
          </p15:clr>
        </p15:guide>
        <p15:guide id="77" orient="horz" pos="3338">
          <p15:clr>
            <a:srgbClr val="F26B43"/>
          </p15:clr>
        </p15:guide>
        <p15:guide id="78" orient="horz" pos="4945">
          <p15:clr>
            <a:srgbClr val="F26B43"/>
          </p15:clr>
        </p15:guide>
        <p15:guide id="79" pos="1912">
          <p15:clr>
            <a:srgbClr val="F26B43"/>
          </p15:clr>
        </p15:guide>
        <p15:guide id="80" pos="1681">
          <p15:clr>
            <a:srgbClr val="F26B43"/>
          </p15:clr>
        </p15:guide>
        <p15:guide id="81" pos="1450">
          <p15:clr>
            <a:srgbClr val="F26B43"/>
          </p15:clr>
        </p15:guide>
        <p15:guide id="87" pos="12065">
          <p15:clr>
            <a:srgbClr val="F26B43"/>
          </p15:clr>
        </p15:guide>
        <p15:guide id="89" pos="12754">
          <p15:clr>
            <a:srgbClr val="F26B43"/>
          </p15:clr>
        </p15:guide>
        <p15:guide id="90" pos="12985">
          <p15:clr>
            <a:srgbClr val="F26B43"/>
          </p15:clr>
        </p15:guide>
        <p15:guide id="92" pos="13217">
          <p15:clr>
            <a:srgbClr val="F26B43"/>
          </p15:clr>
        </p15:guide>
        <p15:guide id="93" orient="horz" pos="793">
          <p15:clr>
            <a:srgbClr val="F26B43"/>
          </p15:clr>
        </p15:guide>
        <p15:guide id="94" pos="13449">
          <p15:clr>
            <a:srgbClr val="F26B43"/>
          </p15:clr>
        </p15:guide>
        <p15:guide id="95" pos="13681">
          <p15:clr>
            <a:srgbClr val="F26B43"/>
          </p15:clr>
        </p15:guide>
        <p15:guide id="96" pos="13906">
          <p15:clr>
            <a:srgbClr val="F26B43"/>
          </p15:clr>
        </p15:guide>
        <p15:guide id="97" pos="14141">
          <p15:clr>
            <a:srgbClr val="F26B43"/>
          </p15:clr>
        </p15:guide>
        <p15:guide id="101" pos="9066">
          <p15:clr>
            <a:srgbClr val="F26B43"/>
          </p15:clr>
        </p15:guide>
        <p15:guide id="102" pos="9298">
          <p15:clr>
            <a:srgbClr val="F26B43"/>
          </p15:clr>
        </p15:guide>
        <p15:guide id="104" orient="horz" pos="1261">
          <p15:clr>
            <a:srgbClr val="F26B43"/>
          </p15:clr>
        </p15:guide>
        <p15:guide id="108" orient="horz" pos="7716">
          <p15:clr>
            <a:srgbClr val="F26B43"/>
          </p15:clr>
        </p15:guide>
        <p15:guide id="109" orient="horz" pos="1027">
          <p15:clr>
            <a:srgbClr val="F26B43"/>
          </p15:clr>
        </p15:guide>
        <p15:guide id="111" orient="horz" pos="1494">
          <p15:clr>
            <a:srgbClr val="F26B43"/>
          </p15:clr>
        </p15:guide>
        <p15:guide id="112" pos="1226">
          <p15:clr>
            <a:srgbClr val="F26B43"/>
          </p15:clr>
        </p15:guide>
        <p15:guide id="113" pos="995">
          <p15:clr>
            <a:srgbClr val="F26B43"/>
          </p15:clr>
        </p15:guide>
        <p15:guide id="118" orient="horz" pos="2177">
          <p15:clr>
            <a:srgbClr val="F26B43"/>
          </p15:clr>
        </p15:guide>
        <p15:guide id="122" pos="14370">
          <p15:clr>
            <a:srgbClr val="F26B43"/>
          </p15:clr>
        </p15:guide>
        <p15:guide id="123" orient="horz" pos="571">
          <p15:clr>
            <a:srgbClr val="F26B43"/>
          </p15:clr>
        </p15:guide>
        <p15:guide id="124" orient="horz" pos="8178">
          <p15:clr>
            <a:srgbClr val="F26B43"/>
          </p15:clr>
        </p15:guide>
        <p15:guide id="125" orient="horz" pos="7946">
          <p15:clr>
            <a:srgbClr val="F26B43"/>
          </p15:clr>
        </p15:guide>
        <p15:guide id="126" orient="horz" pos="1955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>
            <a:extLst>
              <a:ext uri="{FF2B5EF4-FFF2-40B4-BE49-F238E27FC236}">
                <a16:creationId xmlns:a16="http://schemas.microsoft.com/office/drawing/2014/main" id="{ED3F0672-F07F-7049-9594-E8525ACFE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600" y="3441600"/>
            <a:ext cx="21224775" cy="88095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780F08F2-EFB8-D840-B05B-6CEC38E2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600" y="547141"/>
            <a:ext cx="21232812" cy="2554323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текстовых слайдов</a:t>
            </a:r>
          </a:p>
        </p:txBody>
      </p:sp>
    </p:spTree>
    <p:extLst>
      <p:ext uri="{BB962C8B-B14F-4D97-AF65-F5344CB8AC3E}">
        <p14:creationId xmlns:p14="http://schemas.microsoft.com/office/powerpoint/2010/main" val="2920942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83" r:id="rId2"/>
    <p:sldLayoutId id="2147484184" r:id="rId3"/>
    <p:sldLayoutId id="2147484195" r:id="rId4"/>
    <p:sldLayoutId id="2147484106" r:id="rId5"/>
    <p:sldLayoutId id="2147484186" r:id="rId6"/>
    <p:sldLayoutId id="2147484196" r:id="rId7"/>
    <p:sldLayoutId id="2147484197" r:id="rId8"/>
    <p:sldLayoutId id="2147484198" r:id="rId9"/>
    <p:sldLayoutId id="2147484221" r:id="rId10"/>
  </p:sldLayoutIdLst>
  <p:hf hdr="0" dt="0"/>
  <p:txStyles>
    <p:titleStyle>
      <a:lvl1pPr marL="0" algn="l" defTabSz="1828619" rtl="0" eaLnBrk="1" latinLnBrk="0" hangingPunct="1">
        <a:lnSpc>
          <a:spcPct val="100000"/>
        </a:lnSpc>
        <a:spcBef>
          <a:spcPct val="0"/>
        </a:spcBef>
        <a:buNone/>
        <a:defRPr sz="72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20000" indent="-719964" algn="l" defTabSz="1907905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6"/>
        </a:buClr>
        <a:buSzPct val="120000"/>
        <a:buFont typeface="Arial Unicode MS" panose="020B0604020202020204" pitchFamily="34" charset="-128"/>
        <a:buChar char="▎"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SzPct val="150000"/>
        <a:buFontTx/>
        <a:buBlip>
          <a:blip r:embed="rId12"/>
        </a:buBlip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+mj-lt"/>
        <a:buAutoNum type="arabicPeriod"/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028699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007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315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623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08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619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92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35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543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852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16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46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762">
          <p15:clr>
            <a:srgbClr val="F26B43"/>
          </p15:clr>
        </p15:guide>
        <p15:guide id="2" pos="6531">
          <p15:clr>
            <a:srgbClr val="F26B43"/>
          </p15:clr>
        </p15:guide>
        <p15:guide id="3" pos="6298">
          <p15:clr>
            <a:srgbClr val="F26B43"/>
          </p15:clr>
        </p15:guide>
        <p15:guide id="4" pos="6067">
          <p15:clr>
            <a:srgbClr val="F26B43"/>
          </p15:clr>
        </p15:guide>
        <p15:guide id="5" pos="5834">
          <p15:clr>
            <a:srgbClr val="F26B43"/>
          </p15:clr>
        </p15:guide>
        <p15:guide id="6" pos="5603">
          <p15:clr>
            <a:srgbClr val="F26B43"/>
          </p15:clr>
        </p15:guide>
        <p15:guide id="8" pos="5148">
          <p15:clr>
            <a:srgbClr val="F26B43"/>
          </p15:clr>
        </p15:guide>
        <p15:guide id="9" pos="4915">
          <p15:clr>
            <a:srgbClr val="F26B43"/>
          </p15:clr>
        </p15:guide>
        <p15:guide id="10" pos="4682">
          <p15:clr>
            <a:srgbClr val="F26B43"/>
          </p15:clr>
        </p15:guide>
        <p15:guide id="11" pos="4451">
          <p15:clr>
            <a:srgbClr val="F26B43"/>
          </p15:clr>
        </p15:guide>
        <p15:guide id="12" pos="4218">
          <p15:clr>
            <a:srgbClr val="F26B43"/>
          </p15:clr>
        </p15:guide>
        <p15:guide id="13" pos="3763">
          <p15:clr>
            <a:srgbClr val="F26B43"/>
          </p15:clr>
        </p15:guide>
        <p15:guide id="14" pos="3994">
          <p15:clr>
            <a:srgbClr val="F26B43"/>
          </p15:clr>
        </p15:guide>
        <p15:guide id="15" pos="3530">
          <p15:clr>
            <a:srgbClr val="F26B43"/>
          </p15:clr>
        </p15:guide>
        <p15:guide id="16" pos="3299">
          <p15:clr>
            <a:srgbClr val="F26B43"/>
          </p15:clr>
        </p15:guide>
        <p15:guide id="17" pos="2835">
          <p15:clr>
            <a:srgbClr val="F26B43"/>
          </p15:clr>
        </p15:guide>
        <p15:guide id="19" pos="2611">
          <p15:clr>
            <a:srgbClr val="F26B43"/>
          </p15:clr>
        </p15:guide>
        <p15:guide id="20" pos="2378">
          <p15:clr>
            <a:srgbClr val="F26B43"/>
          </p15:clr>
        </p15:guide>
        <p15:guide id="21" pos="2147">
          <p15:clr>
            <a:srgbClr val="F26B43"/>
          </p15:clr>
        </p15:guide>
        <p15:guide id="25" pos="6986">
          <p15:clr>
            <a:srgbClr val="F26B43"/>
          </p15:clr>
        </p15:guide>
        <p15:guide id="27" pos="7219">
          <p15:clr>
            <a:srgbClr val="F26B43"/>
          </p15:clr>
        </p15:guide>
        <p15:guide id="29" pos="7913">
          <p15:clr>
            <a:srgbClr val="F26B43"/>
          </p15:clr>
        </p15:guide>
        <p15:guide id="30" pos="8146">
          <p15:clr>
            <a:srgbClr val="F26B43"/>
          </p15:clr>
        </p15:guide>
        <p15:guide id="31" pos="8372">
          <p15:clr>
            <a:srgbClr val="F26B43"/>
          </p15:clr>
        </p15:guide>
        <p15:guide id="32" pos="8602">
          <p15:clr>
            <a:srgbClr val="F26B43"/>
          </p15:clr>
        </p15:guide>
        <p15:guide id="33" pos="9529">
          <p15:clr>
            <a:srgbClr val="F26B43"/>
          </p15:clr>
        </p15:guide>
        <p15:guide id="34" pos="8834">
          <p15:clr>
            <a:srgbClr val="F26B43"/>
          </p15:clr>
        </p15:guide>
        <p15:guide id="35" pos="9754">
          <p15:clr>
            <a:srgbClr val="F26B43"/>
          </p15:clr>
        </p15:guide>
        <p15:guide id="36" pos="10681">
          <p15:clr>
            <a:srgbClr val="F26B43"/>
          </p15:clr>
        </p15:guide>
        <p15:guide id="38" pos="10218">
          <p15:clr>
            <a:srgbClr val="F26B43"/>
          </p15:clr>
        </p15:guide>
        <p15:guide id="39" pos="12522">
          <p15:clr>
            <a:srgbClr val="F26B43"/>
          </p15:clr>
        </p15:guide>
        <p15:guide id="40" pos="10450">
          <p15:clr>
            <a:srgbClr val="F26B43"/>
          </p15:clr>
        </p15:guide>
        <p15:guide id="41" pos="10909">
          <p15:clr>
            <a:srgbClr val="F26B43"/>
          </p15:clr>
        </p15:guide>
        <p15:guide id="42" pos="11138">
          <p15:clr>
            <a:srgbClr val="F26B43"/>
          </p15:clr>
        </p15:guide>
        <p15:guide id="44" pos="11370">
          <p15:clr>
            <a:srgbClr val="F26B43"/>
          </p15:clr>
        </p15:guide>
        <p15:guide id="45" pos="11602">
          <p15:clr>
            <a:srgbClr val="F26B43"/>
          </p15:clr>
        </p15:guide>
        <p15:guide id="47" pos="11833">
          <p15:clr>
            <a:srgbClr val="F26B43"/>
          </p15:clr>
        </p15:guide>
        <p15:guide id="48" orient="horz" pos="4260">
          <p15:clr>
            <a:srgbClr val="F26B43"/>
          </p15:clr>
        </p15:guide>
        <p15:guide id="49" orient="horz" pos="4027">
          <p15:clr>
            <a:srgbClr val="F26B43"/>
          </p15:clr>
        </p15:guide>
        <p15:guide id="50" orient="horz" pos="3796">
          <p15:clr>
            <a:srgbClr val="F26B43"/>
          </p15:clr>
        </p15:guide>
        <p15:guide id="51" orient="horz" pos="3107">
          <p15:clr>
            <a:srgbClr val="F26B43"/>
          </p15:clr>
        </p15:guide>
        <p15:guide id="52" orient="horz" pos="2875">
          <p15:clr>
            <a:srgbClr val="F26B43"/>
          </p15:clr>
        </p15:guide>
        <p15:guide id="53" orient="horz" pos="2641">
          <p15:clr>
            <a:srgbClr val="F26B43"/>
          </p15:clr>
        </p15:guide>
        <p15:guide id="54" orient="horz" pos="2408">
          <p15:clr>
            <a:srgbClr val="F26B43"/>
          </p15:clr>
        </p15:guide>
        <p15:guide id="57" orient="horz" pos="1723">
          <p15:clr>
            <a:srgbClr val="F26B43"/>
          </p15:clr>
        </p15:guide>
        <p15:guide id="62" orient="horz" pos="4494">
          <p15:clr>
            <a:srgbClr val="F26B43"/>
          </p15:clr>
        </p15:guide>
        <p15:guide id="63" orient="horz" pos="4722">
          <p15:clr>
            <a:srgbClr val="F26B43"/>
          </p15:clr>
        </p15:guide>
        <p15:guide id="64" orient="horz" pos="5179">
          <p15:clr>
            <a:srgbClr val="F26B43"/>
          </p15:clr>
        </p15:guide>
        <p15:guide id="65" orient="horz" pos="5412">
          <p15:clr>
            <a:srgbClr val="F26B43"/>
          </p15:clr>
        </p15:guide>
        <p15:guide id="66" orient="horz" pos="5635">
          <p15:clr>
            <a:srgbClr val="F26B43"/>
          </p15:clr>
        </p15:guide>
        <p15:guide id="67" orient="horz" pos="5874">
          <p15:clr>
            <a:srgbClr val="F26B43"/>
          </p15:clr>
        </p15:guide>
        <p15:guide id="68" orient="horz" pos="6097">
          <p15:clr>
            <a:srgbClr val="F26B43"/>
          </p15:clr>
        </p15:guide>
        <p15:guide id="69" orient="horz" pos="6331">
          <p15:clr>
            <a:srgbClr val="F26B43"/>
          </p15:clr>
        </p15:guide>
        <p15:guide id="70" orient="horz" pos="6564">
          <p15:clr>
            <a:srgbClr val="F26B43"/>
          </p15:clr>
        </p15:guide>
        <p15:guide id="71" orient="horz" pos="6792">
          <p15:clr>
            <a:srgbClr val="F26B43"/>
          </p15:clr>
        </p15:guide>
        <p15:guide id="72" orient="horz" pos="7483">
          <p15:clr>
            <a:srgbClr val="F26B43"/>
          </p15:clr>
        </p15:guide>
        <p15:guide id="73" orient="horz" pos="7254">
          <p15:clr>
            <a:srgbClr val="F26B43"/>
          </p15:clr>
        </p15:guide>
        <p15:guide id="74" orient="horz" pos="7026">
          <p15:clr>
            <a:srgbClr val="F26B43"/>
          </p15:clr>
        </p15:guide>
        <p15:guide id="75" pos="7450">
          <p15:clr>
            <a:srgbClr val="F26B43"/>
          </p15:clr>
        </p15:guide>
        <p15:guide id="76" orient="horz" pos="3559">
          <p15:clr>
            <a:srgbClr val="F26B43"/>
          </p15:clr>
        </p15:guide>
        <p15:guide id="77" orient="horz" pos="3338">
          <p15:clr>
            <a:srgbClr val="F26B43"/>
          </p15:clr>
        </p15:guide>
        <p15:guide id="78" orient="horz" pos="4945">
          <p15:clr>
            <a:srgbClr val="F26B43"/>
          </p15:clr>
        </p15:guide>
        <p15:guide id="79" pos="1912">
          <p15:clr>
            <a:srgbClr val="F26B43"/>
          </p15:clr>
        </p15:guide>
        <p15:guide id="80" pos="1681">
          <p15:clr>
            <a:srgbClr val="F26B43"/>
          </p15:clr>
        </p15:guide>
        <p15:guide id="81" pos="1450">
          <p15:clr>
            <a:srgbClr val="F26B43"/>
          </p15:clr>
        </p15:guide>
        <p15:guide id="87" pos="12065">
          <p15:clr>
            <a:srgbClr val="F26B43"/>
          </p15:clr>
        </p15:guide>
        <p15:guide id="89" pos="12754">
          <p15:clr>
            <a:srgbClr val="F26B43"/>
          </p15:clr>
        </p15:guide>
        <p15:guide id="90" pos="12985">
          <p15:clr>
            <a:srgbClr val="F26B43"/>
          </p15:clr>
        </p15:guide>
        <p15:guide id="92" pos="13217">
          <p15:clr>
            <a:srgbClr val="F26B43"/>
          </p15:clr>
        </p15:guide>
        <p15:guide id="93" orient="horz" pos="793">
          <p15:clr>
            <a:srgbClr val="F26B43"/>
          </p15:clr>
        </p15:guide>
        <p15:guide id="94" pos="13449">
          <p15:clr>
            <a:srgbClr val="F26B43"/>
          </p15:clr>
        </p15:guide>
        <p15:guide id="95" pos="13681">
          <p15:clr>
            <a:srgbClr val="F26B43"/>
          </p15:clr>
        </p15:guide>
        <p15:guide id="96" pos="13906">
          <p15:clr>
            <a:srgbClr val="F26B43"/>
          </p15:clr>
        </p15:guide>
        <p15:guide id="97" pos="14141">
          <p15:clr>
            <a:srgbClr val="F26B43"/>
          </p15:clr>
        </p15:guide>
        <p15:guide id="101" pos="9066">
          <p15:clr>
            <a:srgbClr val="F26B43"/>
          </p15:clr>
        </p15:guide>
        <p15:guide id="102" pos="9298">
          <p15:clr>
            <a:srgbClr val="F26B43"/>
          </p15:clr>
        </p15:guide>
        <p15:guide id="104" orient="horz" pos="1261">
          <p15:clr>
            <a:srgbClr val="F26B43"/>
          </p15:clr>
        </p15:guide>
        <p15:guide id="108" orient="horz" pos="7716">
          <p15:clr>
            <a:srgbClr val="F26B43"/>
          </p15:clr>
        </p15:guide>
        <p15:guide id="109" orient="horz" pos="1027">
          <p15:clr>
            <a:srgbClr val="F26B43"/>
          </p15:clr>
        </p15:guide>
        <p15:guide id="111" orient="horz" pos="1494">
          <p15:clr>
            <a:srgbClr val="F26B43"/>
          </p15:clr>
        </p15:guide>
        <p15:guide id="112" pos="1226">
          <p15:clr>
            <a:srgbClr val="F26B43"/>
          </p15:clr>
        </p15:guide>
        <p15:guide id="113" pos="995">
          <p15:clr>
            <a:srgbClr val="F26B43"/>
          </p15:clr>
        </p15:guide>
        <p15:guide id="118" orient="horz" pos="2177">
          <p15:clr>
            <a:srgbClr val="F26B43"/>
          </p15:clr>
        </p15:guide>
        <p15:guide id="122" pos="14370">
          <p15:clr>
            <a:srgbClr val="F26B43"/>
          </p15:clr>
        </p15:guide>
        <p15:guide id="123" orient="horz" pos="571">
          <p15:clr>
            <a:srgbClr val="F26B43"/>
          </p15:clr>
        </p15:guide>
        <p15:guide id="124" orient="horz" pos="8178">
          <p15:clr>
            <a:srgbClr val="F26B43"/>
          </p15:clr>
        </p15:guide>
        <p15:guide id="125" orient="horz" pos="7946">
          <p15:clr>
            <a:srgbClr val="F26B43"/>
          </p15:clr>
        </p15:guide>
        <p15:guide id="126" orient="horz" pos="1955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>
            <a:extLst>
              <a:ext uri="{FF2B5EF4-FFF2-40B4-BE49-F238E27FC236}">
                <a16:creationId xmlns:a16="http://schemas.microsoft.com/office/drawing/2014/main" id="{ED3F0672-F07F-7049-9594-E8525ACFE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600" y="3441600"/>
            <a:ext cx="21224775" cy="88095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B45190AF-0ED9-A549-841B-CE0BFB818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600" y="570587"/>
            <a:ext cx="21232812" cy="2554323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оформления кода</a:t>
            </a:r>
          </a:p>
        </p:txBody>
      </p:sp>
    </p:spTree>
    <p:extLst>
      <p:ext uri="{BB962C8B-B14F-4D97-AF65-F5344CB8AC3E}">
        <p14:creationId xmlns:p14="http://schemas.microsoft.com/office/powerpoint/2010/main" val="360640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87" r:id="rId2"/>
  </p:sldLayoutIdLst>
  <p:hf hdr="0" dt="0"/>
  <p:txStyles>
    <p:titleStyle>
      <a:lvl1pPr marL="0" algn="l" defTabSz="1828619" rtl="0" eaLnBrk="1" latinLnBrk="0" hangingPunct="1">
        <a:lnSpc>
          <a:spcPct val="100000"/>
        </a:lnSpc>
        <a:spcBef>
          <a:spcPct val="0"/>
        </a:spcBef>
        <a:buNone/>
        <a:defRPr sz="72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20000" indent="-719964" algn="l" defTabSz="1907905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6"/>
        </a:buClr>
        <a:buSzPct val="120000"/>
        <a:buFont typeface="Arial Unicode MS" panose="020B0604020202020204" pitchFamily="34" charset="-128"/>
        <a:buChar char="▎"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SzPct val="150000"/>
        <a:buFontTx/>
        <a:buBlip>
          <a:blip r:embed="rId4"/>
        </a:buBlip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+mj-lt"/>
        <a:buAutoNum type="arabicPeriod"/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028699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007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315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623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08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619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92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35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543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852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16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46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762">
          <p15:clr>
            <a:srgbClr val="F26B43"/>
          </p15:clr>
        </p15:guide>
        <p15:guide id="2" pos="6531">
          <p15:clr>
            <a:srgbClr val="F26B43"/>
          </p15:clr>
        </p15:guide>
        <p15:guide id="3" pos="6298">
          <p15:clr>
            <a:srgbClr val="F26B43"/>
          </p15:clr>
        </p15:guide>
        <p15:guide id="4" pos="6067">
          <p15:clr>
            <a:srgbClr val="F26B43"/>
          </p15:clr>
        </p15:guide>
        <p15:guide id="5" pos="5834">
          <p15:clr>
            <a:srgbClr val="F26B43"/>
          </p15:clr>
        </p15:guide>
        <p15:guide id="6" pos="5603">
          <p15:clr>
            <a:srgbClr val="F26B43"/>
          </p15:clr>
        </p15:guide>
        <p15:guide id="8" pos="5148">
          <p15:clr>
            <a:srgbClr val="F26B43"/>
          </p15:clr>
        </p15:guide>
        <p15:guide id="9" pos="4915">
          <p15:clr>
            <a:srgbClr val="F26B43"/>
          </p15:clr>
        </p15:guide>
        <p15:guide id="10" pos="4682">
          <p15:clr>
            <a:srgbClr val="F26B43"/>
          </p15:clr>
        </p15:guide>
        <p15:guide id="11" pos="4451">
          <p15:clr>
            <a:srgbClr val="F26B43"/>
          </p15:clr>
        </p15:guide>
        <p15:guide id="12" pos="4218">
          <p15:clr>
            <a:srgbClr val="F26B43"/>
          </p15:clr>
        </p15:guide>
        <p15:guide id="13" pos="3763">
          <p15:clr>
            <a:srgbClr val="F26B43"/>
          </p15:clr>
        </p15:guide>
        <p15:guide id="14" pos="3994">
          <p15:clr>
            <a:srgbClr val="F26B43"/>
          </p15:clr>
        </p15:guide>
        <p15:guide id="15" pos="3530">
          <p15:clr>
            <a:srgbClr val="F26B43"/>
          </p15:clr>
        </p15:guide>
        <p15:guide id="16" pos="3299">
          <p15:clr>
            <a:srgbClr val="F26B43"/>
          </p15:clr>
        </p15:guide>
        <p15:guide id="17" pos="2835">
          <p15:clr>
            <a:srgbClr val="F26B43"/>
          </p15:clr>
        </p15:guide>
        <p15:guide id="19" pos="2611">
          <p15:clr>
            <a:srgbClr val="F26B43"/>
          </p15:clr>
        </p15:guide>
        <p15:guide id="20" pos="2378">
          <p15:clr>
            <a:srgbClr val="F26B43"/>
          </p15:clr>
        </p15:guide>
        <p15:guide id="21" pos="2147">
          <p15:clr>
            <a:srgbClr val="F26B43"/>
          </p15:clr>
        </p15:guide>
        <p15:guide id="25" pos="6986">
          <p15:clr>
            <a:srgbClr val="F26B43"/>
          </p15:clr>
        </p15:guide>
        <p15:guide id="27" pos="7219">
          <p15:clr>
            <a:srgbClr val="F26B43"/>
          </p15:clr>
        </p15:guide>
        <p15:guide id="29" pos="7913">
          <p15:clr>
            <a:srgbClr val="F26B43"/>
          </p15:clr>
        </p15:guide>
        <p15:guide id="30" pos="8146">
          <p15:clr>
            <a:srgbClr val="F26B43"/>
          </p15:clr>
        </p15:guide>
        <p15:guide id="31" pos="8372">
          <p15:clr>
            <a:srgbClr val="F26B43"/>
          </p15:clr>
        </p15:guide>
        <p15:guide id="32" pos="8602">
          <p15:clr>
            <a:srgbClr val="F26B43"/>
          </p15:clr>
        </p15:guide>
        <p15:guide id="33" pos="9529">
          <p15:clr>
            <a:srgbClr val="F26B43"/>
          </p15:clr>
        </p15:guide>
        <p15:guide id="34" pos="8834">
          <p15:clr>
            <a:srgbClr val="F26B43"/>
          </p15:clr>
        </p15:guide>
        <p15:guide id="35" pos="9754">
          <p15:clr>
            <a:srgbClr val="F26B43"/>
          </p15:clr>
        </p15:guide>
        <p15:guide id="36" pos="10681">
          <p15:clr>
            <a:srgbClr val="F26B43"/>
          </p15:clr>
        </p15:guide>
        <p15:guide id="38" pos="10218">
          <p15:clr>
            <a:srgbClr val="F26B43"/>
          </p15:clr>
        </p15:guide>
        <p15:guide id="39" pos="12522">
          <p15:clr>
            <a:srgbClr val="F26B43"/>
          </p15:clr>
        </p15:guide>
        <p15:guide id="40" pos="10450">
          <p15:clr>
            <a:srgbClr val="F26B43"/>
          </p15:clr>
        </p15:guide>
        <p15:guide id="41" pos="10909">
          <p15:clr>
            <a:srgbClr val="F26B43"/>
          </p15:clr>
        </p15:guide>
        <p15:guide id="42" pos="11138">
          <p15:clr>
            <a:srgbClr val="F26B43"/>
          </p15:clr>
        </p15:guide>
        <p15:guide id="44" pos="11370">
          <p15:clr>
            <a:srgbClr val="F26B43"/>
          </p15:clr>
        </p15:guide>
        <p15:guide id="45" pos="11602">
          <p15:clr>
            <a:srgbClr val="F26B43"/>
          </p15:clr>
        </p15:guide>
        <p15:guide id="47" pos="11833">
          <p15:clr>
            <a:srgbClr val="F26B43"/>
          </p15:clr>
        </p15:guide>
        <p15:guide id="48" orient="horz" pos="4260">
          <p15:clr>
            <a:srgbClr val="F26B43"/>
          </p15:clr>
        </p15:guide>
        <p15:guide id="49" orient="horz" pos="4027">
          <p15:clr>
            <a:srgbClr val="F26B43"/>
          </p15:clr>
        </p15:guide>
        <p15:guide id="50" orient="horz" pos="3796">
          <p15:clr>
            <a:srgbClr val="F26B43"/>
          </p15:clr>
        </p15:guide>
        <p15:guide id="51" orient="horz" pos="3107">
          <p15:clr>
            <a:srgbClr val="F26B43"/>
          </p15:clr>
        </p15:guide>
        <p15:guide id="52" orient="horz" pos="2875">
          <p15:clr>
            <a:srgbClr val="F26B43"/>
          </p15:clr>
        </p15:guide>
        <p15:guide id="53" orient="horz" pos="2641">
          <p15:clr>
            <a:srgbClr val="F26B43"/>
          </p15:clr>
        </p15:guide>
        <p15:guide id="54" orient="horz" pos="2408">
          <p15:clr>
            <a:srgbClr val="F26B43"/>
          </p15:clr>
        </p15:guide>
        <p15:guide id="57" orient="horz" pos="1723">
          <p15:clr>
            <a:srgbClr val="F26B43"/>
          </p15:clr>
        </p15:guide>
        <p15:guide id="62" orient="horz" pos="4494">
          <p15:clr>
            <a:srgbClr val="F26B43"/>
          </p15:clr>
        </p15:guide>
        <p15:guide id="63" orient="horz" pos="4722">
          <p15:clr>
            <a:srgbClr val="F26B43"/>
          </p15:clr>
        </p15:guide>
        <p15:guide id="64" orient="horz" pos="5179">
          <p15:clr>
            <a:srgbClr val="F26B43"/>
          </p15:clr>
        </p15:guide>
        <p15:guide id="65" orient="horz" pos="5412">
          <p15:clr>
            <a:srgbClr val="F26B43"/>
          </p15:clr>
        </p15:guide>
        <p15:guide id="66" orient="horz" pos="5635">
          <p15:clr>
            <a:srgbClr val="F26B43"/>
          </p15:clr>
        </p15:guide>
        <p15:guide id="67" orient="horz" pos="5874">
          <p15:clr>
            <a:srgbClr val="F26B43"/>
          </p15:clr>
        </p15:guide>
        <p15:guide id="68" orient="horz" pos="6097">
          <p15:clr>
            <a:srgbClr val="F26B43"/>
          </p15:clr>
        </p15:guide>
        <p15:guide id="69" orient="horz" pos="6331">
          <p15:clr>
            <a:srgbClr val="F26B43"/>
          </p15:clr>
        </p15:guide>
        <p15:guide id="70" orient="horz" pos="6564">
          <p15:clr>
            <a:srgbClr val="F26B43"/>
          </p15:clr>
        </p15:guide>
        <p15:guide id="71" orient="horz" pos="6792">
          <p15:clr>
            <a:srgbClr val="F26B43"/>
          </p15:clr>
        </p15:guide>
        <p15:guide id="72" orient="horz" pos="7483">
          <p15:clr>
            <a:srgbClr val="F26B43"/>
          </p15:clr>
        </p15:guide>
        <p15:guide id="73" orient="horz" pos="7254">
          <p15:clr>
            <a:srgbClr val="F26B43"/>
          </p15:clr>
        </p15:guide>
        <p15:guide id="74" orient="horz" pos="7026">
          <p15:clr>
            <a:srgbClr val="F26B43"/>
          </p15:clr>
        </p15:guide>
        <p15:guide id="75" pos="7450">
          <p15:clr>
            <a:srgbClr val="F26B43"/>
          </p15:clr>
        </p15:guide>
        <p15:guide id="76" orient="horz" pos="3559">
          <p15:clr>
            <a:srgbClr val="F26B43"/>
          </p15:clr>
        </p15:guide>
        <p15:guide id="77" orient="horz" pos="3338">
          <p15:clr>
            <a:srgbClr val="F26B43"/>
          </p15:clr>
        </p15:guide>
        <p15:guide id="78" orient="horz" pos="4945">
          <p15:clr>
            <a:srgbClr val="F26B43"/>
          </p15:clr>
        </p15:guide>
        <p15:guide id="79" pos="1912">
          <p15:clr>
            <a:srgbClr val="F26B43"/>
          </p15:clr>
        </p15:guide>
        <p15:guide id="80" pos="1681">
          <p15:clr>
            <a:srgbClr val="F26B43"/>
          </p15:clr>
        </p15:guide>
        <p15:guide id="81" pos="1450">
          <p15:clr>
            <a:srgbClr val="F26B43"/>
          </p15:clr>
        </p15:guide>
        <p15:guide id="87" pos="12065">
          <p15:clr>
            <a:srgbClr val="F26B43"/>
          </p15:clr>
        </p15:guide>
        <p15:guide id="89" pos="12754">
          <p15:clr>
            <a:srgbClr val="F26B43"/>
          </p15:clr>
        </p15:guide>
        <p15:guide id="90" pos="12985">
          <p15:clr>
            <a:srgbClr val="F26B43"/>
          </p15:clr>
        </p15:guide>
        <p15:guide id="92" pos="13217">
          <p15:clr>
            <a:srgbClr val="F26B43"/>
          </p15:clr>
        </p15:guide>
        <p15:guide id="93" orient="horz" pos="793">
          <p15:clr>
            <a:srgbClr val="F26B43"/>
          </p15:clr>
        </p15:guide>
        <p15:guide id="94" pos="13449">
          <p15:clr>
            <a:srgbClr val="F26B43"/>
          </p15:clr>
        </p15:guide>
        <p15:guide id="95" pos="13681">
          <p15:clr>
            <a:srgbClr val="F26B43"/>
          </p15:clr>
        </p15:guide>
        <p15:guide id="96" pos="13906">
          <p15:clr>
            <a:srgbClr val="F26B43"/>
          </p15:clr>
        </p15:guide>
        <p15:guide id="97" pos="14141">
          <p15:clr>
            <a:srgbClr val="F26B43"/>
          </p15:clr>
        </p15:guide>
        <p15:guide id="101" pos="9066">
          <p15:clr>
            <a:srgbClr val="F26B43"/>
          </p15:clr>
        </p15:guide>
        <p15:guide id="102" pos="9298">
          <p15:clr>
            <a:srgbClr val="F26B43"/>
          </p15:clr>
        </p15:guide>
        <p15:guide id="104" orient="horz" pos="1261">
          <p15:clr>
            <a:srgbClr val="F26B43"/>
          </p15:clr>
        </p15:guide>
        <p15:guide id="108" orient="horz" pos="7716">
          <p15:clr>
            <a:srgbClr val="F26B43"/>
          </p15:clr>
        </p15:guide>
        <p15:guide id="109" orient="horz" pos="1027">
          <p15:clr>
            <a:srgbClr val="F26B43"/>
          </p15:clr>
        </p15:guide>
        <p15:guide id="111" orient="horz" pos="1494">
          <p15:clr>
            <a:srgbClr val="F26B43"/>
          </p15:clr>
        </p15:guide>
        <p15:guide id="112" pos="1226">
          <p15:clr>
            <a:srgbClr val="F26B43"/>
          </p15:clr>
        </p15:guide>
        <p15:guide id="113" pos="995">
          <p15:clr>
            <a:srgbClr val="F26B43"/>
          </p15:clr>
        </p15:guide>
        <p15:guide id="118" orient="horz" pos="2177">
          <p15:clr>
            <a:srgbClr val="F26B43"/>
          </p15:clr>
        </p15:guide>
        <p15:guide id="122" pos="14370">
          <p15:clr>
            <a:srgbClr val="F26B43"/>
          </p15:clr>
        </p15:guide>
        <p15:guide id="123" orient="horz" pos="571">
          <p15:clr>
            <a:srgbClr val="F26B43"/>
          </p15:clr>
        </p15:guide>
        <p15:guide id="124" orient="horz" pos="8178">
          <p15:clr>
            <a:srgbClr val="F26B43"/>
          </p15:clr>
        </p15:guide>
        <p15:guide id="125" orient="horz" pos="7946">
          <p15:clr>
            <a:srgbClr val="F26B43"/>
          </p15:clr>
        </p15:guide>
        <p15:guide id="126" orient="horz" pos="1955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>
            <a:extLst>
              <a:ext uri="{FF2B5EF4-FFF2-40B4-BE49-F238E27FC236}">
                <a16:creationId xmlns:a16="http://schemas.microsoft.com/office/drawing/2014/main" id="{ED3F0672-F07F-7049-9594-E8525ACFE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600" y="3441600"/>
            <a:ext cx="21224775" cy="88095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0"/>
            <a:endParaRPr lang="ru-RU" dirty="0"/>
          </a:p>
          <a:p>
            <a:pPr lvl="1"/>
            <a:r>
              <a:rPr lang="ru-RU" dirty="0"/>
              <a:t>Ключевая мысль</a:t>
            </a:r>
          </a:p>
          <a:p>
            <a:pPr lvl="1"/>
            <a:endParaRPr lang="ru-RU" dirty="0"/>
          </a:p>
          <a:p>
            <a:pPr lvl="2"/>
            <a:r>
              <a:rPr lang="ru-RU" dirty="0"/>
              <a:t>Маркированный список</a:t>
            </a:r>
          </a:p>
          <a:p>
            <a:pPr lvl="2"/>
            <a:endParaRPr lang="ru-RU" dirty="0"/>
          </a:p>
          <a:p>
            <a:pPr lvl="3"/>
            <a:r>
              <a:rPr lang="ru-RU" dirty="0"/>
              <a:t>Нумерованный список</a:t>
            </a:r>
          </a:p>
          <a:p>
            <a:pPr lvl="3"/>
            <a:endParaRPr lang="ru-RU" dirty="0"/>
          </a:p>
          <a:p>
            <a:pPr lvl="4"/>
            <a:r>
              <a:rPr lang="ru-RU" dirty="0"/>
              <a:t>Образец текста</a:t>
            </a: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EA10CA2B-371A-F24E-82E2-750064FFD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600" y="547141"/>
            <a:ext cx="21232812" cy="2554323"/>
          </a:xfrm>
          <a:prstGeom prst="rect">
            <a:avLst/>
          </a:prstGeom>
        </p:spPr>
        <p:txBody>
          <a:bodyPr vert="horz" lIns="0" tIns="223200" rIns="0" bIns="0" rtlCol="0" anchor="t">
            <a:noAutofit/>
          </a:bodyPr>
          <a:lstStyle/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устройства</a:t>
            </a:r>
          </a:p>
        </p:txBody>
      </p:sp>
    </p:spTree>
    <p:extLst>
      <p:ext uri="{BB962C8B-B14F-4D97-AF65-F5344CB8AC3E}">
        <p14:creationId xmlns:p14="http://schemas.microsoft.com/office/powerpoint/2010/main" val="3451995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92" r:id="rId2"/>
    <p:sldLayoutId id="2147484190" r:id="rId3"/>
    <p:sldLayoutId id="2147484152" r:id="rId4"/>
    <p:sldLayoutId id="2147484219" r:id="rId5"/>
    <p:sldLayoutId id="2147484193" r:id="rId6"/>
    <p:sldLayoutId id="2147484191" r:id="rId7"/>
  </p:sldLayoutIdLst>
  <p:hf hdr="0" dt="0"/>
  <p:txStyles>
    <p:titleStyle>
      <a:lvl1pPr marL="0" algn="l" defTabSz="1828619" rtl="0" eaLnBrk="1" latinLnBrk="0" hangingPunct="1">
        <a:lnSpc>
          <a:spcPct val="100000"/>
        </a:lnSpc>
        <a:spcBef>
          <a:spcPct val="0"/>
        </a:spcBef>
        <a:buNone/>
        <a:defRPr sz="72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20000" indent="-719964" algn="l" defTabSz="1907905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6"/>
        </a:buClr>
        <a:buSzPct val="120000"/>
        <a:buFont typeface="Arial Unicode MS" panose="020B0604020202020204" pitchFamily="34" charset="-128"/>
        <a:buChar char="▎"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SzPct val="150000"/>
        <a:buFontTx/>
        <a:buBlip>
          <a:blip r:embed="rId9"/>
        </a:buBlip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720000" indent="-715963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+mj-lt"/>
        <a:buAutoNum type="arabicPeriod"/>
        <a:tabLst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0" indent="0" algn="l" defTabSz="182861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32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5028699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007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315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623" indent="-457155" algn="l" defTabSz="18286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08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619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92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35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543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852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160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467" algn="l" defTabSz="182861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762">
          <p15:clr>
            <a:srgbClr val="F26B43"/>
          </p15:clr>
        </p15:guide>
        <p15:guide id="2" pos="6531">
          <p15:clr>
            <a:srgbClr val="F26B43"/>
          </p15:clr>
        </p15:guide>
        <p15:guide id="3" pos="6298">
          <p15:clr>
            <a:srgbClr val="F26B43"/>
          </p15:clr>
        </p15:guide>
        <p15:guide id="4" pos="6067">
          <p15:clr>
            <a:srgbClr val="F26B43"/>
          </p15:clr>
        </p15:guide>
        <p15:guide id="5" pos="5834">
          <p15:clr>
            <a:srgbClr val="F26B43"/>
          </p15:clr>
        </p15:guide>
        <p15:guide id="6" pos="5603">
          <p15:clr>
            <a:srgbClr val="F26B43"/>
          </p15:clr>
        </p15:guide>
        <p15:guide id="8" pos="5148">
          <p15:clr>
            <a:srgbClr val="F26B43"/>
          </p15:clr>
        </p15:guide>
        <p15:guide id="9" pos="4915">
          <p15:clr>
            <a:srgbClr val="F26B43"/>
          </p15:clr>
        </p15:guide>
        <p15:guide id="10" pos="4682">
          <p15:clr>
            <a:srgbClr val="F26B43"/>
          </p15:clr>
        </p15:guide>
        <p15:guide id="11" pos="4451">
          <p15:clr>
            <a:srgbClr val="F26B43"/>
          </p15:clr>
        </p15:guide>
        <p15:guide id="12" pos="4218">
          <p15:clr>
            <a:srgbClr val="F26B43"/>
          </p15:clr>
        </p15:guide>
        <p15:guide id="13" pos="3763">
          <p15:clr>
            <a:srgbClr val="F26B43"/>
          </p15:clr>
        </p15:guide>
        <p15:guide id="14" pos="3994">
          <p15:clr>
            <a:srgbClr val="F26B43"/>
          </p15:clr>
        </p15:guide>
        <p15:guide id="15" pos="3530">
          <p15:clr>
            <a:srgbClr val="F26B43"/>
          </p15:clr>
        </p15:guide>
        <p15:guide id="16" pos="3299">
          <p15:clr>
            <a:srgbClr val="F26B43"/>
          </p15:clr>
        </p15:guide>
        <p15:guide id="17" pos="2835">
          <p15:clr>
            <a:srgbClr val="F26B43"/>
          </p15:clr>
        </p15:guide>
        <p15:guide id="19" pos="2611">
          <p15:clr>
            <a:srgbClr val="F26B43"/>
          </p15:clr>
        </p15:guide>
        <p15:guide id="20" pos="2378">
          <p15:clr>
            <a:srgbClr val="F26B43"/>
          </p15:clr>
        </p15:guide>
        <p15:guide id="21" pos="2147">
          <p15:clr>
            <a:srgbClr val="F26B43"/>
          </p15:clr>
        </p15:guide>
        <p15:guide id="25" pos="6986">
          <p15:clr>
            <a:srgbClr val="F26B43"/>
          </p15:clr>
        </p15:guide>
        <p15:guide id="27" pos="7219">
          <p15:clr>
            <a:srgbClr val="F26B43"/>
          </p15:clr>
        </p15:guide>
        <p15:guide id="29" pos="7913">
          <p15:clr>
            <a:srgbClr val="F26B43"/>
          </p15:clr>
        </p15:guide>
        <p15:guide id="30" pos="8146">
          <p15:clr>
            <a:srgbClr val="F26B43"/>
          </p15:clr>
        </p15:guide>
        <p15:guide id="31" pos="8372">
          <p15:clr>
            <a:srgbClr val="F26B43"/>
          </p15:clr>
        </p15:guide>
        <p15:guide id="32" pos="8602">
          <p15:clr>
            <a:srgbClr val="F26B43"/>
          </p15:clr>
        </p15:guide>
        <p15:guide id="33" pos="9529">
          <p15:clr>
            <a:srgbClr val="F26B43"/>
          </p15:clr>
        </p15:guide>
        <p15:guide id="34" pos="8834">
          <p15:clr>
            <a:srgbClr val="F26B43"/>
          </p15:clr>
        </p15:guide>
        <p15:guide id="35" pos="9754">
          <p15:clr>
            <a:srgbClr val="F26B43"/>
          </p15:clr>
        </p15:guide>
        <p15:guide id="36" pos="10681">
          <p15:clr>
            <a:srgbClr val="F26B43"/>
          </p15:clr>
        </p15:guide>
        <p15:guide id="38" pos="10218">
          <p15:clr>
            <a:srgbClr val="F26B43"/>
          </p15:clr>
        </p15:guide>
        <p15:guide id="39" pos="12522">
          <p15:clr>
            <a:srgbClr val="F26B43"/>
          </p15:clr>
        </p15:guide>
        <p15:guide id="40" pos="10450">
          <p15:clr>
            <a:srgbClr val="F26B43"/>
          </p15:clr>
        </p15:guide>
        <p15:guide id="41" pos="10909">
          <p15:clr>
            <a:srgbClr val="F26B43"/>
          </p15:clr>
        </p15:guide>
        <p15:guide id="42" pos="11138">
          <p15:clr>
            <a:srgbClr val="F26B43"/>
          </p15:clr>
        </p15:guide>
        <p15:guide id="44" pos="11370">
          <p15:clr>
            <a:srgbClr val="F26B43"/>
          </p15:clr>
        </p15:guide>
        <p15:guide id="45" pos="11602">
          <p15:clr>
            <a:srgbClr val="F26B43"/>
          </p15:clr>
        </p15:guide>
        <p15:guide id="47" pos="11833">
          <p15:clr>
            <a:srgbClr val="F26B43"/>
          </p15:clr>
        </p15:guide>
        <p15:guide id="48" orient="horz" pos="4260">
          <p15:clr>
            <a:srgbClr val="F26B43"/>
          </p15:clr>
        </p15:guide>
        <p15:guide id="49" orient="horz" pos="4027">
          <p15:clr>
            <a:srgbClr val="F26B43"/>
          </p15:clr>
        </p15:guide>
        <p15:guide id="50" orient="horz" pos="3796">
          <p15:clr>
            <a:srgbClr val="F26B43"/>
          </p15:clr>
        </p15:guide>
        <p15:guide id="51" orient="horz" pos="3107">
          <p15:clr>
            <a:srgbClr val="F26B43"/>
          </p15:clr>
        </p15:guide>
        <p15:guide id="52" orient="horz" pos="2875">
          <p15:clr>
            <a:srgbClr val="F26B43"/>
          </p15:clr>
        </p15:guide>
        <p15:guide id="53" orient="horz" pos="2641">
          <p15:clr>
            <a:srgbClr val="F26B43"/>
          </p15:clr>
        </p15:guide>
        <p15:guide id="54" orient="horz" pos="2408">
          <p15:clr>
            <a:srgbClr val="F26B43"/>
          </p15:clr>
        </p15:guide>
        <p15:guide id="57" orient="horz" pos="1723">
          <p15:clr>
            <a:srgbClr val="F26B43"/>
          </p15:clr>
        </p15:guide>
        <p15:guide id="62" orient="horz" pos="4494">
          <p15:clr>
            <a:srgbClr val="F26B43"/>
          </p15:clr>
        </p15:guide>
        <p15:guide id="63" orient="horz" pos="4722">
          <p15:clr>
            <a:srgbClr val="F26B43"/>
          </p15:clr>
        </p15:guide>
        <p15:guide id="64" orient="horz" pos="5179">
          <p15:clr>
            <a:srgbClr val="F26B43"/>
          </p15:clr>
        </p15:guide>
        <p15:guide id="65" orient="horz" pos="5412">
          <p15:clr>
            <a:srgbClr val="F26B43"/>
          </p15:clr>
        </p15:guide>
        <p15:guide id="66" orient="horz" pos="5635">
          <p15:clr>
            <a:srgbClr val="F26B43"/>
          </p15:clr>
        </p15:guide>
        <p15:guide id="67" orient="horz" pos="5874">
          <p15:clr>
            <a:srgbClr val="F26B43"/>
          </p15:clr>
        </p15:guide>
        <p15:guide id="68" orient="horz" pos="6097">
          <p15:clr>
            <a:srgbClr val="F26B43"/>
          </p15:clr>
        </p15:guide>
        <p15:guide id="69" orient="horz" pos="6331">
          <p15:clr>
            <a:srgbClr val="F26B43"/>
          </p15:clr>
        </p15:guide>
        <p15:guide id="70" orient="horz" pos="6564">
          <p15:clr>
            <a:srgbClr val="F26B43"/>
          </p15:clr>
        </p15:guide>
        <p15:guide id="71" orient="horz" pos="6792">
          <p15:clr>
            <a:srgbClr val="F26B43"/>
          </p15:clr>
        </p15:guide>
        <p15:guide id="72" orient="horz" pos="7483">
          <p15:clr>
            <a:srgbClr val="F26B43"/>
          </p15:clr>
        </p15:guide>
        <p15:guide id="73" orient="horz" pos="7254">
          <p15:clr>
            <a:srgbClr val="F26B43"/>
          </p15:clr>
        </p15:guide>
        <p15:guide id="74" orient="horz" pos="7026">
          <p15:clr>
            <a:srgbClr val="F26B43"/>
          </p15:clr>
        </p15:guide>
        <p15:guide id="75" pos="7450">
          <p15:clr>
            <a:srgbClr val="F26B43"/>
          </p15:clr>
        </p15:guide>
        <p15:guide id="76" orient="horz" pos="3559">
          <p15:clr>
            <a:srgbClr val="F26B43"/>
          </p15:clr>
        </p15:guide>
        <p15:guide id="77" orient="horz" pos="3338">
          <p15:clr>
            <a:srgbClr val="F26B43"/>
          </p15:clr>
        </p15:guide>
        <p15:guide id="78" orient="horz" pos="4945">
          <p15:clr>
            <a:srgbClr val="F26B43"/>
          </p15:clr>
        </p15:guide>
        <p15:guide id="79" pos="1912">
          <p15:clr>
            <a:srgbClr val="F26B43"/>
          </p15:clr>
        </p15:guide>
        <p15:guide id="80" pos="1681">
          <p15:clr>
            <a:srgbClr val="F26B43"/>
          </p15:clr>
        </p15:guide>
        <p15:guide id="81" pos="1450">
          <p15:clr>
            <a:srgbClr val="F26B43"/>
          </p15:clr>
        </p15:guide>
        <p15:guide id="87" pos="12065">
          <p15:clr>
            <a:srgbClr val="F26B43"/>
          </p15:clr>
        </p15:guide>
        <p15:guide id="89" pos="12754">
          <p15:clr>
            <a:srgbClr val="F26B43"/>
          </p15:clr>
        </p15:guide>
        <p15:guide id="90" pos="12985">
          <p15:clr>
            <a:srgbClr val="F26B43"/>
          </p15:clr>
        </p15:guide>
        <p15:guide id="92" pos="13217">
          <p15:clr>
            <a:srgbClr val="F26B43"/>
          </p15:clr>
        </p15:guide>
        <p15:guide id="93" orient="horz" pos="793">
          <p15:clr>
            <a:srgbClr val="F26B43"/>
          </p15:clr>
        </p15:guide>
        <p15:guide id="94" pos="13449">
          <p15:clr>
            <a:srgbClr val="F26B43"/>
          </p15:clr>
        </p15:guide>
        <p15:guide id="95" pos="13681">
          <p15:clr>
            <a:srgbClr val="F26B43"/>
          </p15:clr>
        </p15:guide>
        <p15:guide id="96" pos="13906">
          <p15:clr>
            <a:srgbClr val="F26B43"/>
          </p15:clr>
        </p15:guide>
        <p15:guide id="97" pos="14141">
          <p15:clr>
            <a:srgbClr val="F26B43"/>
          </p15:clr>
        </p15:guide>
        <p15:guide id="101" pos="9066">
          <p15:clr>
            <a:srgbClr val="F26B43"/>
          </p15:clr>
        </p15:guide>
        <p15:guide id="102" pos="9298">
          <p15:clr>
            <a:srgbClr val="F26B43"/>
          </p15:clr>
        </p15:guide>
        <p15:guide id="104" orient="horz" pos="1261">
          <p15:clr>
            <a:srgbClr val="F26B43"/>
          </p15:clr>
        </p15:guide>
        <p15:guide id="108" orient="horz" pos="7716">
          <p15:clr>
            <a:srgbClr val="F26B43"/>
          </p15:clr>
        </p15:guide>
        <p15:guide id="109" orient="horz" pos="1027">
          <p15:clr>
            <a:srgbClr val="F26B43"/>
          </p15:clr>
        </p15:guide>
        <p15:guide id="111" orient="horz" pos="1494">
          <p15:clr>
            <a:srgbClr val="F26B43"/>
          </p15:clr>
        </p15:guide>
        <p15:guide id="112" pos="1226">
          <p15:clr>
            <a:srgbClr val="F26B43"/>
          </p15:clr>
        </p15:guide>
        <p15:guide id="113" pos="995">
          <p15:clr>
            <a:srgbClr val="F26B43"/>
          </p15:clr>
        </p15:guide>
        <p15:guide id="118" orient="horz" pos="2177">
          <p15:clr>
            <a:srgbClr val="F26B43"/>
          </p15:clr>
        </p15:guide>
        <p15:guide id="122" pos="14370">
          <p15:clr>
            <a:srgbClr val="F26B43"/>
          </p15:clr>
        </p15:guide>
        <p15:guide id="123" orient="horz" pos="571">
          <p15:clr>
            <a:srgbClr val="F26B43"/>
          </p15:clr>
        </p15:guide>
        <p15:guide id="124" orient="horz" pos="8178">
          <p15:clr>
            <a:srgbClr val="F26B43"/>
          </p15:clr>
        </p15:guide>
        <p15:guide id="125" orient="horz" pos="7946">
          <p15:clr>
            <a:srgbClr val="F26B43"/>
          </p15:clr>
        </p15:guide>
        <p15:guide id="126" orient="horz" pos="195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sv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8.sv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4BFCDD9-8D32-B347-BE13-3679BDDAEA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5" y="4297226"/>
            <a:ext cx="17889300" cy="4263351"/>
          </a:xfrm>
        </p:spPr>
        <p:txBody>
          <a:bodyPr/>
          <a:lstStyle/>
          <a:p>
            <a:r>
              <a:rPr lang="ru-RU" dirty="0"/>
              <a:t>Инновации на рынке онлайн-платежей</a:t>
            </a:r>
            <a:endParaRPr lang="ru-RU" sz="7999" dirty="0"/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31BECC4E-A300-F141-908A-A2A51770E379}"/>
              </a:ext>
            </a:extLst>
          </p:cNvPr>
          <p:cNvSpPr txBox="1">
            <a:spLocks/>
          </p:cNvSpPr>
          <p:nvPr/>
        </p:nvSpPr>
        <p:spPr>
          <a:xfrm>
            <a:off x="1564747" y="9278300"/>
            <a:ext cx="12362157" cy="2290967"/>
          </a:xfrm>
          <a:prstGeom prst="rect">
            <a:avLst/>
          </a:prstGeom>
        </p:spPr>
        <p:txBody>
          <a:bodyPr/>
          <a:lstStyle>
            <a:lvl1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719964" algn="l" defTabSz="190790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220000"/>
              <a:buFontTx/>
              <a:buBlip>
                <a:blip r:embed="rId2"/>
              </a:buBlip>
              <a:defRPr sz="3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50000"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699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007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315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623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</a:rPr>
              <a:t>Оксана </a:t>
            </a:r>
            <a:r>
              <a:rPr lang="ru-RU" dirty="0" err="1">
                <a:solidFill>
                  <a:schemeClr val="bg1"/>
                </a:solidFill>
                <a:latin typeface="Verdana" panose="020B0604030504040204" pitchFamily="34" charset="0"/>
              </a:rPr>
              <a:t>Коробкина</a:t>
            </a:r>
            <a:r>
              <a:rPr lang="ru-RU" dirty="0">
                <a:solidFill>
                  <a:schemeClr val="bg1"/>
                </a:solidFill>
                <a:latin typeface="Verdana" panose="020B0604030504040204" pitchFamily="34" charset="0"/>
              </a:rPr>
              <a:t>, коммерческий директор Ю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</a:rPr>
              <a:t>Money</a:t>
            </a:r>
            <a:endParaRPr lang="ru-RU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DFF072-0402-0A4D-BF66-4F66DA89F033}"/>
              </a:ext>
            </a:extLst>
          </p:cNvPr>
          <p:cNvSpPr txBox="1"/>
          <p:nvPr/>
        </p:nvSpPr>
        <p:spPr>
          <a:xfrm>
            <a:off x="7315517" y="1228829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ru-RU" sz="3200" dirty="0" err="1">
              <a:solidFill>
                <a:sysClr val="windowText" lastClr="0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93DD15-50E3-554B-BA3B-D06CDB26686A}"/>
              </a:ext>
            </a:extLst>
          </p:cNvPr>
          <p:cNvSpPr txBox="1"/>
          <p:nvPr/>
        </p:nvSpPr>
        <p:spPr>
          <a:xfrm>
            <a:off x="2453268" y="116195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ru-RU" sz="3200" dirty="0" err="1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20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1CEEF-7B9A-E743-A6C8-D04A05B96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ЮК</a:t>
            </a:r>
            <a:r>
              <a:rPr lang="en-US" dirty="0" err="1"/>
              <a:t>assa</a:t>
            </a:r>
            <a:r>
              <a:rPr lang="en-US" dirty="0"/>
              <a:t> </a:t>
            </a:r>
            <a:r>
              <a:rPr lang="ru-RU" dirty="0"/>
              <a:t>для платформ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001326-0FDE-8949-9553-C8128799F1B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562001" y="2368550"/>
            <a:ext cx="11849199" cy="9486474"/>
          </a:xfrm>
        </p:spPr>
        <p:txBody>
          <a:bodyPr/>
          <a:lstStyle/>
          <a:p>
            <a:pPr marL="36" lvl="1" indent="0">
              <a:spcAft>
                <a:spcPts val="0"/>
              </a:spcAft>
              <a:buNone/>
            </a:pPr>
            <a:endParaRPr lang="ru-RU" dirty="0"/>
          </a:p>
          <a:p>
            <a:pPr lvl="1">
              <a:spcAft>
                <a:spcPts val="0"/>
              </a:spcAft>
            </a:pPr>
            <a:r>
              <a:rPr lang="ru-RU" dirty="0"/>
              <a:t>Сервис позволяет автоматически распределять</a:t>
            </a:r>
          </a:p>
          <a:p>
            <a:pPr lvl="1">
              <a:spcAft>
                <a:spcPts val="0"/>
              </a:spcAft>
            </a:pPr>
            <a:r>
              <a:rPr lang="ru-RU" dirty="0"/>
              <a:t>деньги между продавцами, чьи товары и услуги</a:t>
            </a:r>
          </a:p>
          <a:p>
            <a:pPr lvl="1">
              <a:spcAft>
                <a:spcPts val="0"/>
              </a:spcAft>
            </a:pPr>
            <a:r>
              <a:rPr lang="ru-RU" dirty="0"/>
              <a:t>покупатель оплатит в одном онлайн-заказе, без</a:t>
            </a:r>
          </a:p>
          <a:p>
            <a:pPr lvl="1">
              <a:spcAft>
                <a:spcPts val="0"/>
              </a:spcAft>
            </a:pPr>
            <a:r>
              <a:rPr lang="ru-RU" dirty="0"/>
              <a:t>использования расчетного счета </a:t>
            </a:r>
            <a:r>
              <a:rPr lang="ru-RU" dirty="0" err="1"/>
              <a:t>маркетплейса</a:t>
            </a:r>
            <a:endParaRPr lang="ru-RU" dirty="0"/>
          </a:p>
          <a:p>
            <a:pPr lvl="1">
              <a:spcAft>
                <a:spcPts val="0"/>
              </a:spcAft>
            </a:pPr>
            <a:endParaRPr lang="ru-RU" dirty="0"/>
          </a:p>
          <a:p>
            <a:pPr lvl="1">
              <a:spcAft>
                <a:spcPts val="0"/>
              </a:spcAft>
            </a:pPr>
            <a:r>
              <a:rPr lang="ru-RU" dirty="0"/>
              <a:t>Прием платежей всеми популярными методами – </a:t>
            </a:r>
          </a:p>
          <a:p>
            <a:pPr lvl="1">
              <a:spcAft>
                <a:spcPts val="0"/>
              </a:spcAft>
            </a:pPr>
            <a:r>
              <a:rPr lang="ru-RU" dirty="0"/>
              <a:t>карты, электронные кошельки, бесконтактная</a:t>
            </a:r>
          </a:p>
          <a:p>
            <a:pPr lvl="1">
              <a:spcAft>
                <a:spcPts val="0"/>
              </a:spcAft>
            </a:pPr>
            <a:r>
              <a:rPr lang="ru-RU" dirty="0"/>
              <a:t>оплата, счета мобильных номеров и пр.</a:t>
            </a:r>
          </a:p>
          <a:p>
            <a:pPr lvl="1">
              <a:spcAft>
                <a:spcPts val="0"/>
              </a:spcAft>
            </a:pPr>
            <a:endParaRPr lang="ru-RU" dirty="0"/>
          </a:p>
          <a:p>
            <a:pPr lvl="1">
              <a:spcAft>
                <a:spcPts val="0"/>
              </a:spcAft>
            </a:pPr>
            <a:r>
              <a:rPr lang="ru-RU" dirty="0"/>
              <a:t>При расчете в корзине площадки может быть</a:t>
            </a:r>
          </a:p>
          <a:p>
            <a:pPr lvl="1">
              <a:spcAft>
                <a:spcPts val="0"/>
              </a:spcAft>
            </a:pPr>
            <a:r>
              <a:rPr lang="ru-RU" dirty="0"/>
              <a:t>до 100 товаров разных продавцов.</a:t>
            </a:r>
          </a:p>
          <a:p>
            <a:pPr marL="36" lvl="1" indent="0">
              <a:spcAft>
                <a:spcPts val="0"/>
              </a:spcAft>
              <a:buNone/>
            </a:pPr>
            <a:endParaRPr lang="ru-RU" dirty="0"/>
          </a:p>
          <a:p>
            <a:pPr lvl="1">
              <a:spcAft>
                <a:spcPts val="0"/>
              </a:spcAft>
            </a:pPr>
            <a:r>
              <a:rPr lang="ru-RU" dirty="0"/>
              <a:t>Эффективность в  сегментах «с хронической</a:t>
            </a:r>
          </a:p>
          <a:p>
            <a:pPr lvl="1">
              <a:spcAft>
                <a:spcPts val="0"/>
              </a:spcAft>
            </a:pPr>
            <a:r>
              <a:rPr lang="ru-RU" dirty="0"/>
              <a:t>мигренью» - </a:t>
            </a:r>
            <a:r>
              <a:rPr lang="ru-RU" dirty="0" err="1"/>
              <a:t>услуговый</a:t>
            </a:r>
            <a:r>
              <a:rPr lang="ru-RU" dirty="0"/>
              <a:t> сектор с множеством </a:t>
            </a:r>
            <a:r>
              <a:rPr lang="en" dirty="0"/>
              <a:t>low</a:t>
            </a:r>
            <a:endParaRPr lang="ru-RU" dirty="0"/>
          </a:p>
          <a:p>
            <a:pPr lvl="1">
              <a:spcAft>
                <a:spcPts val="0"/>
              </a:spcAft>
            </a:pPr>
            <a:r>
              <a:rPr lang="en" dirty="0"/>
              <a:t>cost </a:t>
            </a:r>
            <a:r>
              <a:rPr lang="ru-RU" dirty="0"/>
              <a:t>транзакций, строго регулируемые отрасли,</a:t>
            </a:r>
          </a:p>
          <a:p>
            <a:pPr lvl="1">
              <a:spcAft>
                <a:spcPts val="0"/>
              </a:spcAft>
            </a:pPr>
            <a:r>
              <a:rPr lang="ru-RU" dirty="0"/>
              <a:t>кросс-</a:t>
            </a:r>
            <a:r>
              <a:rPr lang="ru-RU" dirty="0" err="1"/>
              <a:t>бордер</a:t>
            </a:r>
            <a:r>
              <a:rPr lang="ru-RU" dirty="0"/>
              <a:t> и расчеты с нерезидентами.</a:t>
            </a:r>
          </a:p>
          <a:p>
            <a:pPr lvl="1">
              <a:spcAft>
                <a:spcPts val="0"/>
              </a:spcAft>
            </a:pPr>
            <a:endParaRPr lang="ru-RU" dirty="0"/>
          </a:p>
          <a:p>
            <a:pPr lvl="1">
              <a:spcAft>
                <a:spcPts val="0"/>
              </a:spcAft>
            </a:pPr>
            <a:r>
              <a:rPr lang="ru-RU" dirty="0"/>
              <a:t>Сокращение объёма работы бухгалтерии</a:t>
            </a:r>
            <a:r>
              <a:rPr lang="en-US" dirty="0"/>
              <a:t>,</a:t>
            </a:r>
            <a:endParaRPr lang="ru-RU" dirty="0"/>
          </a:p>
          <a:p>
            <a:pPr lvl="1">
              <a:spcAft>
                <a:spcPts val="0"/>
              </a:spcAft>
            </a:pPr>
            <a:r>
              <a:rPr lang="ru-RU" dirty="0"/>
              <a:t>автоматизация документооборота с продавцами</a:t>
            </a:r>
          </a:p>
          <a:p>
            <a:pPr lvl="1">
              <a:spcAft>
                <a:spcPts val="0"/>
              </a:spcAft>
            </a:pPr>
            <a:endParaRPr lang="ru-RU" dirty="0"/>
          </a:p>
          <a:p>
            <a:pPr marL="36" lvl="1" indent="0">
              <a:spcAft>
                <a:spcPts val="0"/>
              </a:spcAft>
              <a:buNone/>
            </a:pPr>
            <a:endParaRPr lang="ru-RU" dirty="0"/>
          </a:p>
          <a:p>
            <a:pPr lvl="1">
              <a:spcAft>
                <a:spcPts val="0"/>
              </a:spcAft>
            </a:pPr>
            <a:endParaRPr lang="ru-RU" dirty="0"/>
          </a:p>
          <a:p>
            <a:pPr>
              <a:spcAft>
                <a:spcPts val="0"/>
              </a:spcAft>
            </a:pPr>
            <a:endParaRPr lang="ru-RU" dirty="0"/>
          </a:p>
          <a:p>
            <a:pPr lvl="1">
              <a:spcAft>
                <a:spcPts val="0"/>
              </a:spcAft>
            </a:pPr>
            <a:endParaRPr lang="ru-RU" dirty="0"/>
          </a:p>
          <a:p>
            <a:pPr marL="4037" lvl="3" indent="0">
              <a:spcAft>
                <a:spcPts val="0"/>
              </a:spcAft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0915D8-BB1D-8D47-B335-80238B55A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5413" y="1921067"/>
            <a:ext cx="11035104" cy="1030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63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6EF952C8-ECD4-C248-908C-BAD70F0757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Оксана </a:t>
            </a:r>
            <a:r>
              <a:rPr lang="ru-RU" dirty="0" err="1"/>
              <a:t>Коробкина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847673-1928-7A4A-BEA9-73DB94F971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Коммерческий директор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4634415-1CA6-D846-93F4-7653A20F9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Помогаем заработать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D22A914-58E7-5345-B650-6B6A67CC7C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ovkorobkina@yoomoney.ru</a:t>
            </a:r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392B2C57-1EFB-224B-AD0A-63149BE824C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@</a:t>
            </a:r>
            <a:r>
              <a:rPr lang="en-US" dirty="0" err="1"/>
              <a:t>OkKorobkina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DFD65F8-E017-1449-A9F1-FBEEA6C9800B}"/>
              </a:ext>
            </a:extLst>
          </p:cNvPr>
          <p:cNvSpPr/>
          <p:nvPr/>
        </p:nvSpPr>
        <p:spPr>
          <a:xfrm>
            <a:off x="1626546" y="11917665"/>
            <a:ext cx="83559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«ЮК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assa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для платформ» - дополнительный функционал сервиса «Ю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Kassa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», обеспечивающий прием переводов в оплату товаров, реализуемых с использованием информационного ресурса (сайт, моб. приложение и пр.) Администратором Платформы и/или иными лицами с возможностью разделения суммы платежа между ними – продавцами товаров. Полная информация об условиях предоставления данного функционала доступна в Правилах работы сервиса «Ю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Kassa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» на </a:t>
            </a:r>
            <a:r>
              <a:rPr lang="ru-RU" sz="1200" dirty="0" err="1">
                <a:solidFill>
                  <a:schemeClr val="tx2">
                    <a:lumMod val="50000"/>
                  </a:schemeClr>
                </a:solidFill>
              </a:rPr>
              <a:t>yookassa.ru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 . ООО НКО «</a:t>
            </a:r>
            <a:r>
              <a:rPr lang="ru-RU" sz="1200" dirty="0" err="1">
                <a:solidFill>
                  <a:schemeClr val="tx2">
                    <a:lumMod val="50000"/>
                  </a:schemeClr>
                </a:solidFill>
              </a:rPr>
              <a:t>ЮМани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</a:rPr>
              <a:t>», лицензия ЦБ РФ №3510-К.».</a:t>
            </a:r>
          </a:p>
        </p:txBody>
      </p:sp>
    </p:spTree>
    <p:extLst>
      <p:ext uri="{BB962C8B-B14F-4D97-AF65-F5344CB8AC3E}">
        <p14:creationId xmlns:p14="http://schemas.microsoft.com/office/powerpoint/2010/main" val="239299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245E1A5-8D5A-0849-A2C3-33EB78DC2C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9563" y="0"/>
            <a:ext cx="17482159" cy="13715999"/>
          </a:xfrm>
        </p:spPr>
        <p:txBody>
          <a:bodyPr/>
          <a:lstStyle/>
          <a:p>
            <a:r>
              <a:rPr lang="ru-RU" dirty="0"/>
              <a:t>Бизнес адаптировался</a:t>
            </a:r>
            <a:br>
              <a:rPr lang="ru-RU" dirty="0"/>
            </a:br>
            <a:r>
              <a:rPr lang="ru-RU" dirty="0"/>
              <a:t>к переходу в онлайн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BF7F43DB-FC59-894E-8FD5-D7664C7BB345}"/>
              </a:ext>
            </a:extLst>
          </p:cNvPr>
          <p:cNvSpPr txBox="1">
            <a:spLocks/>
          </p:cNvSpPr>
          <p:nvPr/>
        </p:nvSpPr>
        <p:spPr>
          <a:xfrm>
            <a:off x="1579564" y="7386027"/>
            <a:ext cx="10611642" cy="19462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719964" algn="l" defTabSz="190790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220000"/>
              <a:buFontTx/>
              <a:buBlip>
                <a:blip r:embed="rId2"/>
              </a:buBlip>
              <a:defRPr sz="3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50000"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699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007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315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623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23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C46B514C-B64D-7F4C-A6F7-3A4E8F321CD9}"/>
              </a:ext>
            </a:extLst>
          </p:cNvPr>
          <p:cNvSpPr/>
          <p:nvPr/>
        </p:nvSpPr>
        <p:spPr>
          <a:xfrm>
            <a:off x="1587600" y="7971690"/>
            <a:ext cx="10080591" cy="4900247"/>
          </a:xfrm>
          <a:prstGeom prst="roundRect">
            <a:avLst>
              <a:gd name="adj" fmla="val 6364"/>
            </a:avLst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16000" bIns="216000" rtlCol="0" anchor="ctr"/>
          <a:lstStyle/>
          <a:p>
            <a:pPr algn="ctr"/>
            <a:endParaRPr lang="ru-RU" sz="3200" dirty="0">
              <a:ln w="0"/>
              <a:solidFill>
                <a:schemeClr val="tx1"/>
              </a:solidFill>
              <a:latin typeface="YS Text Light" pitchFamily="2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0A84C505-8FCA-2842-850E-13B9861AD5E6}"/>
              </a:ext>
            </a:extLst>
          </p:cNvPr>
          <p:cNvSpPr/>
          <p:nvPr/>
        </p:nvSpPr>
        <p:spPr>
          <a:xfrm>
            <a:off x="1587600" y="2508736"/>
            <a:ext cx="10080591" cy="4900247"/>
          </a:xfrm>
          <a:prstGeom prst="roundRect">
            <a:avLst>
              <a:gd name="adj" fmla="val 6364"/>
            </a:avLst>
          </a:prstGeom>
          <a:solidFill>
            <a:schemeClr val="accent3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16000" bIns="216000" rtlCol="0" anchor="ctr"/>
          <a:lstStyle/>
          <a:p>
            <a:pPr algn="ctr"/>
            <a:endParaRPr lang="ru-RU" sz="3200" dirty="0">
              <a:ln w="0"/>
              <a:solidFill>
                <a:schemeClr val="tx1"/>
              </a:solidFill>
              <a:latin typeface="YS Text Light" pitchFamily="2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1F3DCCB-BB7E-654E-8F53-1886EAB5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Локдаун</a:t>
            </a:r>
            <a:r>
              <a:rPr lang="ru-RU" dirty="0"/>
              <a:t> 2020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0B0FB7C-F505-B34F-AB3C-04302D975793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14222" y="2469158"/>
            <a:ext cx="2160000" cy="2160000"/>
          </a:xfr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B58DCC0-2D76-8543-ACE4-FA3E6C114ACF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656506" y="6008021"/>
            <a:ext cx="2160000" cy="2160000"/>
          </a:xfr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D666C944-6701-CE48-8CEA-6E6FAFBBF9B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5343145" y="2570127"/>
            <a:ext cx="8565070" cy="2569685"/>
          </a:xfrm>
        </p:spPr>
        <p:txBody>
          <a:bodyPr/>
          <a:lstStyle/>
          <a:p>
            <a:r>
              <a:rPr lang="ru-RU" dirty="0"/>
              <a:t>Малый бизнес с оборотом до 2 млн </a:t>
            </a:r>
            <a:r>
              <a:rPr lang="ru-RU" dirty="0" err="1"/>
              <a:t>руб</a:t>
            </a:r>
            <a:r>
              <a:rPr lang="ru-RU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Число продаж +44%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Обороты платежей +49%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Средний чек +4%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845A0539-F9E5-BE4D-9D57-11DB9BB9C9F6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5343145" y="6238042"/>
            <a:ext cx="8565070" cy="1699957"/>
          </a:xfrm>
        </p:spPr>
        <p:txBody>
          <a:bodyPr/>
          <a:lstStyle/>
          <a:p>
            <a:r>
              <a:rPr lang="ru-RU" dirty="0"/>
              <a:t>+25% оборота в категориях: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Товары для дома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Товары для хобби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Товары для домашних животных</a:t>
            </a:r>
          </a:p>
          <a:p>
            <a:endParaRPr lang="ru-RU" dirty="0"/>
          </a:p>
        </p:txBody>
      </p:sp>
      <p:sp>
        <p:nvSpPr>
          <p:cNvPr id="14" name="Текст 5">
            <a:extLst>
              <a:ext uri="{FF2B5EF4-FFF2-40B4-BE49-F238E27FC236}">
                <a16:creationId xmlns:a16="http://schemas.microsoft.com/office/drawing/2014/main" id="{4553F969-0D5F-3A4F-B0B3-A996841DE65F}"/>
              </a:ext>
            </a:extLst>
          </p:cNvPr>
          <p:cNvSpPr txBox="1">
            <a:spLocks/>
          </p:cNvSpPr>
          <p:nvPr/>
        </p:nvSpPr>
        <p:spPr>
          <a:xfrm>
            <a:off x="2173754" y="8858451"/>
            <a:ext cx="8318500" cy="980832"/>
          </a:xfrm>
          <a:prstGeom prst="rect">
            <a:avLst/>
          </a:prstGeom>
        </p:spPr>
        <p:txBody>
          <a:bodyPr/>
          <a:lstStyle>
            <a:lvl1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20000" indent="-719964" algn="l" defTabSz="190790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20000"/>
              <a:buFont typeface="Arial Unicode MS" panose="020B0604020202020204" pitchFamily="34" charset="-128"/>
              <a:buChar char="▎"/>
              <a:defRPr sz="32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50000"/>
              <a:buFontTx/>
              <a:buBlip>
                <a:blip r:embed="rId4"/>
              </a:buBlip>
              <a:tabLst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5028699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007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315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623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400" b="1" dirty="0"/>
              <a:t>на </a:t>
            </a:r>
            <a:r>
              <a:rPr lang="ru-RU" sz="10000" b="1" dirty="0">
                <a:solidFill>
                  <a:schemeClr val="accent6"/>
                </a:solidFill>
              </a:rPr>
              <a:t>49%</a:t>
            </a:r>
          </a:p>
          <a:p>
            <a:r>
              <a:rPr lang="ru-RU" sz="4400" b="1" dirty="0"/>
              <a:t>выросли обороты платежей</a:t>
            </a:r>
            <a:endParaRPr lang="ru-RU" sz="10000" b="1" dirty="0"/>
          </a:p>
        </p:txBody>
      </p:sp>
      <p:sp>
        <p:nvSpPr>
          <p:cNvPr id="20" name="Текст 5">
            <a:extLst>
              <a:ext uri="{FF2B5EF4-FFF2-40B4-BE49-F238E27FC236}">
                <a16:creationId xmlns:a16="http://schemas.microsoft.com/office/drawing/2014/main" id="{B92A4731-613C-0942-82B0-9A64CEDA4C1F}"/>
              </a:ext>
            </a:extLst>
          </p:cNvPr>
          <p:cNvSpPr txBox="1">
            <a:spLocks/>
          </p:cNvSpPr>
          <p:nvPr/>
        </p:nvSpPr>
        <p:spPr>
          <a:xfrm>
            <a:off x="2173754" y="3147229"/>
            <a:ext cx="8494246" cy="1454697"/>
          </a:xfrm>
          <a:prstGeom prst="rect">
            <a:avLst/>
          </a:prstGeom>
        </p:spPr>
        <p:txBody>
          <a:bodyPr/>
          <a:lstStyle>
            <a:lvl1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20000" indent="-719964" algn="l" defTabSz="190790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20000"/>
              <a:buFont typeface="Arial Unicode MS" panose="020B0604020202020204" pitchFamily="34" charset="-128"/>
              <a:buChar char="▎"/>
              <a:defRPr sz="32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50000"/>
              <a:buFontTx/>
              <a:buBlip>
                <a:blip r:embed="rId4"/>
              </a:buBlip>
              <a:tabLst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5028699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007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315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623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на интернет-площадках,</a:t>
            </a:r>
          </a:p>
          <a:p>
            <a:r>
              <a:rPr lang="ru-RU" dirty="0"/>
              <a:t>работающих с Ю</a:t>
            </a:r>
            <a:r>
              <a:rPr lang="en-US" dirty="0" err="1"/>
              <a:t>Kassa</a:t>
            </a:r>
            <a:r>
              <a:rPr lang="en-US" dirty="0"/>
              <a:t>,</a:t>
            </a:r>
          </a:p>
          <a:p>
            <a:r>
              <a:rPr lang="ru-RU" sz="4400" b="1" dirty="0"/>
              <a:t>на</a:t>
            </a:r>
            <a:r>
              <a:rPr lang="ru-RU" sz="4400" b="1" dirty="0">
                <a:solidFill>
                  <a:schemeClr val="accent6"/>
                </a:solidFill>
              </a:rPr>
              <a:t> </a:t>
            </a:r>
            <a:r>
              <a:rPr lang="ru-RU" sz="10000" b="1" dirty="0">
                <a:solidFill>
                  <a:schemeClr val="accent6"/>
                </a:solidFill>
              </a:rPr>
              <a:t>45%</a:t>
            </a:r>
          </a:p>
          <a:p>
            <a:r>
              <a:rPr lang="ru-RU" sz="4400" b="1" dirty="0"/>
              <a:t>выросло число заказов</a:t>
            </a:r>
            <a:endParaRPr lang="ru-RU" sz="10000" b="1" dirty="0"/>
          </a:p>
        </p:txBody>
      </p:sp>
      <p:pic>
        <p:nvPicPr>
          <p:cNvPr id="21" name="Artboard 57 copy 16.png" descr="Artboard 57 copy 16.png">
            <a:extLst>
              <a:ext uri="{FF2B5EF4-FFF2-40B4-BE49-F238E27FC236}">
                <a16:creationId xmlns:a16="http://schemas.microsoft.com/office/drawing/2014/main" id="{C3829533-D41D-0B49-BE22-36B181A44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4222" y="9642765"/>
            <a:ext cx="2044569" cy="2044569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Текст 10">
            <a:extLst>
              <a:ext uri="{FF2B5EF4-FFF2-40B4-BE49-F238E27FC236}">
                <a16:creationId xmlns:a16="http://schemas.microsoft.com/office/drawing/2014/main" id="{5EA95D8E-08D0-F64D-A87C-E63D85DB4D1F}"/>
              </a:ext>
            </a:extLst>
          </p:cNvPr>
          <p:cNvSpPr txBox="1">
            <a:spLocks/>
          </p:cNvSpPr>
          <p:nvPr/>
        </p:nvSpPr>
        <p:spPr>
          <a:xfrm>
            <a:off x="15343145" y="9768945"/>
            <a:ext cx="8565070" cy="16999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20000" indent="-719964" algn="l" defTabSz="190790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20000"/>
              <a:buFont typeface="Arial Unicode MS" panose="020B0604020202020204" pitchFamily="34" charset="-128"/>
              <a:buChar char="▎"/>
              <a:defRPr sz="32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50000"/>
              <a:buFontTx/>
              <a:buBlip>
                <a:blip r:embed="rId4"/>
              </a:buBlip>
              <a:tabLst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5028699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007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315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623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Бизнес с оборотом больше 2 млн </a:t>
            </a:r>
            <a:r>
              <a:rPr lang="ru-RU" dirty="0" err="1"/>
              <a:t>руб</a:t>
            </a:r>
            <a:r>
              <a:rPr lang="ru-RU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х 6,1 в аренде, жилья, автомобилей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х 2,7 в детских товарах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х 2,2 в финансовых операциях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х 2,1 в одежде и обуви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477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245E1A5-8D5A-0849-A2C3-33EB78DC2C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9563" y="0"/>
            <a:ext cx="18138651" cy="13716000"/>
          </a:xfrm>
        </p:spPr>
        <p:txBody>
          <a:bodyPr/>
          <a:lstStyle/>
          <a:p>
            <a:r>
              <a:rPr lang="ru-RU" dirty="0"/>
              <a:t>Тренды платежной индустрии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BF7F43DB-FC59-894E-8FD5-D7664C7BB345}"/>
              </a:ext>
            </a:extLst>
          </p:cNvPr>
          <p:cNvSpPr txBox="1">
            <a:spLocks/>
          </p:cNvSpPr>
          <p:nvPr/>
        </p:nvSpPr>
        <p:spPr>
          <a:xfrm>
            <a:off x="1579564" y="7386027"/>
            <a:ext cx="10611642" cy="19462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719964" algn="l" defTabSz="190790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220000"/>
              <a:buFontTx/>
              <a:buBlip>
                <a:blip r:embed="rId2"/>
              </a:buBlip>
              <a:defRPr sz="3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50000"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699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007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315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623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56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C6EF93-C9C0-DD49-B773-D6D293BD0B2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0" r="19480"/>
          <a:stretch/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0DA477-62FF-4F43-B1BE-112C3D3FFAB3}"/>
              </a:ext>
            </a:extLst>
          </p:cNvPr>
          <p:cNvSpPr txBox="1"/>
          <p:nvPr/>
        </p:nvSpPr>
        <p:spPr>
          <a:xfrm>
            <a:off x="858982" y="672249"/>
            <a:ext cx="11083636" cy="115312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ru-RU" sz="7600" b="1" dirty="0">
                <a:solidFill>
                  <a:schemeClr val="bg1"/>
                </a:solidFill>
              </a:rPr>
              <a:t>Тренды 2021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48312783-6B65-BF4D-A8A6-7AF0807D808F}"/>
              </a:ext>
            </a:extLst>
          </p:cNvPr>
          <p:cNvSpPr txBox="1">
            <a:spLocks/>
          </p:cNvSpPr>
          <p:nvPr/>
        </p:nvSpPr>
        <p:spPr>
          <a:xfrm>
            <a:off x="858982" y="2830704"/>
            <a:ext cx="9492428" cy="9897004"/>
          </a:xfrm>
          <a:prstGeom prst="rect">
            <a:avLst/>
          </a:prstGeom>
        </p:spPr>
        <p:txBody>
          <a:bodyPr/>
          <a:lstStyle>
            <a:lvl1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20000" indent="-719964" algn="l" defTabSz="190790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20000"/>
              <a:buFont typeface="Arial Unicode MS" panose="020B0604020202020204" pitchFamily="34" charset="-128"/>
              <a:buChar char="▎"/>
              <a:defRPr sz="32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50000"/>
              <a:buFontTx/>
              <a:buBlip>
                <a:blip r:embed="rId3"/>
              </a:buBlip>
              <a:tabLst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5028699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007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315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623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spcAft>
                <a:spcPts val="2400"/>
              </a:spcAft>
            </a:pPr>
            <a:r>
              <a:rPr lang="ru-RU" dirty="0" err="1">
                <a:solidFill>
                  <a:schemeClr val="bg1"/>
                </a:solidFill>
              </a:rPr>
              <a:t>финтех</a:t>
            </a:r>
            <a:r>
              <a:rPr lang="ru-RU" dirty="0">
                <a:solidFill>
                  <a:schemeClr val="bg1"/>
                </a:solidFill>
              </a:rPr>
              <a:t> как инфраструктура</a:t>
            </a:r>
          </a:p>
          <a:p>
            <a:pPr lvl="2">
              <a:spcAft>
                <a:spcPts val="2400"/>
              </a:spcAft>
            </a:pPr>
            <a:r>
              <a:rPr lang="ru-RU" dirty="0">
                <a:solidFill>
                  <a:schemeClr val="bg1"/>
                </a:solidFill>
              </a:rPr>
              <a:t>развитие </a:t>
            </a:r>
            <a:r>
              <a:rPr lang="ru-RU" dirty="0" err="1">
                <a:solidFill>
                  <a:schemeClr val="bg1"/>
                </a:solidFill>
              </a:rPr>
              <a:t>маркетплейсов</a:t>
            </a:r>
            <a:endParaRPr lang="ru-RU" dirty="0">
              <a:solidFill>
                <a:schemeClr val="bg1"/>
              </a:solidFill>
            </a:endParaRPr>
          </a:p>
          <a:p>
            <a:pPr lvl="2">
              <a:spcAft>
                <a:spcPts val="2400"/>
              </a:spcAft>
            </a:pPr>
            <a:r>
              <a:rPr lang="ru-RU" dirty="0">
                <a:solidFill>
                  <a:schemeClr val="bg1"/>
                </a:solidFill>
              </a:rPr>
              <a:t>рост востребованности </a:t>
            </a:r>
            <a:r>
              <a:rPr lang="ru-RU" dirty="0" err="1">
                <a:solidFill>
                  <a:schemeClr val="bg1"/>
                </a:solidFill>
              </a:rPr>
              <a:t>супераппов</a:t>
            </a:r>
            <a:r>
              <a:rPr lang="ru-RU" dirty="0">
                <a:solidFill>
                  <a:schemeClr val="bg1"/>
                </a:solidFill>
              </a:rPr>
              <a:t> (экосистем, объединяющих разные сервисы) </a:t>
            </a:r>
          </a:p>
          <a:p>
            <a:pPr lvl="2">
              <a:spcAft>
                <a:spcPts val="2400"/>
              </a:spcAft>
            </a:pPr>
            <a:r>
              <a:rPr lang="ru-RU" dirty="0">
                <a:solidFill>
                  <a:schemeClr val="bg1"/>
                </a:solidFill>
              </a:rPr>
              <a:t>развитие логистики</a:t>
            </a:r>
          </a:p>
          <a:p>
            <a:pPr lvl="2">
              <a:spcAft>
                <a:spcPts val="2400"/>
              </a:spcAft>
            </a:pPr>
            <a:r>
              <a:rPr lang="ru-RU" dirty="0">
                <a:solidFill>
                  <a:schemeClr val="bg1"/>
                </a:solidFill>
              </a:rPr>
              <a:t>увеличение продаж в мобильных каналах (особенно заметен рост платежей в мессенджерах)</a:t>
            </a:r>
          </a:p>
          <a:p>
            <a:pPr lvl="2">
              <a:spcAft>
                <a:spcPts val="2400"/>
              </a:spcAft>
            </a:pPr>
            <a:r>
              <a:rPr lang="ru-RU" dirty="0">
                <a:solidFill>
                  <a:schemeClr val="bg1"/>
                </a:solidFill>
              </a:rPr>
              <a:t>рост популярности бесконтактной оплаты</a:t>
            </a:r>
          </a:p>
          <a:p>
            <a:pPr lvl="2">
              <a:spcAft>
                <a:spcPts val="2400"/>
              </a:spcAft>
            </a:pPr>
            <a:r>
              <a:rPr lang="ru-RU" dirty="0">
                <a:solidFill>
                  <a:schemeClr val="bg1"/>
                </a:solidFill>
              </a:rPr>
              <a:t>усиление влияния </a:t>
            </a:r>
            <a:r>
              <a:rPr lang="ru-RU" dirty="0" err="1">
                <a:solidFill>
                  <a:schemeClr val="bg1"/>
                </a:solidFill>
              </a:rPr>
              <a:t>соцсетей</a:t>
            </a:r>
            <a:r>
              <a:rPr lang="ru-RU" dirty="0">
                <a:solidFill>
                  <a:schemeClr val="bg1"/>
                </a:solidFill>
              </a:rPr>
              <a:t> на потребителя (полный цикл покупки от создания спроса/рекламы до оплаты в </a:t>
            </a:r>
            <a:r>
              <a:rPr lang="ru-RU" dirty="0" err="1">
                <a:solidFill>
                  <a:schemeClr val="bg1"/>
                </a:solidFill>
              </a:rPr>
              <a:t>соцсети</a:t>
            </a:r>
            <a:r>
              <a:rPr lang="ru-RU" dirty="0">
                <a:solidFill>
                  <a:schemeClr val="bg1"/>
                </a:solidFill>
              </a:rPr>
              <a:t> и доставки).</a:t>
            </a:r>
          </a:p>
        </p:txBody>
      </p:sp>
    </p:spTree>
    <p:extLst>
      <p:ext uri="{BB962C8B-B14F-4D97-AF65-F5344CB8AC3E}">
        <p14:creationId xmlns:p14="http://schemas.microsoft.com/office/powerpoint/2010/main" val="149762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67B652-8DC0-3841-ADCD-9C363C03B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31"/>
            <a:ext cx="24382413" cy="13656338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245E1A5-8D5A-0849-A2C3-33EB78DC2C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9564" y="0"/>
            <a:ext cx="13904912" cy="13716000"/>
          </a:xfrm>
        </p:spPr>
        <p:txBody>
          <a:bodyPr/>
          <a:lstStyle/>
          <a:p>
            <a:r>
              <a:rPr lang="ru-RU" dirty="0" err="1"/>
              <a:t>Финтех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как сервис</a:t>
            </a:r>
            <a:br>
              <a:rPr lang="ru-RU" dirty="0"/>
            </a:br>
            <a:endParaRPr lang="ru-RU" dirty="0"/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BF7F43DB-FC59-894E-8FD5-D7664C7BB345}"/>
              </a:ext>
            </a:extLst>
          </p:cNvPr>
          <p:cNvSpPr txBox="1">
            <a:spLocks/>
          </p:cNvSpPr>
          <p:nvPr/>
        </p:nvSpPr>
        <p:spPr>
          <a:xfrm>
            <a:off x="1579564" y="7386027"/>
            <a:ext cx="10611642" cy="19462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719964" algn="l" defTabSz="190790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220000"/>
              <a:buFontTx/>
              <a:buBlip>
                <a:blip r:embed="rId3"/>
              </a:buBlip>
              <a:defRPr sz="3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50000"/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699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007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315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623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14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109BA2-1B6E-C549-8D3A-E2D2DD515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Конструктор </a:t>
            </a:r>
            <a:r>
              <a:rPr lang="ru-RU" dirty="0" err="1"/>
              <a:t>финтех</a:t>
            </a:r>
            <a:r>
              <a:rPr lang="ru-RU" dirty="0"/>
              <a:t>-продуктов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FE0802-2043-6643-9B4E-00DFDDA91656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989" y="2744177"/>
            <a:ext cx="1629344" cy="1629344"/>
          </a:xfr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A59DB95-3A85-5B4F-9CC9-8A3F3762DB0F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0980" y="2744177"/>
            <a:ext cx="1629344" cy="1629344"/>
          </a:xfrm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FC92F286-3A05-5847-941E-684E1C36DA9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87500" y="4740722"/>
            <a:ext cx="9971454" cy="2657352"/>
          </a:xfrm>
        </p:spPr>
        <p:txBody>
          <a:bodyPr/>
          <a:lstStyle/>
          <a:p>
            <a:r>
              <a:rPr lang="ru-RU" dirty="0"/>
              <a:t>80% технологических компаний через 5 лет освоят </a:t>
            </a:r>
            <a:r>
              <a:rPr lang="ru-RU" dirty="0" err="1"/>
              <a:t>финтех</a:t>
            </a:r>
            <a:r>
              <a:rPr lang="ru-RU" dirty="0"/>
              <a:t> как инструмент удержания и дополнительной монетизации (по оценке </a:t>
            </a:r>
            <a:r>
              <a:rPr lang="en" dirty="0" err="1"/>
              <a:t>Andressen</a:t>
            </a:r>
            <a:r>
              <a:rPr lang="en" dirty="0"/>
              <a:t> Horowitz). </a:t>
            </a:r>
            <a:endParaRPr lang="ru-RU" dirty="0"/>
          </a:p>
          <a:p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99D40A00-A4B0-0143-B570-1954EF0A2B4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2590328" y="4740722"/>
            <a:ext cx="9706964" cy="5486400"/>
          </a:xfrm>
        </p:spPr>
        <p:txBody>
          <a:bodyPr/>
          <a:lstStyle/>
          <a:p>
            <a:r>
              <a:rPr lang="ru-RU" dirty="0"/>
              <a:t>Очевидный тренд последних лет, который задали </a:t>
            </a:r>
            <a:r>
              <a:rPr lang="en" dirty="0"/>
              <a:t>Apple Pay </a:t>
            </a:r>
            <a:r>
              <a:rPr lang="ru-RU" dirty="0"/>
              <a:t>и </a:t>
            </a:r>
            <a:r>
              <a:rPr lang="en" dirty="0"/>
              <a:t>NFS, - </a:t>
            </a:r>
            <a:r>
              <a:rPr lang="ru-RU" dirty="0"/>
              <a:t>стремление к </a:t>
            </a:r>
            <a:r>
              <a:rPr lang="ru-RU" dirty="0" err="1"/>
              <a:t>нативности</a:t>
            </a:r>
            <a:r>
              <a:rPr lang="ru-RU" dirty="0"/>
              <a:t> и сокращение пути к оплате. </a:t>
            </a:r>
          </a:p>
          <a:p>
            <a:endParaRPr lang="ru-RU" dirty="0"/>
          </a:p>
        </p:txBody>
      </p:sp>
      <p:sp>
        <p:nvSpPr>
          <p:cNvPr id="13" name="Текст 6">
            <a:extLst>
              <a:ext uri="{FF2B5EF4-FFF2-40B4-BE49-F238E27FC236}">
                <a16:creationId xmlns:a16="http://schemas.microsoft.com/office/drawing/2014/main" id="{497CE7A2-15DD-724E-9757-13CD6F82CEC3}"/>
              </a:ext>
            </a:extLst>
          </p:cNvPr>
          <p:cNvSpPr txBox="1">
            <a:spLocks/>
          </p:cNvSpPr>
          <p:nvPr/>
        </p:nvSpPr>
        <p:spPr>
          <a:xfrm>
            <a:off x="1587500" y="9342480"/>
            <a:ext cx="9971454" cy="2657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20000" indent="-719964" algn="l" defTabSz="190790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20000"/>
              <a:buFont typeface="Arial Unicode MS" panose="020B0604020202020204" pitchFamily="34" charset="-128"/>
              <a:buChar char="▎"/>
              <a:defRPr sz="32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50000"/>
              <a:buFontTx/>
              <a:buBlip>
                <a:blip r:embed="rId4"/>
              </a:buBlip>
              <a:tabLst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5028699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007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315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623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Ю</a:t>
            </a:r>
            <a:r>
              <a:rPr lang="en" dirty="0" err="1"/>
              <a:t>Kassa</a:t>
            </a:r>
            <a:r>
              <a:rPr lang="en" dirty="0"/>
              <a:t> </a:t>
            </a:r>
            <a:r>
              <a:rPr lang="ru-RU" dirty="0"/>
              <a:t>в этой части использует свои сильные стороны (быстрый </a:t>
            </a:r>
            <a:r>
              <a:rPr lang="ru-RU" dirty="0" err="1"/>
              <a:t>бординг</a:t>
            </a:r>
            <a:r>
              <a:rPr lang="ru-RU" dirty="0"/>
              <a:t>, техническая интеграция, качество платежного опыта) и диверсифицирует классический бизнес развитием атомарных сервисов, сопоставимых между собой.</a:t>
            </a:r>
          </a:p>
        </p:txBody>
      </p:sp>
      <p:sp>
        <p:nvSpPr>
          <p:cNvPr id="14" name="Текст 8">
            <a:extLst>
              <a:ext uri="{FF2B5EF4-FFF2-40B4-BE49-F238E27FC236}">
                <a16:creationId xmlns:a16="http://schemas.microsoft.com/office/drawing/2014/main" id="{F6B4E640-923C-B444-A4CE-BB0A3EED92C7}"/>
              </a:ext>
            </a:extLst>
          </p:cNvPr>
          <p:cNvSpPr txBox="1">
            <a:spLocks/>
          </p:cNvSpPr>
          <p:nvPr/>
        </p:nvSpPr>
        <p:spPr>
          <a:xfrm>
            <a:off x="12590328" y="9342480"/>
            <a:ext cx="9706964" cy="30793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20000" indent="-719964" algn="l" defTabSz="190790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20000"/>
              <a:buFont typeface="Arial Unicode MS" panose="020B0604020202020204" pitchFamily="34" charset="-128"/>
              <a:buChar char="▎"/>
              <a:defRPr sz="32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50000"/>
              <a:buFontTx/>
              <a:buBlip>
                <a:blip r:embed="rId4"/>
              </a:buBlip>
              <a:tabLst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5028699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007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315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623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Ю</a:t>
            </a:r>
            <a:r>
              <a:rPr lang="en" dirty="0" err="1"/>
              <a:t>Kassa</a:t>
            </a:r>
            <a:r>
              <a:rPr lang="en" dirty="0"/>
              <a:t> </a:t>
            </a:r>
            <a:r>
              <a:rPr lang="ru-RU" dirty="0"/>
              <a:t>в этом отношении смотрит </a:t>
            </a:r>
            <a:r>
              <a:rPr lang="ru-RU" b="1" dirty="0"/>
              <a:t>на три направления — гибкие инструменты для бесшовного </a:t>
            </a:r>
            <a:r>
              <a:rPr lang="en" b="1" dirty="0"/>
              <a:t>UX, </a:t>
            </a:r>
            <a:r>
              <a:rPr lang="ru-RU" b="1" dirty="0"/>
              <a:t>низкая стоимость переключения и максимальное покрытие </a:t>
            </a:r>
            <a:r>
              <a:rPr lang="ru-RU" b="1" dirty="0" err="1"/>
              <a:t>финтех</a:t>
            </a:r>
            <a:r>
              <a:rPr lang="ru-RU" b="1" dirty="0"/>
              <a:t>-сценариев.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FCCE4DD-56CD-1246-8738-A98631A7B8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989" y="7503052"/>
            <a:ext cx="1629344" cy="162934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7E264AD-D4F0-614B-951F-D5FA4FE7E8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80980" y="7503052"/>
            <a:ext cx="1629344" cy="162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79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49FBBE-612D-BC43-BD22-08281944A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7170" y="-422291"/>
            <a:ext cx="25273367" cy="14155352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245E1A5-8D5A-0849-A2C3-33EB78DC2C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9563" y="0"/>
            <a:ext cx="16569891" cy="13716000"/>
          </a:xfrm>
        </p:spPr>
        <p:txBody>
          <a:bodyPr/>
          <a:lstStyle/>
          <a:p>
            <a:r>
              <a:rPr lang="ru-RU" dirty="0"/>
              <a:t>Инновации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B2B2B </a:t>
            </a:r>
            <a:r>
              <a:rPr lang="ru-RU" dirty="0"/>
              <a:t>и </a:t>
            </a:r>
            <a:r>
              <a:rPr lang="en-US" dirty="0"/>
              <a:t>B2B2C</a:t>
            </a:r>
            <a:endParaRPr lang="ru-RU" dirty="0"/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BF7F43DB-FC59-894E-8FD5-D7664C7BB345}"/>
              </a:ext>
            </a:extLst>
          </p:cNvPr>
          <p:cNvSpPr txBox="1">
            <a:spLocks/>
          </p:cNvSpPr>
          <p:nvPr/>
        </p:nvSpPr>
        <p:spPr>
          <a:xfrm>
            <a:off x="1579564" y="7386027"/>
            <a:ext cx="10611642" cy="19462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719964" algn="l" defTabSz="190790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220000"/>
              <a:buFontTx/>
              <a:buBlip>
                <a:blip r:embed="rId3"/>
              </a:buBlip>
              <a:defRPr sz="32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50000"/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8699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007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315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623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64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1CEEF-7B9A-E743-A6C8-D04A05B96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Платежный </a:t>
            </a:r>
            <a:r>
              <a:rPr lang="ru-RU" dirty="0" err="1"/>
              <a:t>виджет</a:t>
            </a:r>
            <a:endParaRPr lang="ru-RU" dirty="0"/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F3F46632-8159-A64A-8E0C-CF0914614248}"/>
              </a:ext>
            </a:extLst>
          </p:cNvPr>
          <p:cNvSpPr txBox="1">
            <a:spLocks/>
          </p:cNvSpPr>
          <p:nvPr/>
        </p:nvSpPr>
        <p:spPr>
          <a:xfrm>
            <a:off x="1587599" y="2735222"/>
            <a:ext cx="11191141" cy="9751907"/>
          </a:xfrm>
          <a:prstGeom prst="rect">
            <a:avLst/>
          </a:prstGeom>
        </p:spPr>
        <p:txBody>
          <a:bodyPr/>
          <a:lstStyle>
            <a:lvl1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20000" indent="-719964" algn="l" defTabSz="190790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20000"/>
              <a:buFont typeface="Arial Unicode MS" panose="020B0604020202020204" pitchFamily="34" charset="-128"/>
              <a:buChar char="▎"/>
              <a:defRPr sz="32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50000"/>
              <a:buFontTx/>
              <a:buBlip>
                <a:blip r:embed="rId2"/>
              </a:buBlip>
              <a:tabLst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720000" indent="-715963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0" indent="0" algn="l" defTabSz="182861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32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5028699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007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315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623" indent="-457155" algn="l" defTabSz="182861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" lvl="1" indent="0">
              <a:buNone/>
            </a:pPr>
            <a:r>
              <a:rPr lang="ru-RU" b="1" dirty="0" err="1"/>
              <a:t>Виджет</a:t>
            </a:r>
            <a:r>
              <a:rPr lang="ru-RU" b="1" dirty="0"/>
              <a:t> Ю</a:t>
            </a:r>
            <a:r>
              <a:rPr lang="en" b="1" dirty="0" err="1"/>
              <a:t>Kassa</a:t>
            </a:r>
            <a:r>
              <a:rPr lang="en" b="1" dirty="0"/>
              <a:t> </a:t>
            </a:r>
            <a:r>
              <a:rPr lang="en" dirty="0"/>
              <a:t>— </a:t>
            </a:r>
            <a:r>
              <a:rPr lang="ru-RU" dirty="0"/>
              <a:t>это готовая платежная форма для добавления на сайт и ключевой элемент </a:t>
            </a:r>
            <a:r>
              <a:rPr lang="ru-RU" b="1" dirty="0"/>
              <a:t>успешного</a:t>
            </a:r>
            <a:r>
              <a:rPr lang="ru-RU" dirty="0"/>
              <a:t> пользовательского сценария</a:t>
            </a:r>
            <a:r>
              <a:rPr lang="en-US" dirty="0"/>
              <a:t>. </a:t>
            </a:r>
            <a:endParaRPr lang="ru-RU" dirty="0"/>
          </a:p>
          <a:p>
            <a:pPr lvl="1"/>
            <a:endParaRPr lang="ru-RU" b="1" dirty="0"/>
          </a:p>
          <a:p>
            <a:pPr marL="36" lvl="1" indent="0">
              <a:buNone/>
            </a:pPr>
            <a:r>
              <a:rPr lang="ru-RU" b="1" dirty="0" err="1"/>
              <a:t>Нативный</a:t>
            </a:r>
            <a:r>
              <a:rPr lang="ru-RU" b="1" dirty="0"/>
              <a:t> сценарий оплаты: </a:t>
            </a:r>
          </a:p>
          <a:p>
            <a:pPr marL="36" lvl="1" indent="0">
              <a:buNone/>
            </a:pPr>
            <a:endParaRPr lang="ru-RU" b="1" dirty="0"/>
          </a:p>
          <a:p>
            <a:pPr lvl="2"/>
            <a:r>
              <a:rPr lang="ru-RU" dirty="0"/>
              <a:t>покупатель остается на странице магазина</a:t>
            </a:r>
            <a:br>
              <a:rPr lang="ru-RU" dirty="0"/>
            </a:br>
            <a:r>
              <a:rPr lang="ru-RU" dirty="0"/>
              <a:t>для покупки (в </a:t>
            </a:r>
            <a:r>
              <a:rPr lang="ru-RU" dirty="0" err="1"/>
              <a:t>тч</a:t>
            </a:r>
            <a:r>
              <a:rPr lang="ru-RU" dirty="0"/>
              <a:t> для 3</a:t>
            </a:r>
            <a:r>
              <a:rPr lang="en-US" dirty="0"/>
              <a:t>D Secure </a:t>
            </a:r>
            <a:r>
              <a:rPr lang="ru-RU" dirty="0"/>
              <a:t>авторизации),</a:t>
            </a:r>
          </a:p>
          <a:p>
            <a:pPr lvl="2"/>
            <a:r>
              <a:rPr lang="ru-RU" dirty="0"/>
              <a:t>можно </a:t>
            </a:r>
            <a:r>
              <a:rPr lang="ru-RU" dirty="0" err="1"/>
              <a:t>брендировать</a:t>
            </a:r>
            <a:r>
              <a:rPr lang="ru-RU" dirty="0"/>
              <a:t> форму в цвета своего магазина</a:t>
            </a:r>
            <a:r>
              <a:rPr lang="en-US" dirty="0"/>
              <a:t>,</a:t>
            </a:r>
            <a:endParaRPr lang="ru-RU" dirty="0"/>
          </a:p>
          <a:p>
            <a:pPr lvl="2"/>
            <a:r>
              <a:rPr lang="ru-RU" dirty="0" err="1"/>
              <a:t>автоплатежи</a:t>
            </a:r>
            <a:r>
              <a:rPr lang="ru-RU" dirty="0"/>
              <a:t> и запоминание данных карты</a:t>
            </a:r>
            <a:r>
              <a:rPr lang="en-US" dirty="0"/>
              <a:t>.</a:t>
            </a:r>
            <a:endParaRPr lang="ru-RU" dirty="0"/>
          </a:p>
          <a:p>
            <a:pPr lvl="1"/>
            <a:endParaRPr lang="ru-RU" dirty="0"/>
          </a:p>
          <a:p>
            <a:pPr marL="36" lvl="1" indent="0">
              <a:buNone/>
            </a:pPr>
            <a:r>
              <a:rPr lang="ru-RU" b="1" dirty="0" err="1"/>
              <a:t>Финтех</a:t>
            </a:r>
            <a:r>
              <a:rPr lang="ru-RU" b="1" dirty="0"/>
              <a:t>-конструктор</a:t>
            </a:r>
            <a:r>
              <a:rPr lang="en-US" b="1" dirty="0"/>
              <a:t> B2B2C</a:t>
            </a:r>
            <a:r>
              <a:rPr lang="ru-RU" b="1" dirty="0"/>
              <a:t>:</a:t>
            </a:r>
          </a:p>
          <a:p>
            <a:pPr marL="36" lvl="1" indent="0">
              <a:buNone/>
            </a:pPr>
            <a:endParaRPr lang="ru-RU" b="1" dirty="0"/>
          </a:p>
          <a:p>
            <a:pPr lvl="2"/>
            <a:r>
              <a:rPr lang="ru-RU" dirty="0"/>
              <a:t>разделение методов оплаты для определенной аудитории</a:t>
            </a:r>
            <a:r>
              <a:rPr lang="en-US" dirty="0"/>
              <a:t>,</a:t>
            </a:r>
          </a:p>
          <a:p>
            <a:pPr lvl="2"/>
            <a:r>
              <a:rPr lang="ru-RU" dirty="0"/>
              <a:t>встроенный </a:t>
            </a:r>
            <a:r>
              <a:rPr lang="ru-RU" dirty="0" err="1"/>
              <a:t>антифрод</a:t>
            </a:r>
            <a:r>
              <a:rPr lang="ru-RU" dirty="0"/>
              <a:t>,</a:t>
            </a:r>
          </a:p>
          <a:p>
            <a:pPr lvl="2"/>
            <a:r>
              <a:rPr lang="ru-RU" dirty="0"/>
              <a:t>совместимость с другими продуктами Ю</a:t>
            </a:r>
            <a:r>
              <a:rPr lang="en-US" dirty="0" err="1"/>
              <a:t>Kassa</a:t>
            </a:r>
            <a:r>
              <a:rPr lang="en-US" dirty="0"/>
              <a:t>.</a:t>
            </a:r>
          </a:p>
          <a:p>
            <a:pPr marL="36" lvl="1" indent="0">
              <a:buFont typeface="Arial Unicode MS" panose="020B0604020202020204" pitchFamily="34" charset="-128"/>
              <a:buNone/>
            </a:pPr>
            <a:endParaRPr lang="ru-RU" sz="4000" dirty="0"/>
          </a:p>
          <a:p>
            <a:pPr lvl="1"/>
            <a:endParaRPr lang="ru-RU" sz="4000" dirty="0"/>
          </a:p>
          <a:p>
            <a:pPr lvl="1"/>
            <a:endParaRPr lang="ru-RU" sz="4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FAA851-C9C0-8646-B6DC-EB12FDCBCE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" r="11"/>
          <a:stretch/>
        </p:blipFill>
        <p:spPr>
          <a:xfrm>
            <a:off x="16779565" y="1699751"/>
            <a:ext cx="4852219" cy="10316497"/>
          </a:xfrm>
          <a:custGeom>
            <a:avLst/>
            <a:gdLst>
              <a:gd name="connsiteX0" fmla="*/ 525495 w 4852219"/>
              <a:gd name="connsiteY0" fmla="*/ 0 h 10316497"/>
              <a:gd name="connsiteX1" fmla="*/ 4326724 w 4852219"/>
              <a:gd name="connsiteY1" fmla="*/ 0 h 10316497"/>
              <a:gd name="connsiteX2" fmla="*/ 4852219 w 4852219"/>
              <a:gd name="connsiteY2" fmla="*/ 525495 h 10316497"/>
              <a:gd name="connsiteX3" fmla="*/ 4852219 w 4852219"/>
              <a:gd name="connsiteY3" fmla="*/ 9791002 h 10316497"/>
              <a:gd name="connsiteX4" fmla="*/ 4326724 w 4852219"/>
              <a:gd name="connsiteY4" fmla="*/ 10316497 h 10316497"/>
              <a:gd name="connsiteX5" fmla="*/ 525495 w 4852219"/>
              <a:gd name="connsiteY5" fmla="*/ 10316497 h 10316497"/>
              <a:gd name="connsiteX6" fmla="*/ 0 w 4852219"/>
              <a:gd name="connsiteY6" fmla="*/ 9791002 h 10316497"/>
              <a:gd name="connsiteX7" fmla="*/ 0 w 4852219"/>
              <a:gd name="connsiteY7" fmla="*/ 525495 h 10316497"/>
              <a:gd name="connsiteX8" fmla="*/ 525495 w 4852219"/>
              <a:gd name="connsiteY8" fmla="*/ 0 h 10316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52219" h="10316497">
                <a:moveTo>
                  <a:pt x="525495" y="0"/>
                </a:moveTo>
                <a:lnTo>
                  <a:pt x="4326724" y="0"/>
                </a:lnTo>
                <a:cubicBezTo>
                  <a:pt x="4616947" y="0"/>
                  <a:pt x="4852219" y="235272"/>
                  <a:pt x="4852219" y="525495"/>
                </a:cubicBezTo>
                <a:lnTo>
                  <a:pt x="4852219" y="9791002"/>
                </a:lnTo>
                <a:cubicBezTo>
                  <a:pt x="4852219" y="10081225"/>
                  <a:pt x="4616947" y="10316497"/>
                  <a:pt x="4326724" y="10316497"/>
                </a:cubicBezTo>
                <a:lnTo>
                  <a:pt x="525495" y="10316497"/>
                </a:lnTo>
                <a:cubicBezTo>
                  <a:pt x="235272" y="10316497"/>
                  <a:pt x="0" y="10081225"/>
                  <a:pt x="0" y="9791002"/>
                </a:cubicBezTo>
                <a:lnTo>
                  <a:pt x="0" y="525495"/>
                </a:lnTo>
                <a:cubicBezTo>
                  <a:pt x="0" y="235272"/>
                  <a:pt x="235272" y="0"/>
                  <a:pt x="525495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8718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итульные слайды">
  <a:themeElements>
    <a:clrScheme name="Пользовательские 12">
      <a:dk1>
        <a:srgbClr val="0B1734"/>
      </a:dk1>
      <a:lt1>
        <a:srgbClr val="FFFFFF"/>
      </a:lt1>
      <a:dk2>
        <a:srgbClr val="0B1734"/>
      </a:dk2>
      <a:lt2>
        <a:srgbClr val="DDE3E5"/>
      </a:lt2>
      <a:accent1>
        <a:srgbClr val="0054E6"/>
      </a:accent1>
      <a:accent2>
        <a:srgbClr val="0080F1"/>
      </a:accent2>
      <a:accent3>
        <a:srgbClr val="0054E6"/>
      </a:accent3>
      <a:accent4>
        <a:srgbClr val="FF3333"/>
      </a:accent4>
      <a:accent5>
        <a:srgbClr val="00A3FF"/>
      </a:accent5>
      <a:accent6>
        <a:srgbClr val="00FFBC"/>
      </a:accent6>
      <a:hlink>
        <a:srgbClr val="5DCEF9"/>
      </a:hlink>
      <a:folHlink>
        <a:srgbClr val="778A9B"/>
      </a:folHlink>
    </a:clrScheme>
    <a:fontScheme name="Consolas/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9050">
          <a:solidFill>
            <a:schemeClr val="bg2"/>
          </a:solidFill>
        </a:ln>
        <a:effectLst/>
      </a:spPr>
      <a:bodyPr tIns="216000" bIns="216000" rtlCol="0" anchor="ctr"/>
      <a:lstStyle>
        <a:defPPr algn="ctr">
          <a:defRPr sz="3200" dirty="0">
            <a:ln w="0"/>
            <a:solidFill>
              <a:schemeClr val="tx1"/>
            </a:solidFill>
            <a:latin typeface="YS Text Light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mpd="sng">
          <a:solidFill>
            <a:schemeClr val="tx1"/>
          </a:solidFill>
          <a:prstDash val="solid"/>
          <a:headEnd type="none" w="lg" len="med"/>
          <a:tailEnd type="none" w="lg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3200" dirty="0" err="1" smtClean="0">
            <a:solidFill>
              <a:sysClr val="windowText" lastClr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Обложка раздела">
  <a:themeElements>
    <a:clrScheme name="Пользовательские 13">
      <a:dk1>
        <a:srgbClr val="0B1734"/>
      </a:dk1>
      <a:lt1>
        <a:srgbClr val="FFFFFF"/>
      </a:lt1>
      <a:dk2>
        <a:srgbClr val="0B1734"/>
      </a:dk2>
      <a:lt2>
        <a:srgbClr val="DDE3E5"/>
      </a:lt2>
      <a:accent1>
        <a:srgbClr val="0054E6"/>
      </a:accent1>
      <a:accent2>
        <a:srgbClr val="0080F1"/>
      </a:accent2>
      <a:accent3>
        <a:srgbClr val="0054E6"/>
      </a:accent3>
      <a:accent4>
        <a:srgbClr val="FF3333"/>
      </a:accent4>
      <a:accent5>
        <a:srgbClr val="00A3FF"/>
      </a:accent5>
      <a:accent6>
        <a:srgbClr val="00FFBC"/>
      </a:accent6>
      <a:hlink>
        <a:srgbClr val="5DCEF9"/>
      </a:hlink>
      <a:folHlink>
        <a:srgbClr val="778A9B"/>
      </a:folHlink>
    </a:clrScheme>
    <a:fontScheme name="Consolas/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9050">
          <a:solidFill>
            <a:schemeClr val="bg2"/>
          </a:solidFill>
        </a:ln>
        <a:effectLst/>
      </a:spPr>
      <a:bodyPr tIns="216000" bIns="216000" rtlCol="0" anchor="ctr"/>
      <a:lstStyle>
        <a:defPPr algn="ctr">
          <a:defRPr sz="3200" dirty="0">
            <a:ln w="0"/>
            <a:solidFill>
              <a:schemeClr val="tx1"/>
            </a:solidFill>
            <a:latin typeface="YS Text Light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mpd="sng">
          <a:solidFill>
            <a:schemeClr val="tx1"/>
          </a:solidFill>
          <a:prstDash val="solid"/>
          <a:headEnd type="none" w="lg" len="med"/>
          <a:tailEnd type="none" w="lg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3200" dirty="0" err="1" smtClean="0">
            <a:solidFill>
              <a:sysClr val="windowText" lastClr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Контакты">
  <a:themeElements>
    <a:clrScheme name="Пользовательские 14">
      <a:dk1>
        <a:srgbClr val="0B1734"/>
      </a:dk1>
      <a:lt1>
        <a:srgbClr val="FFFFFF"/>
      </a:lt1>
      <a:dk2>
        <a:srgbClr val="0B1734"/>
      </a:dk2>
      <a:lt2>
        <a:srgbClr val="DDE3E5"/>
      </a:lt2>
      <a:accent1>
        <a:srgbClr val="0054E6"/>
      </a:accent1>
      <a:accent2>
        <a:srgbClr val="0080F1"/>
      </a:accent2>
      <a:accent3>
        <a:srgbClr val="0054E6"/>
      </a:accent3>
      <a:accent4>
        <a:srgbClr val="FF3333"/>
      </a:accent4>
      <a:accent5>
        <a:srgbClr val="00A3FF"/>
      </a:accent5>
      <a:accent6>
        <a:srgbClr val="00FFBC"/>
      </a:accent6>
      <a:hlink>
        <a:srgbClr val="5DCEF9"/>
      </a:hlink>
      <a:folHlink>
        <a:srgbClr val="778A9B"/>
      </a:folHlink>
    </a:clrScheme>
    <a:fontScheme name="Consolas/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9050">
          <a:solidFill>
            <a:schemeClr val="bg2"/>
          </a:solidFill>
        </a:ln>
        <a:effectLst/>
      </a:spPr>
      <a:bodyPr tIns="216000" bIns="216000" rtlCol="0" anchor="ctr"/>
      <a:lstStyle>
        <a:defPPr algn="ctr">
          <a:defRPr sz="3200" dirty="0">
            <a:ln w="0"/>
            <a:solidFill>
              <a:schemeClr val="tx1"/>
            </a:solidFill>
            <a:latin typeface="YS Text Light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mpd="sng">
          <a:solidFill>
            <a:schemeClr val="tx1"/>
          </a:solidFill>
          <a:prstDash val="solid"/>
          <a:headEnd type="none" w="lg" len="med"/>
          <a:tailEnd type="none" w="lg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3200" dirty="0" err="1" smtClean="0">
            <a:solidFill>
              <a:sysClr val="windowText" lastClr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Иконка_и_текст">
  <a:themeElements>
    <a:clrScheme name="Пользовательские 15">
      <a:dk1>
        <a:srgbClr val="0B1734"/>
      </a:dk1>
      <a:lt1>
        <a:srgbClr val="FFFFFF"/>
      </a:lt1>
      <a:dk2>
        <a:srgbClr val="0B1734"/>
      </a:dk2>
      <a:lt2>
        <a:srgbClr val="DDE3E5"/>
      </a:lt2>
      <a:accent1>
        <a:srgbClr val="0054E6"/>
      </a:accent1>
      <a:accent2>
        <a:srgbClr val="0080F1"/>
      </a:accent2>
      <a:accent3>
        <a:srgbClr val="0054E6"/>
      </a:accent3>
      <a:accent4>
        <a:srgbClr val="FF3333"/>
      </a:accent4>
      <a:accent5>
        <a:srgbClr val="00A3FF"/>
      </a:accent5>
      <a:accent6>
        <a:srgbClr val="00FFBC"/>
      </a:accent6>
      <a:hlink>
        <a:srgbClr val="5DCEF9"/>
      </a:hlink>
      <a:folHlink>
        <a:srgbClr val="778A9B"/>
      </a:folHlink>
    </a:clrScheme>
    <a:fontScheme name="Consolas/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9050">
          <a:solidFill>
            <a:schemeClr val="bg2"/>
          </a:solidFill>
        </a:ln>
        <a:effectLst/>
      </a:spPr>
      <a:bodyPr tIns="216000" bIns="216000" rtlCol="0" anchor="ctr"/>
      <a:lstStyle>
        <a:defPPr algn="ctr">
          <a:defRPr sz="3200" dirty="0">
            <a:ln w="0"/>
            <a:solidFill>
              <a:schemeClr val="tx1"/>
            </a:solidFill>
            <a:latin typeface="YS Text Light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mpd="sng">
          <a:solidFill>
            <a:schemeClr val="tx1"/>
          </a:solidFill>
          <a:prstDash val="solid"/>
          <a:headEnd type="none" w="lg" len="med"/>
          <a:tailEnd type="none" w="lg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3200" dirty="0" err="1" smtClean="0">
            <a:solidFill>
              <a:sysClr val="windowText" lastClr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Фотографии_и_картинки">
  <a:themeElements>
    <a:clrScheme name="Пользовательские 16">
      <a:dk1>
        <a:srgbClr val="0B1734"/>
      </a:dk1>
      <a:lt1>
        <a:srgbClr val="FFFFFF"/>
      </a:lt1>
      <a:dk2>
        <a:srgbClr val="0B1734"/>
      </a:dk2>
      <a:lt2>
        <a:srgbClr val="DDE3E5"/>
      </a:lt2>
      <a:accent1>
        <a:srgbClr val="0054E6"/>
      </a:accent1>
      <a:accent2>
        <a:srgbClr val="0080F1"/>
      </a:accent2>
      <a:accent3>
        <a:srgbClr val="0054E6"/>
      </a:accent3>
      <a:accent4>
        <a:srgbClr val="FF3333"/>
      </a:accent4>
      <a:accent5>
        <a:srgbClr val="00A3FF"/>
      </a:accent5>
      <a:accent6>
        <a:srgbClr val="00FFBC"/>
      </a:accent6>
      <a:hlink>
        <a:srgbClr val="5DCEF9"/>
      </a:hlink>
      <a:folHlink>
        <a:srgbClr val="778A9B"/>
      </a:folHlink>
    </a:clrScheme>
    <a:fontScheme name="Consolas/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9050">
          <a:solidFill>
            <a:schemeClr val="bg2"/>
          </a:solidFill>
        </a:ln>
        <a:effectLst/>
      </a:spPr>
      <a:bodyPr tIns="216000" bIns="216000" rtlCol="0" anchor="ctr"/>
      <a:lstStyle>
        <a:defPPr algn="ctr">
          <a:defRPr sz="3200" dirty="0">
            <a:ln w="0"/>
            <a:solidFill>
              <a:schemeClr val="tx1"/>
            </a:solidFill>
            <a:latin typeface="YS Text Light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mpd="sng">
          <a:solidFill>
            <a:schemeClr val="tx1"/>
          </a:solidFill>
          <a:prstDash val="solid"/>
          <a:headEnd type="none" w="lg" len="med"/>
          <a:tailEnd type="none" w="lg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3200" dirty="0" err="1" smtClean="0">
            <a:solidFill>
              <a:sysClr val="windowText" lastClr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Слайд с большой цифрой">
  <a:themeElements>
    <a:clrScheme name="Пользовательские 17">
      <a:dk1>
        <a:srgbClr val="0B1734"/>
      </a:dk1>
      <a:lt1>
        <a:srgbClr val="FFFFFF"/>
      </a:lt1>
      <a:dk2>
        <a:srgbClr val="0B1734"/>
      </a:dk2>
      <a:lt2>
        <a:srgbClr val="DDE3E5"/>
      </a:lt2>
      <a:accent1>
        <a:srgbClr val="0054E6"/>
      </a:accent1>
      <a:accent2>
        <a:srgbClr val="0080F1"/>
      </a:accent2>
      <a:accent3>
        <a:srgbClr val="0054E6"/>
      </a:accent3>
      <a:accent4>
        <a:srgbClr val="FF3333"/>
      </a:accent4>
      <a:accent5>
        <a:srgbClr val="00A3FF"/>
      </a:accent5>
      <a:accent6>
        <a:srgbClr val="00FFBC"/>
      </a:accent6>
      <a:hlink>
        <a:srgbClr val="5DCEF9"/>
      </a:hlink>
      <a:folHlink>
        <a:srgbClr val="778A9B"/>
      </a:folHlink>
    </a:clrScheme>
    <a:fontScheme name="Consolas/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9050">
          <a:solidFill>
            <a:schemeClr val="bg2"/>
          </a:solidFill>
        </a:ln>
        <a:effectLst/>
      </a:spPr>
      <a:bodyPr tIns="216000" bIns="216000" rtlCol="0" anchor="ctr"/>
      <a:lstStyle>
        <a:defPPr algn="ctr">
          <a:defRPr sz="3200" dirty="0">
            <a:ln w="0"/>
            <a:solidFill>
              <a:schemeClr val="tx1"/>
            </a:solidFill>
            <a:latin typeface="YS Text Light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mpd="sng">
          <a:solidFill>
            <a:schemeClr val="tx1"/>
          </a:solidFill>
          <a:prstDash val="solid"/>
          <a:headEnd type="none" w="lg" len="med"/>
          <a:tailEnd type="none" w="lg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3200" dirty="0" err="1" smtClean="0">
            <a:solidFill>
              <a:sysClr val="windowText" lastClr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Разные_слайды">
  <a:themeElements>
    <a:clrScheme name="Пользовательские 18">
      <a:dk1>
        <a:srgbClr val="0B1734"/>
      </a:dk1>
      <a:lt1>
        <a:srgbClr val="FFFFFF"/>
      </a:lt1>
      <a:dk2>
        <a:srgbClr val="0B1734"/>
      </a:dk2>
      <a:lt2>
        <a:srgbClr val="DDE3E5"/>
      </a:lt2>
      <a:accent1>
        <a:srgbClr val="0054E6"/>
      </a:accent1>
      <a:accent2>
        <a:srgbClr val="0080F1"/>
      </a:accent2>
      <a:accent3>
        <a:srgbClr val="0054E6"/>
      </a:accent3>
      <a:accent4>
        <a:srgbClr val="FF3333"/>
      </a:accent4>
      <a:accent5>
        <a:srgbClr val="00A3FF"/>
      </a:accent5>
      <a:accent6>
        <a:srgbClr val="00FFBC"/>
      </a:accent6>
      <a:hlink>
        <a:srgbClr val="5DCEF9"/>
      </a:hlink>
      <a:folHlink>
        <a:srgbClr val="778A9B"/>
      </a:folHlink>
    </a:clrScheme>
    <a:fontScheme name="Consolas/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9050">
          <a:solidFill>
            <a:schemeClr val="bg2"/>
          </a:solidFill>
        </a:ln>
        <a:effectLst/>
      </a:spPr>
      <a:bodyPr tIns="216000" bIns="216000" rtlCol="0" anchor="ctr"/>
      <a:lstStyle>
        <a:defPPr algn="ctr">
          <a:defRPr sz="3200" dirty="0">
            <a:ln w="0"/>
            <a:solidFill>
              <a:schemeClr val="tx1"/>
            </a:solidFill>
            <a:latin typeface="YS Text Light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mpd="sng">
          <a:solidFill>
            <a:schemeClr val="tx1"/>
          </a:solidFill>
          <a:prstDash val="solid"/>
          <a:headEnd type="none" w="lg" len="med"/>
          <a:tailEnd type="none" w="lg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3200" dirty="0" err="1" smtClean="0">
            <a:solidFill>
              <a:sysClr val="windowText" lastClr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Код">
  <a:themeElements>
    <a:clrScheme name="Пользовательские 19">
      <a:dk1>
        <a:srgbClr val="0B1734"/>
      </a:dk1>
      <a:lt1>
        <a:srgbClr val="FFFFFF"/>
      </a:lt1>
      <a:dk2>
        <a:srgbClr val="0B1734"/>
      </a:dk2>
      <a:lt2>
        <a:srgbClr val="DDE3E5"/>
      </a:lt2>
      <a:accent1>
        <a:srgbClr val="0054E6"/>
      </a:accent1>
      <a:accent2>
        <a:srgbClr val="0080F1"/>
      </a:accent2>
      <a:accent3>
        <a:srgbClr val="0054E6"/>
      </a:accent3>
      <a:accent4>
        <a:srgbClr val="FF3333"/>
      </a:accent4>
      <a:accent5>
        <a:srgbClr val="00A3FF"/>
      </a:accent5>
      <a:accent6>
        <a:srgbClr val="00FFBC"/>
      </a:accent6>
      <a:hlink>
        <a:srgbClr val="5DCEF9"/>
      </a:hlink>
      <a:folHlink>
        <a:srgbClr val="778A9B"/>
      </a:folHlink>
    </a:clrScheme>
    <a:fontScheme name="Consolas/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9050">
          <a:solidFill>
            <a:schemeClr val="bg2"/>
          </a:solidFill>
        </a:ln>
        <a:effectLst/>
      </a:spPr>
      <a:bodyPr tIns="216000" bIns="216000" rtlCol="0" anchor="ctr"/>
      <a:lstStyle>
        <a:defPPr algn="ctr">
          <a:defRPr sz="3200" dirty="0">
            <a:ln w="0"/>
            <a:solidFill>
              <a:schemeClr val="tx1"/>
            </a:solidFill>
            <a:latin typeface="YS Text Light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mpd="sng">
          <a:solidFill>
            <a:schemeClr val="tx1"/>
          </a:solidFill>
          <a:prstDash val="solid"/>
          <a:headEnd type="none" w="lg" len="med"/>
          <a:tailEnd type="none" w="lg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3200" dirty="0" err="1" smtClean="0">
            <a:solidFill>
              <a:sysClr val="windowText" lastClr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Устройства">
  <a:themeElements>
    <a:clrScheme name="Пользовательские 20">
      <a:dk1>
        <a:srgbClr val="0B1734"/>
      </a:dk1>
      <a:lt1>
        <a:srgbClr val="FFFFFF"/>
      </a:lt1>
      <a:dk2>
        <a:srgbClr val="0B1734"/>
      </a:dk2>
      <a:lt2>
        <a:srgbClr val="DDE3E5"/>
      </a:lt2>
      <a:accent1>
        <a:srgbClr val="0054E6"/>
      </a:accent1>
      <a:accent2>
        <a:srgbClr val="0080F1"/>
      </a:accent2>
      <a:accent3>
        <a:srgbClr val="0054E6"/>
      </a:accent3>
      <a:accent4>
        <a:srgbClr val="FF3333"/>
      </a:accent4>
      <a:accent5>
        <a:srgbClr val="00A3FF"/>
      </a:accent5>
      <a:accent6>
        <a:srgbClr val="00FFBC"/>
      </a:accent6>
      <a:hlink>
        <a:srgbClr val="5DCEF9"/>
      </a:hlink>
      <a:folHlink>
        <a:srgbClr val="778A9B"/>
      </a:folHlink>
    </a:clrScheme>
    <a:fontScheme name="Consolas/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9050">
          <a:solidFill>
            <a:schemeClr val="bg2"/>
          </a:solidFill>
        </a:ln>
        <a:effectLst/>
      </a:spPr>
      <a:bodyPr tIns="216000" bIns="216000" rtlCol="0" anchor="ctr"/>
      <a:lstStyle>
        <a:defPPr algn="ctr">
          <a:defRPr sz="3200" dirty="0">
            <a:ln w="0"/>
            <a:solidFill>
              <a:schemeClr val="tx1"/>
            </a:solidFill>
            <a:latin typeface="YS Text Light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mpd="sng">
          <a:solidFill>
            <a:schemeClr val="tx1"/>
          </a:solidFill>
          <a:prstDash val="solid"/>
          <a:headEnd type="none" w="lg" len="med"/>
          <a:tailEnd type="none" w="lg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3200" dirty="0" err="1" smtClean="0">
            <a:solidFill>
              <a:sysClr val="windowText" lastClr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71789</TotalTime>
  <Words>551</Words>
  <Application>Microsoft Office PowerPoint</Application>
  <PresentationFormat>Произвольный</PresentationFormat>
  <Paragraphs>86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11</vt:i4>
      </vt:variant>
    </vt:vector>
  </HeadingPairs>
  <TitlesOfParts>
    <vt:vector size="26" baseType="lpstr">
      <vt:lpstr>Arial</vt:lpstr>
      <vt:lpstr>Arial Unicode MS</vt:lpstr>
      <vt:lpstr>Courier New</vt:lpstr>
      <vt:lpstr>Verdana</vt:lpstr>
      <vt:lpstr>Yandex Sans Text Thin</vt:lpstr>
      <vt:lpstr>YS Text Light</vt:lpstr>
      <vt:lpstr>Титульные слайды</vt:lpstr>
      <vt:lpstr>Обложка раздела</vt:lpstr>
      <vt:lpstr>Контакты</vt:lpstr>
      <vt:lpstr>Иконка_и_текст</vt:lpstr>
      <vt:lpstr>Фотографии_и_картинки</vt:lpstr>
      <vt:lpstr>Слайд с большой цифрой</vt:lpstr>
      <vt:lpstr>Разные_слайды</vt:lpstr>
      <vt:lpstr>Код</vt:lpstr>
      <vt:lpstr>Устройства</vt:lpstr>
      <vt:lpstr>Инновации на рынке онлайн-платежей</vt:lpstr>
      <vt:lpstr>Бизнес адаптировался к переходу в онлайн</vt:lpstr>
      <vt:lpstr>Локдаун 2020</vt:lpstr>
      <vt:lpstr>Тренды платежной индустрии</vt:lpstr>
      <vt:lpstr>Презентация PowerPoint</vt:lpstr>
      <vt:lpstr>Финтех как сервис </vt:lpstr>
      <vt:lpstr>Конструктор финтех-продуктов</vt:lpstr>
      <vt:lpstr>Инновации  B2B2B и B2B2C</vt:lpstr>
      <vt:lpstr>Платежный виджет</vt:lpstr>
      <vt:lpstr>ЮКassa для платформ</vt:lpstr>
      <vt:lpstr>Помогаем заработать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YooMoney</dc:title>
  <dc:subject/>
  <dc:creator>Оксана В. Коробкина</dc:creator>
  <cp:keywords/>
  <dc:description/>
  <cp:lastModifiedBy>Оксана В. Коробкина</cp:lastModifiedBy>
  <cp:revision>1766</cp:revision>
  <dcterms:created xsi:type="dcterms:W3CDTF">2014-09-09T08:22:07Z</dcterms:created>
  <dcterms:modified xsi:type="dcterms:W3CDTF">2021-04-01T09:50:15Z</dcterms:modified>
  <cp:category/>
</cp:coreProperties>
</file>