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454" r:id="rId3"/>
    <p:sldId id="3477" r:id="rId4"/>
    <p:sldId id="3476" r:id="rId5"/>
    <p:sldId id="3475" r:id="rId6"/>
    <p:sldId id="347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000"/>
  </p:normalViewPr>
  <p:slideViewPr>
    <p:cSldViewPr snapToGrid="0" snapToObjects="1">
      <p:cViewPr>
        <p:scale>
          <a:sx n="85" d="100"/>
          <a:sy n="85" d="100"/>
        </p:scale>
        <p:origin x="39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DA21B-0EDE-5543-87C6-FEC014D49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D891C9-9E42-014B-BBF1-CCB216FC8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67E536-F153-604C-BE3D-E6B4B274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B71409-BE51-A041-AA96-1E749800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24BAE3-B582-274C-9CBB-421B03B0F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50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A64DC-9ADD-BE4A-8183-16E5F072E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568588-93B3-B446-9B2E-EF5B84F85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F8BAC7-3802-C446-BC44-AD5F1B797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CA5FFB-5D8F-7845-9EFD-798BF99A5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2F8311-A21B-3445-9031-3B025188E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2F64BA-5334-0B43-8618-0FA201A5BA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C852CD-D820-584B-A63F-B9A4ECC2A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376133-EC58-A345-89A8-90A94EAC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4ECE84-9F91-584C-907C-42534ECD8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77AD36-6FEF-4A4E-8B28-C5B133CE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25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– SR – Gray –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1484314"/>
            <a:ext cx="12192000" cy="46815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 defTabSz="914377" fontAlgn="base">
              <a:spcBef>
                <a:spcPts val="1000"/>
              </a:spcBef>
              <a:spcAft>
                <a:spcPct val="0"/>
              </a:spcAft>
              <a:defRPr/>
            </a:pPr>
            <a:r>
              <a:rPr lang="de-DE">
                <a:solidFill>
                  <a:srgbClr val="FFFFFF">
                    <a:lumMod val="75000"/>
                  </a:srgbClr>
                </a:solidFill>
                <a:latin typeface="Roboto" charset="0"/>
              </a:rPr>
              <a:t>Section Title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889" y="946244"/>
            <a:ext cx="10909300" cy="28466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2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Inhaltsplatzhalter 4"/>
          <p:cNvSpPr>
            <a:spLocks noGrp="1"/>
          </p:cNvSpPr>
          <p:nvPr>
            <p:ph sz="quarter" idx="18" hasCustomPrompt="1"/>
          </p:nvPr>
        </p:nvSpPr>
        <p:spPr>
          <a:xfrm>
            <a:off x="623888" y="1700214"/>
            <a:ext cx="10909299" cy="4249737"/>
          </a:xfrm>
          <a:noFill/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16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FBAE40"/>
          </p15:clr>
        </p15:guide>
        <p15:guide id="2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Only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249180" y="6407697"/>
            <a:ext cx="1277823" cy="268224"/>
            <a:chOff x="9761007" y="210064"/>
            <a:chExt cx="2060373" cy="432487"/>
          </a:xfrm>
        </p:grpSpPr>
        <p:grpSp>
          <p:nvGrpSpPr>
            <p:cNvPr id="20" name="Group 19"/>
            <p:cNvGrpSpPr/>
            <p:nvPr/>
          </p:nvGrpSpPr>
          <p:grpSpPr>
            <a:xfrm>
              <a:off x="9761007" y="343382"/>
              <a:ext cx="2060373" cy="299169"/>
              <a:chOff x="9761007" y="343382"/>
              <a:chExt cx="2060373" cy="299169"/>
            </a:xfrm>
          </p:grpSpPr>
          <p:sp>
            <p:nvSpPr>
              <p:cNvPr id="22" name="Freeform 5"/>
              <p:cNvSpPr>
                <a:spLocks noEditPoints="1"/>
              </p:cNvSpPr>
              <p:nvPr/>
            </p:nvSpPr>
            <p:spPr bwMode="auto">
              <a:xfrm>
                <a:off x="10185201" y="344020"/>
                <a:ext cx="214330" cy="203486"/>
              </a:xfrm>
              <a:custGeom>
                <a:avLst/>
                <a:gdLst>
                  <a:gd name="T0" fmla="*/ 684 w 685"/>
                  <a:gd name="T1" fmla="*/ 339 h 650"/>
                  <a:gd name="T2" fmla="*/ 684 w 685"/>
                  <a:gd name="T3" fmla="*/ 355 h 650"/>
                  <a:gd name="T4" fmla="*/ 132 w 685"/>
                  <a:gd name="T5" fmla="*/ 355 h 650"/>
                  <a:gd name="T6" fmla="*/ 355 w 685"/>
                  <a:gd name="T7" fmla="*/ 538 h 650"/>
                  <a:gd name="T8" fmla="*/ 580 w 685"/>
                  <a:gd name="T9" fmla="*/ 451 h 650"/>
                  <a:gd name="T10" fmla="*/ 650 w 685"/>
                  <a:gd name="T11" fmla="*/ 550 h 650"/>
                  <a:gd name="T12" fmla="*/ 348 w 685"/>
                  <a:gd name="T13" fmla="*/ 650 h 650"/>
                  <a:gd name="T14" fmla="*/ 0 w 685"/>
                  <a:gd name="T15" fmla="*/ 344 h 650"/>
                  <a:gd name="T16" fmla="*/ 0 w 685"/>
                  <a:gd name="T17" fmla="*/ 327 h 650"/>
                  <a:gd name="T18" fmla="*/ 345 w 685"/>
                  <a:gd name="T19" fmla="*/ 0 h 650"/>
                  <a:gd name="T20" fmla="*/ 684 w 685"/>
                  <a:gd name="T21" fmla="*/ 339 h 650"/>
                  <a:gd name="T22" fmla="*/ 546 w 685"/>
                  <a:gd name="T23" fmla="*/ 258 h 650"/>
                  <a:gd name="T24" fmla="*/ 344 w 685"/>
                  <a:gd name="T25" fmla="*/ 101 h 650"/>
                  <a:gd name="T26" fmla="*/ 138 w 685"/>
                  <a:gd name="T27" fmla="*/ 258 h 650"/>
                  <a:gd name="T28" fmla="*/ 546 w 685"/>
                  <a:gd name="T29" fmla="*/ 258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5" h="650">
                    <a:moveTo>
                      <a:pt x="684" y="339"/>
                    </a:moveTo>
                    <a:cubicBezTo>
                      <a:pt x="684" y="355"/>
                      <a:pt x="684" y="355"/>
                      <a:pt x="684" y="355"/>
                    </a:cubicBezTo>
                    <a:cubicBezTo>
                      <a:pt x="132" y="355"/>
                      <a:pt x="132" y="355"/>
                      <a:pt x="132" y="355"/>
                    </a:cubicBezTo>
                    <a:cubicBezTo>
                      <a:pt x="139" y="485"/>
                      <a:pt x="230" y="538"/>
                      <a:pt x="355" y="538"/>
                    </a:cubicBezTo>
                    <a:cubicBezTo>
                      <a:pt x="464" y="538"/>
                      <a:pt x="538" y="503"/>
                      <a:pt x="580" y="451"/>
                    </a:cubicBezTo>
                    <a:cubicBezTo>
                      <a:pt x="650" y="550"/>
                      <a:pt x="650" y="550"/>
                      <a:pt x="650" y="550"/>
                    </a:cubicBezTo>
                    <a:cubicBezTo>
                      <a:pt x="590" y="602"/>
                      <a:pt x="493" y="650"/>
                      <a:pt x="348" y="650"/>
                    </a:cubicBezTo>
                    <a:cubicBezTo>
                      <a:pt x="147" y="650"/>
                      <a:pt x="0" y="542"/>
                      <a:pt x="0" y="344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0" y="142"/>
                      <a:pt x="132" y="0"/>
                      <a:pt x="345" y="0"/>
                    </a:cubicBezTo>
                    <a:cubicBezTo>
                      <a:pt x="598" y="0"/>
                      <a:pt x="685" y="173"/>
                      <a:pt x="684" y="339"/>
                    </a:cubicBezTo>
                    <a:moveTo>
                      <a:pt x="546" y="258"/>
                    </a:moveTo>
                    <a:cubicBezTo>
                      <a:pt x="531" y="163"/>
                      <a:pt x="470" y="101"/>
                      <a:pt x="344" y="101"/>
                    </a:cubicBezTo>
                    <a:cubicBezTo>
                      <a:pt x="230" y="101"/>
                      <a:pt x="157" y="159"/>
                      <a:pt x="138" y="258"/>
                    </a:cubicBezTo>
                    <a:lnTo>
                      <a:pt x="546" y="25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" name="Freeform 6"/>
              <p:cNvSpPr>
                <a:spLocks/>
              </p:cNvSpPr>
              <p:nvPr/>
            </p:nvSpPr>
            <p:spPr bwMode="auto">
              <a:xfrm>
                <a:off x="10433339" y="344020"/>
                <a:ext cx="349562" cy="199658"/>
              </a:xfrm>
              <a:custGeom>
                <a:avLst/>
                <a:gdLst>
                  <a:gd name="T0" fmla="*/ 1117 w 1117"/>
                  <a:gd name="T1" fmla="*/ 305 h 637"/>
                  <a:gd name="T2" fmla="*/ 1117 w 1117"/>
                  <a:gd name="T3" fmla="*/ 637 h 637"/>
                  <a:gd name="T4" fmla="*/ 970 w 1117"/>
                  <a:gd name="T5" fmla="*/ 637 h 637"/>
                  <a:gd name="T6" fmla="*/ 970 w 1117"/>
                  <a:gd name="T7" fmla="*/ 303 h 637"/>
                  <a:gd name="T8" fmla="*/ 804 w 1117"/>
                  <a:gd name="T9" fmla="*/ 125 h 637"/>
                  <a:gd name="T10" fmla="*/ 632 w 1117"/>
                  <a:gd name="T11" fmla="*/ 198 h 637"/>
                  <a:gd name="T12" fmla="*/ 632 w 1117"/>
                  <a:gd name="T13" fmla="*/ 637 h 637"/>
                  <a:gd name="T14" fmla="*/ 484 w 1117"/>
                  <a:gd name="T15" fmla="*/ 637 h 637"/>
                  <a:gd name="T16" fmla="*/ 484 w 1117"/>
                  <a:gd name="T17" fmla="*/ 282 h 637"/>
                  <a:gd name="T18" fmla="*/ 327 w 1117"/>
                  <a:gd name="T19" fmla="*/ 124 h 637"/>
                  <a:gd name="T20" fmla="*/ 146 w 1117"/>
                  <a:gd name="T21" fmla="*/ 206 h 637"/>
                  <a:gd name="T22" fmla="*/ 146 w 1117"/>
                  <a:gd name="T23" fmla="*/ 637 h 637"/>
                  <a:gd name="T24" fmla="*/ 0 w 1117"/>
                  <a:gd name="T25" fmla="*/ 637 h 637"/>
                  <a:gd name="T26" fmla="*/ 0 w 1117"/>
                  <a:gd name="T27" fmla="*/ 12 h 637"/>
                  <a:gd name="T28" fmla="*/ 131 w 1117"/>
                  <a:gd name="T29" fmla="*/ 12 h 637"/>
                  <a:gd name="T30" fmla="*/ 140 w 1117"/>
                  <a:gd name="T31" fmla="*/ 104 h 637"/>
                  <a:gd name="T32" fmla="*/ 375 w 1117"/>
                  <a:gd name="T33" fmla="*/ 0 h 637"/>
                  <a:gd name="T34" fmla="*/ 589 w 1117"/>
                  <a:gd name="T35" fmla="*/ 116 h 637"/>
                  <a:gd name="T36" fmla="*/ 830 w 1117"/>
                  <a:gd name="T37" fmla="*/ 0 h 637"/>
                  <a:gd name="T38" fmla="*/ 1117 w 1117"/>
                  <a:gd name="T39" fmla="*/ 305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17" h="637">
                    <a:moveTo>
                      <a:pt x="1117" y="305"/>
                    </a:moveTo>
                    <a:cubicBezTo>
                      <a:pt x="1117" y="637"/>
                      <a:pt x="1117" y="637"/>
                      <a:pt x="1117" y="637"/>
                    </a:cubicBezTo>
                    <a:cubicBezTo>
                      <a:pt x="970" y="637"/>
                      <a:pt x="970" y="637"/>
                      <a:pt x="970" y="637"/>
                    </a:cubicBezTo>
                    <a:cubicBezTo>
                      <a:pt x="970" y="303"/>
                      <a:pt x="970" y="303"/>
                      <a:pt x="970" y="303"/>
                    </a:cubicBezTo>
                    <a:cubicBezTo>
                      <a:pt x="970" y="187"/>
                      <a:pt x="921" y="125"/>
                      <a:pt x="804" y="125"/>
                    </a:cubicBezTo>
                    <a:cubicBezTo>
                      <a:pt x="725" y="125"/>
                      <a:pt x="670" y="153"/>
                      <a:pt x="632" y="198"/>
                    </a:cubicBezTo>
                    <a:cubicBezTo>
                      <a:pt x="632" y="637"/>
                      <a:pt x="632" y="637"/>
                      <a:pt x="632" y="637"/>
                    </a:cubicBezTo>
                    <a:cubicBezTo>
                      <a:pt x="484" y="637"/>
                      <a:pt x="484" y="637"/>
                      <a:pt x="484" y="637"/>
                    </a:cubicBezTo>
                    <a:cubicBezTo>
                      <a:pt x="484" y="282"/>
                      <a:pt x="484" y="282"/>
                      <a:pt x="484" y="282"/>
                    </a:cubicBezTo>
                    <a:cubicBezTo>
                      <a:pt x="484" y="183"/>
                      <a:pt x="442" y="124"/>
                      <a:pt x="327" y="124"/>
                    </a:cubicBezTo>
                    <a:cubicBezTo>
                      <a:pt x="253" y="124"/>
                      <a:pt x="186" y="153"/>
                      <a:pt x="146" y="206"/>
                    </a:cubicBezTo>
                    <a:cubicBezTo>
                      <a:pt x="146" y="637"/>
                      <a:pt x="146" y="637"/>
                      <a:pt x="146" y="637"/>
                    </a:cubicBezTo>
                    <a:cubicBezTo>
                      <a:pt x="0" y="637"/>
                      <a:pt x="0" y="637"/>
                      <a:pt x="0" y="637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31" y="12"/>
                      <a:pt x="131" y="12"/>
                      <a:pt x="131" y="12"/>
                    </a:cubicBezTo>
                    <a:cubicBezTo>
                      <a:pt x="140" y="104"/>
                      <a:pt x="140" y="104"/>
                      <a:pt x="140" y="104"/>
                    </a:cubicBezTo>
                    <a:cubicBezTo>
                      <a:pt x="178" y="54"/>
                      <a:pt x="255" y="0"/>
                      <a:pt x="375" y="0"/>
                    </a:cubicBezTo>
                    <a:cubicBezTo>
                      <a:pt x="474" y="0"/>
                      <a:pt x="554" y="45"/>
                      <a:pt x="589" y="116"/>
                    </a:cubicBezTo>
                    <a:cubicBezTo>
                      <a:pt x="636" y="58"/>
                      <a:pt x="719" y="0"/>
                      <a:pt x="830" y="0"/>
                    </a:cubicBezTo>
                    <a:cubicBezTo>
                      <a:pt x="1020" y="0"/>
                      <a:pt x="1117" y="103"/>
                      <a:pt x="1117" y="305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" name="Freeform 7"/>
              <p:cNvSpPr>
                <a:spLocks noEditPoints="1"/>
              </p:cNvSpPr>
              <p:nvPr/>
            </p:nvSpPr>
            <p:spPr bwMode="auto">
              <a:xfrm>
                <a:off x="10816071" y="344020"/>
                <a:ext cx="204124" cy="203486"/>
              </a:xfrm>
              <a:custGeom>
                <a:avLst/>
                <a:gdLst>
                  <a:gd name="T0" fmla="*/ 529 w 652"/>
                  <a:gd name="T1" fmla="*/ 637 h 650"/>
                  <a:gd name="T2" fmla="*/ 516 w 652"/>
                  <a:gd name="T3" fmla="*/ 561 h 650"/>
                  <a:gd name="T4" fmla="*/ 272 w 652"/>
                  <a:gd name="T5" fmla="*/ 650 h 650"/>
                  <a:gd name="T6" fmla="*/ 0 w 652"/>
                  <a:gd name="T7" fmla="*/ 452 h 650"/>
                  <a:gd name="T8" fmla="*/ 279 w 652"/>
                  <a:gd name="T9" fmla="*/ 246 h 650"/>
                  <a:gd name="T10" fmla="*/ 512 w 652"/>
                  <a:gd name="T11" fmla="*/ 295 h 650"/>
                  <a:gd name="T12" fmla="*/ 514 w 652"/>
                  <a:gd name="T13" fmla="*/ 257 h 650"/>
                  <a:gd name="T14" fmla="*/ 318 w 652"/>
                  <a:gd name="T15" fmla="*/ 112 h 650"/>
                  <a:gd name="T16" fmla="*/ 98 w 652"/>
                  <a:gd name="T17" fmla="*/ 178 h 650"/>
                  <a:gd name="T18" fmla="*/ 52 w 652"/>
                  <a:gd name="T19" fmla="*/ 66 h 650"/>
                  <a:gd name="T20" fmla="*/ 335 w 652"/>
                  <a:gd name="T21" fmla="*/ 0 h 650"/>
                  <a:gd name="T22" fmla="*/ 642 w 652"/>
                  <a:gd name="T23" fmla="*/ 270 h 650"/>
                  <a:gd name="T24" fmla="*/ 640 w 652"/>
                  <a:gd name="T25" fmla="*/ 470 h 650"/>
                  <a:gd name="T26" fmla="*/ 652 w 652"/>
                  <a:gd name="T27" fmla="*/ 637 h 650"/>
                  <a:gd name="T28" fmla="*/ 529 w 652"/>
                  <a:gd name="T29" fmla="*/ 637 h 650"/>
                  <a:gd name="T30" fmla="*/ 512 w 652"/>
                  <a:gd name="T31" fmla="*/ 471 h 650"/>
                  <a:gd name="T32" fmla="*/ 512 w 652"/>
                  <a:gd name="T33" fmla="*/ 382 h 650"/>
                  <a:gd name="T34" fmla="*/ 312 w 652"/>
                  <a:gd name="T35" fmla="*/ 345 h 650"/>
                  <a:gd name="T36" fmla="*/ 136 w 652"/>
                  <a:gd name="T37" fmla="*/ 444 h 650"/>
                  <a:gd name="T38" fmla="*/ 302 w 652"/>
                  <a:gd name="T39" fmla="*/ 542 h 650"/>
                  <a:gd name="T40" fmla="*/ 512 w 652"/>
                  <a:gd name="T41" fmla="*/ 471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52" h="650">
                    <a:moveTo>
                      <a:pt x="529" y="637"/>
                    </a:moveTo>
                    <a:cubicBezTo>
                      <a:pt x="523" y="616"/>
                      <a:pt x="519" y="587"/>
                      <a:pt x="516" y="561"/>
                    </a:cubicBezTo>
                    <a:cubicBezTo>
                      <a:pt x="475" y="603"/>
                      <a:pt x="401" y="650"/>
                      <a:pt x="272" y="650"/>
                    </a:cubicBezTo>
                    <a:cubicBezTo>
                      <a:pt x="136" y="650"/>
                      <a:pt x="0" y="595"/>
                      <a:pt x="0" y="452"/>
                    </a:cubicBezTo>
                    <a:cubicBezTo>
                      <a:pt x="0" y="295"/>
                      <a:pt x="123" y="246"/>
                      <a:pt x="279" y="246"/>
                    </a:cubicBezTo>
                    <a:cubicBezTo>
                      <a:pt x="370" y="246"/>
                      <a:pt x="452" y="269"/>
                      <a:pt x="512" y="295"/>
                    </a:cubicBezTo>
                    <a:cubicBezTo>
                      <a:pt x="514" y="257"/>
                      <a:pt x="514" y="257"/>
                      <a:pt x="514" y="257"/>
                    </a:cubicBezTo>
                    <a:cubicBezTo>
                      <a:pt x="515" y="145"/>
                      <a:pt x="433" y="112"/>
                      <a:pt x="318" y="112"/>
                    </a:cubicBezTo>
                    <a:cubicBezTo>
                      <a:pt x="219" y="112"/>
                      <a:pt x="141" y="140"/>
                      <a:pt x="98" y="178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119" y="30"/>
                      <a:pt x="205" y="0"/>
                      <a:pt x="335" y="0"/>
                    </a:cubicBezTo>
                    <a:cubicBezTo>
                      <a:pt x="512" y="0"/>
                      <a:pt x="646" y="76"/>
                      <a:pt x="642" y="270"/>
                    </a:cubicBezTo>
                    <a:cubicBezTo>
                      <a:pt x="640" y="332"/>
                      <a:pt x="640" y="408"/>
                      <a:pt x="640" y="470"/>
                    </a:cubicBezTo>
                    <a:cubicBezTo>
                      <a:pt x="640" y="567"/>
                      <a:pt x="644" y="609"/>
                      <a:pt x="652" y="637"/>
                    </a:cubicBezTo>
                    <a:lnTo>
                      <a:pt x="529" y="637"/>
                    </a:lnTo>
                    <a:close/>
                    <a:moveTo>
                      <a:pt x="512" y="471"/>
                    </a:moveTo>
                    <a:cubicBezTo>
                      <a:pt x="512" y="382"/>
                      <a:pt x="512" y="382"/>
                      <a:pt x="512" y="382"/>
                    </a:cubicBezTo>
                    <a:cubicBezTo>
                      <a:pt x="455" y="361"/>
                      <a:pt x="384" y="345"/>
                      <a:pt x="312" y="345"/>
                    </a:cubicBezTo>
                    <a:cubicBezTo>
                      <a:pt x="199" y="345"/>
                      <a:pt x="136" y="365"/>
                      <a:pt x="136" y="444"/>
                    </a:cubicBezTo>
                    <a:cubicBezTo>
                      <a:pt x="136" y="521"/>
                      <a:pt x="213" y="542"/>
                      <a:pt x="302" y="542"/>
                    </a:cubicBezTo>
                    <a:cubicBezTo>
                      <a:pt x="387" y="542"/>
                      <a:pt x="467" y="518"/>
                      <a:pt x="512" y="47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Freeform 8"/>
              <p:cNvSpPr>
                <a:spLocks/>
              </p:cNvSpPr>
              <p:nvPr/>
            </p:nvSpPr>
            <p:spPr bwMode="auto">
              <a:xfrm>
                <a:off x="11063571" y="345934"/>
                <a:ext cx="126302" cy="197745"/>
              </a:xfrm>
              <a:custGeom>
                <a:avLst/>
                <a:gdLst>
                  <a:gd name="T0" fmla="*/ 404 w 404"/>
                  <a:gd name="T1" fmla="*/ 17 h 631"/>
                  <a:gd name="T2" fmla="*/ 378 w 404"/>
                  <a:gd name="T3" fmla="*/ 153 h 631"/>
                  <a:gd name="T4" fmla="*/ 293 w 404"/>
                  <a:gd name="T5" fmla="*/ 131 h 631"/>
                  <a:gd name="T6" fmla="*/ 141 w 404"/>
                  <a:gd name="T7" fmla="*/ 259 h 631"/>
                  <a:gd name="T8" fmla="*/ 141 w 404"/>
                  <a:gd name="T9" fmla="*/ 631 h 631"/>
                  <a:gd name="T10" fmla="*/ 0 w 404"/>
                  <a:gd name="T11" fmla="*/ 631 h 631"/>
                  <a:gd name="T12" fmla="*/ 0 w 404"/>
                  <a:gd name="T13" fmla="*/ 6 h 631"/>
                  <a:gd name="T14" fmla="*/ 132 w 404"/>
                  <a:gd name="T15" fmla="*/ 6 h 631"/>
                  <a:gd name="T16" fmla="*/ 140 w 404"/>
                  <a:gd name="T17" fmla="*/ 148 h 631"/>
                  <a:gd name="T18" fmla="*/ 315 w 404"/>
                  <a:gd name="T19" fmla="*/ 0 h 631"/>
                  <a:gd name="T20" fmla="*/ 404 w 404"/>
                  <a:gd name="T21" fmla="*/ 17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4" h="631">
                    <a:moveTo>
                      <a:pt x="404" y="17"/>
                    </a:moveTo>
                    <a:cubicBezTo>
                      <a:pt x="378" y="153"/>
                      <a:pt x="378" y="153"/>
                      <a:pt x="378" y="153"/>
                    </a:cubicBezTo>
                    <a:cubicBezTo>
                      <a:pt x="359" y="140"/>
                      <a:pt x="330" y="131"/>
                      <a:pt x="293" y="131"/>
                    </a:cubicBezTo>
                    <a:cubicBezTo>
                      <a:pt x="220" y="131"/>
                      <a:pt x="165" y="185"/>
                      <a:pt x="141" y="259"/>
                    </a:cubicBezTo>
                    <a:cubicBezTo>
                      <a:pt x="141" y="631"/>
                      <a:pt x="141" y="631"/>
                      <a:pt x="141" y="631"/>
                    </a:cubicBezTo>
                    <a:cubicBezTo>
                      <a:pt x="0" y="631"/>
                      <a:pt x="0" y="631"/>
                      <a:pt x="0" y="63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32" y="6"/>
                      <a:pt x="132" y="6"/>
                      <a:pt x="132" y="6"/>
                    </a:cubicBezTo>
                    <a:cubicBezTo>
                      <a:pt x="140" y="148"/>
                      <a:pt x="140" y="148"/>
                      <a:pt x="140" y="148"/>
                    </a:cubicBezTo>
                    <a:cubicBezTo>
                      <a:pt x="166" y="53"/>
                      <a:pt x="225" y="0"/>
                      <a:pt x="315" y="0"/>
                    </a:cubicBezTo>
                    <a:cubicBezTo>
                      <a:pt x="347" y="0"/>
                      <a:pt x="384" y="7"/>
                      <a:pt x="404" y="17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11201354" y="344020"/>
                <a:ext cx="189452" cy="203486"/>
              </a:xfrm>
              <a:custGeom>
                <a:avLst/>
                <a:gdLst>
                  <a:gd name="T0" fmla="*/ 0 w 606"/>
                  <a:gd name="T1" fmla="*/ 574 h 649"/>
                  <a:gd name="T2" fmla="*/ 48 w 606"/>
                  <a:gd name="T3" fmla="*/ 455 h 649"/>
                  <a:gd name="T4" fmla="*/ 300 w 606"/>
                  <a:gd name="T5" fmla="*/ 540 h 649"/>
                  <a:gd name="T6" fmla="*/ 485 w 606"/>
                  <a:gd name="T7" fmla="*/ 444 h 649"/>
                  <a:gd name="T8" fmla="*/ 274 w 606"/>
                  <a:gd name="T9" fmla="*/ 365 h 649"/>
                  <a:gd name="T10" fmla="*/ 27 w 606"/>
                  <a:gd name="T11" fmla="*/ 206 h 649"/>
                  <a:gd name="T12" fmla="*/ 311 w 606"/>
                  <a:gd name="T13" fmla="*/ 0 h 649"/>
                  <a:gd name="T14" fmla="*/ 581 w 606"/>
                  <a:gd name="T15" fmla="*/ 52 h 649"/>
                  <a:gd name="T16" fmla="*/ 539 w 606"/>
                  <a:gd name="T17" fmla="*/ 162 h 649"/>
                  <a:gd name="T18" fmla="*/ 312 w 606"/>
                  <a:gd name="T19" fmla="*/ 109 h 649"/>
                  <a:gd name="T20" fmla="*/ 151 w 606"/>
                  <a:gd name="T21" fmla="*/ 196 h 649"/>
                  <a:gd name="T22" fmla="*/ 357 w 606"/>
                  <a:gd name="T23" fmla="*/ 265 h 649"/>
                  <a:gd name="T24" fmla="*/ 606 w 606"/>
                  <a:gd name="T25" fmla="*/ 438 h 649"/>
                  <a:gd name="T26" fmla="*/ 305 w 606"/>
                  <a:gd name="T27" fmla="*/ 649 h 649"/>
                  <a:gd name="T28" fmla="*/ 0 w 606"/>
                  <a:gd name="T29" fmla="*/ 574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6" h="649">
                    <a:moveTo>
                      <a:pt x="0" y="574"/>
                    </a:moveTo>
                    <a:cubicBezTo>
                      <a:pt x="48" y="455"/>
                      <a:pt x="48" y="455"/>
                      <a:pt x="48" y="455"/>
                    </a:cubicBezTo>
                    <a:cubicBezTo>
                      <a:pt x="105" y="508"/>
                      <a:pt x="201" y="540"/>
                      <a:pt x="300" y="540"/>
                    </a:cubicBezTo>
                    <a:cubicBezTo>
                      <a:pt x="415" y="540"/>
                      <a:pt x="485" y="513"/>
                      <a:pt x="485" y="444"/>
                    </a:cubicBezTo>
                    <a:cubicBezTo>
                      <a:pt x="485" y="373"/>
                      <a:pt x="406" y="378"/>
                      <a:pt x="274" y="365"/>
                    </a:cubicBezTo>
                    <a:cubicBezTo>
                      <a:pt x="119" y="347"/>
                      <a:pt x="27" y="320"/>
                      <a:pt x="27" y="206"/>
                    </a:cubicBezTo>
                    <a:cubicBezTo>
                      <a:pt x="27" y="92"/>
                      <a:pt x="117" y="0"/>
                      <a:pt x="311" y="0"/>
                    </a:cubicBezTo>
                    <a:cubicBezTo>
                      <a:pt x="416" y="0"/>
                      <a:pt x="509" y="18"/>
                      <a:pt x="581" y="52"/>
                    </a:cubicBezTo>
                    <a:cubicBezTo>
                      <a:pt x="539" y="162"/>
                      <a:pt x="539" y="162"/>
                      <a:pt x="539" y="162"/>
                    </a:cubicBezTo>
                    <a:cubicBezTo>
                      <a:pt x="484" y="125"/>
                      <a:pt x="402" y="109"/>
                      <a:pt x="312" y="109"/>
                    </a:cubicBezTo>
                    <a:cubicBezTo>
                      <a:pt x="209" y="109"/>
                      <a:pt x="151" y="138"/>
                      <a:pt x="151" y="196"/>
                    </a:cubicBezTo>
                    <a:cubicBezTo>
                      <a:pt x="151" y="252"/>
                      <a:pt x="230" y="250"/>
                      <a:pt x="357" y="265"/>
                    </a:cubicBezTo>
                    <a:cubicBezTo>
                      <a:pt x="472" y="278"/>
                      <a:pt x="606" y="295"/>
                      <a:pt x="606" y="438"/>
                    </a:cubicBezTo>
                    <a:cubicBezTo>
                      <a:pt x="606" y="582"/>
                      <a:pt x="493" y="649"/>
                      <a:pt x="305" y="649"/>
                    </a:cubicBezTo>
                    <a:cubicBezTo>
                      <a:pt x="184" y="649"/>
                      <a:pt x="76" y="620"/>
                      <a:pt x="0" y="574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11404840" y="347847"/>
                <a:ext cx="229001" cy="280032"/>
              </a:xfrm>
              <a:custGeom>
                <a:avLst/>
                <a:gdLst>
                  <a:gd name="T0" fmla="*/ 733 w 733"/>
                  <a:gd name="T1" fmla="*/ 0 h 895"/>
                  <a:gd name="T2" fmla="*/ 292 w 733"/>
                  <a:gd name="T3" fmla="*/ 895 h 895"/>
                  <a:gd name="T4" fmla="*/ 153 w 733"/>
                  <a:gd name="T5" fmla="*/ 851 h 895"/>
                  <a:gd name="T6" fmla="*/ 288 w 733"/>
                  <a:gd name="T7" fmla="*/ 621 h 895"/>
                  <a:gd name="T8" fmla="*/ 0 w 733"/>
                  <a:gd name="T9" fmla="*/ 0 h 895"/>
                  <a:gd name="T10" fmla="*/ 156 w 733"/>
                  <a:gd name="T11" fmla="*/ 0 h 895"/>
                  <a:gd name="T12" fmla="*/ 366 w 733"/>
                  <a:gd name="T13" fmla="*/ 510 h 895"/>
                  <a:gd name="T14" fmla="*/ 580 w 733"/>
                  <a:gd name="T15" fmla="*/ 0 h 895"/>
                  <a:gd name="T16" fmla="*/ 733 w 733"/>
                  <a:gd name="T17" fmla="*/ 0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3" h="895">
                    <a:moveTo>
                      <a:pt x="733" y="0"/>
                    </a:moveTo>
                    <a:cubicBezTo>
                      <a:pt x="574" y="357"/>
                      <a:pt x="423" y="681"/>
                      <a:pt x="292" y="895"/>
                    </a:cubicBezTo>
                    <a:cubicBezTo>
                      <a:pt x="153" y="851"/>
                      <a:pt x="153" y="851"/>
                      <a:pt x="153" y="851"/>
                    </a:cubicBezTo>
                    <a:cubicBezTo>
                      <a:pt x="213" y="768"/>
                      <a:pt x="260" y="679"/>
                      <a:pt x="288" y="6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366" y="510"/>
                      <a:pt x="366" y="510"/>
                      <a:pt x="366" y="510"/>
                    </a:cubicBezTo>
                    <a:cubicBezTo>
                      <a:pt x="580" y="0"/>
                      <a:pt x="580" y="0"/>
                      <a:pt x="580" y="0"/>
                    </a:cubicBezTo>
                    <a:lnTo>
                      <a:pt x="733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Freeform 11"/>
              <p:cNvSpPr>
                <a:spLocks/>
              </p:cNvSpPr>
              <p:nvPr/>
            </p:nvSpPr>
            <p:spPr bwMode="auto">
              <a:xfrm>
                <a:off x="11632566" y="344020"/>
                <a:ext cx="188814" cy="203486"/>
              </a:xfrm>
              <a:custGeom>
                <a:avLst/>
                <a:gdLst>
                  <a:gd name="T0" fmla="*/ 0 w 606"/>
                  <a:gd name="T1" fmla="*/ 574 h 649"/>
                  <a:gd name="T2" fmla="*/ 48 w 606"/>
                  <a:gd name="T3" fmla="*/ 455 h 649"/>
                  <a:gd name="T4" fmla="*/ 300 w 606"/>
                  <a:gd name="T5" fmla="*/ 540 h 649"/>
                  <a:gd name="T6" fmla="*/ 485 w 606"/>
                  <a:gd name="T7" fmla="*/ 444 h 649"/>
                  <a:gd name="T8" fmla="*/ 274 w 606"/>
                  <a:gd name="T9" fmla="*/ 365 h 649"/>
                  <a:gd name="T10" fmla="*/ 27 w 606"/>
                  <a:gd name="T11" fmla="*/ 206 h 649"/>
                  <a:gd name="T12" fmla="*/ 311 w 606"/>
                  <a:gd name="T13" fmla="*/ 0 h 649"/>
                  <a:gd name="T14" fmla="*/ 581 w 606"/>
                  <a:gd name="T15" fmla="*/ 52 h 649"/>
                  <a:gd name="T16" fmla="*/ 539 w 606"/>
                  <a:gd name="T17" fmla="*/ 162 h 649"/>
                  <a:gd name="T18" fmla="*/ 312 w 606"/>
                  <a:gd name="T19" fmla="*/ 109 h 649"/>
                  <a:gd name="T20" fmla="*/ 151 w 606"/>
                  <a:gd name="T21" fmla="*/ 196 h 649"/>
                  <a:gd name="T22" fmla="*/ 357 w 606"/>
                  <a:gd name="T23" fmla="*/ 265 h 649"/>
                  <a:gd name="T24" fmla="*/ 606 w 606"/>
                  <a:gd name="T25" fmla="*/ 438 h 649"/>
                  <a:gd name="T26" fmla="*/ 305 w 606"/>
                  <a:gd name="T27" fmla="*/ 649 h 649"/>
                  <a:gd name="T28" fmla="*/ 0 w 606"/>
                  <a:gd name="T29" fmla="*/ 574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6" h="649">
                    <a:moveTo>
                      <a:pt x="0" y="574"/>
                    </a:moveTo>
                    <a:cubicBezTo>
                      <a:pt x="48" y="455"/>
                      <a:pt x="48" y="455"/>
                      <a:pt x="48" y="455"/>
                    </a:cubicBezTo>
                    <a:cubicBezTo>
                      <a:pt x="105" y="508"/>
                      <a:pt x="201" y="540"/>
                      <a:pt x="300" y="540"/>
                    </a:cubicBezTo>
                    <a:cubicBezTo>
                      <a:pt x="415" y="540"/>
                      <a:pt x="485" y="513"/>
                      <a:pt x="485" y="444"/>
                    </a:cubicBezTo>
                    <a:cubicBezTo>
                      <a:pt x="485" y="373"/>
                      <a:pt x="406" y="378"/>
                      <a:pt x="274" y="365"/>
                    </a:cubicBezTo>
                    <a:cubicBezTo>
                      <a:pt x="119" y="347"/>
                      <a:pt x="27" y="320"/>
                      <a:pt x="27" y="206"/>
                    </a:cubicBezTo>
                    <a:cubicBezTo>
                      <a:pt x="27" y="92"/>
                      <a:pt x="117" y="0"/>
                      <a:pt x="311" y="0"/>
                    </a:cubicBezTo>
                    <a:cubicBezTo>
                      <a:pt x="416" y="0"/>
                      <a:pt x="509" y="18"/>
                      <a:pt x="581" y="52"/>
                    </a:cubicBezTo>
                    <a:cubicBezTo>
                      <a:pt x="539" y="162"/>
                      <a:pt x="539" y="162"/>
                      <a:pt x="539" y="162"/>
                    </a:cubicBezTo>
                    <a:cubicBezTo>
                      <a:pt x="484" y="125"/>
                      <a:pt x="402" y="109"/>
                      <a:pt x="312" y="109"/>
                    </a:cubicBezTo>
                    <a:cubicBezTo>
                      <a:pt x="209" y="109"/>
                      <a:pt x="151" y="138"/>
                      <a:pt x="151" y="196"/>
                    </a:cubicBezTo>
                    <a:cubicBezTo>
                      <a:pt x="151" y="252"/>
                      <a:pt x="230" y="250"/>
                      <a:pt x="357" y="265"/>
                    </a:cubicBezTo>
                    <a:cubicBezTo>
                      <a:pt x="472" y="278"/>
                      <a:pt x="606" y="295"/>
                      <a:pt x="606" y="438"/>
                    </a:cubicBezTo>
                    <a:cubicBezTo>
                      <a:pt x="606" y="582"/>
                      <a:pt x="493" y="649"/>
                      <a:pt x="305" y="649"/>
                    </a:cubicBezTo>
                    <a:cubicBezTo>
                      <a:pt x="184" y="649"/>
                      <a:pt x="76" y="620"/>
                      <a:pt x="0" y="574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9908997" y="343382"/>
                <a:ext cx="148628" cy="133956"/>
              </a:xfrm>
              <a:custGeom>
                <a:avLst/>
                <a:gdLst>
                  <a:gd name="T0" fmla="*/ 0 w 233"/>
                  <a:gd name="T1" fmla="*/ 105 h 210"/>
                  <a:gd name="T2" fmla="*/ 0 w 233"/>
                  <a:gd name="T3" fmla="*/ 210 h 210"/>
                  <a:gd name="T4" fmla="*/ 233 w 233"/>
                  <a:gd name="T5" fmla="*/ 105 h 210"/>
                  <a:gd name="T6" fmla="*/ 233 w 233"/>
                  <a:gd name="T7" fmla="*/ 0 h 210"/>
                  <a:gd name="T8" fmla="*/ 0 w 233"/>
                  <a:gd name="T9" fmla="*/ 105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10">
                    <a:moveTo>
                      <a:pt x="0" y="105"/>
                    </a:moveTo>
                    <a:lnTo>
                      <a:pt x="0" y="210"/>
                    </a:lnTo>
                    <a:lnTo>
                      <a:pt x="233" y="105"/>
                    </a:lnTo>
                    <a:lnTo>
                      <a:pt x="233" y="0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D8E0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9836278" y="477338"/>
                <a:ext cx="221347" cy="165213"/>
              </a:xfrm>
              <a:custGeom>
                <a:avLst/>
                <a:gdLst>
                  <a:gd name="T0" fmla="*/ 347 w 347"/>
                  <a:gd name="T1" fmla="*/ 105 h 259"/>
                  <a:gd name="T2" fmla="*/ 0 w 347"/>
                  <a:gd name="T3" fmla="*/ 259 h 259"/>
                  <a:gd name="T4" fmla="*/ 0 w 347"/>
                  <a:gd name="T5" fmla="*/ 154 h 259"/>
                  <a:gd name="T6" fmla="*/ 347 w 347"/>
                  <a:gd name="T7" fmla="*/ 0 h 259"/>
                  <a:gd name="T8" fmla="*/ 347 w 347"/>
                  <a:gd name="T9" fmla="*/ 105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7" h="259">
                    <a:moveTo>
                      <a:pt x="347" y="105"/>
                    </a:moveTo>
                    <a:lnTo>
                      <a:pt x="0" y="259"/>
                    </a:lnTo>
                    <a:lnTo>
                      <a:pt x="0" y="154"/>
                    </a:lnTo>
                    <a:lnTo>
                      <a:pt x="347" y="0"/>
                    </a:lnTo>
                    <a:lnTo>
                      <a:pt x="347" y="105"/>
                    </a:lnTo>
                    <a:close/>
                  </a:path>
                </a:pathLst>
              </a:custGeom>
              <a:solidFill>
                <a:srgbClr val="7A8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Freeform 14"/>
              <p:cNvSpPr>
                <a:spLocks/>
              </p:cNvSpPr>
              <p:nvPr/>
            </p:nvSpPr>
            <p:spPr bwMode="auto">
              <a:xfrm>
                <a:off x="9761007" y="343382"/>
                <a:ext cx="147990" cy="133956"/>
              </a:xfrm>
              <a:custGeom>
                <a:avLst/>
                <a:gdLst>
                  <a:gd name="T0" fmla="*/ 232 w 232"/>
                  <a:gd name="T1" fmla="*/ 105 h 210"/>
                  <a:gd name="T2" fmla="*/ 232 w 232"/>
                  <a:gd name="T3" fmla="*/ 210 h 210"/>
                  <a:gd name="T4" fmla="*/ 0 w 232"/>
                  <a:gd name="T5" fmla="*/ 105 h 210"/>
                  <a:gd name="T6" fmla="*/ 0 w 232"/>
                  <a:gd name="T7" fmla="*/ 0 h 210"/>
                  <a:gd name="T8" fmla="*/ 232 w 232"/>
                  <a:gd name="T9" fmla="*/ 105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10">
                    <a:moveTo>
                      <a:pt x="232" y="105"/>
                    </a:moveTo>
                    <a:lnTo>
                      <a:pt x="232" y="210"/>
                    </a:lnTo>
                    <a:lnTo>
                      <a:pt x="0" y="105"/>
                    </a:lnTo>
                    <a:lnTo>
                      <a:pt x="0" y="0"/>
                    </a:lnTo>
                    <a:lnTo>
                      <a:pt x="232" y="105"/>
                    </a:lnTo>
                    <a:close/>
                  </a:path>
                </a:pathLst>
              </a:custGeom>
              <a:solidFill>
                <a:srgbClr val="408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933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9761007" y="210064"/>
              <a:ext cx="296617" cy="200296"/>
            </a:xfrm>
            <a:custGeom>
              <a:avLst/>
              <a:gdLst>
                <a:gd name="T0" fmla="*/ 465 w 465"/>
                <a:gd name="T1" fmla="*/ 105 h 314"/>
                <a:gd name="T2" fmla="*/ 0 w 465"/>
                <a:gd name="T3" fmla="*/ 314 h 314"/>
                <a:gd name="T4" fmla="*/ 0 w 465"/>
                <a:gd name="T5" fmla="*/ 209 h 314"/>
                <a:gd name="T6" fmla="*/ 465 w 465"/>
                <a:gd name="T7" fmla="*/ 0 h 314"/>
                <a:gd name="T8" fmla="*/ 465 w 465"/>
                <a:gd name="T9" fmla="*/ 105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5" h="314">
                  <a:moveTo>
                    <a:pt x="465" y="105"/>
                  </a:moveTo>
                  <a:lnTo>
                    <a:pt x="0" y="314"/>
                  </a:lnTo>
                  <a:lnTo>
                    <a:pt x="0" y="209"/>
                  </a:lnTo>
                  <a:lnTo>
                    <a:pt x="465" y="0"/>
                  </a:lnTo>
                  <a:lnTo>
                    <a:pt x="465" y="105"/>
                  </a:lnTo>
                  <a:close/>
                </a:path>
              </a:pathLst>
            </a:custGeom>
            <a:solidFill>
              <a:srgbClr val="53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933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172013" y="288137"/>
            <a:ext cx="11480343" cy="11109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33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 Click to edit Master title style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idx="1"/>
          </p:nvPr>
        </p:nvSpPr>
        <p:spPr>
          <a:xfrm>
            <a:off x="609600" y="1155429"/>
            <a:ext cx="10972800" cy="4970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CFC20-1C0A-C845-A689-D2085D269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5C510-19FB-B643-8B0E-2CFD044AF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04A25-F6D0-F844-8E86-90DD35539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DF124-08B4-BC4F-99BA-52D46EA9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9648B0-09AA-9B47-AE29-1A705E887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21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B8AA8-D282-5842-BFBD-7E1DFB8E6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7CE2AF-18E5-894C-B040-73EFA85DE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A14ED8-C606-5346-A9F7-D70E9CBC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630C0F-2101-9A4C-9C34-73A9205BD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23A889-599D-D04E-8BA6-EE1D99D1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64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57207-6722-204B-924A-A8B0596F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D0FE91-B23F-EA4E-9EBF-08D151FCA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F6EE42-92F1-B04A-B341-631781090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35CCF6-7C50-9045-B11E-9AE59209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CE41EB-4D04-A14B-A708-56BF2C321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903799-B4B3-0A4E-8515-C53CFC520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29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B600B-F32C-7C4A-899C-264CA20D5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3EA11F-CC9C-554E-B7B2-17EFD1140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C39904-8453-0C45-B466-E6EDC3306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E6A0502-1BB9-854C-99AB-03F1DAE23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4AC67C-A7DB-E146-9C4B-D8EC690FE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8068F0-D734-1B4A-A2CD-E791DC89C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62931B8-78FE-7847-8B1F-F29EA4391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8073FA1-F7D9-A649-89B0-1FD6D15A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46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83384-DABA-9141-A084-EA12E720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D4E852-9581-FD42-B1BA-D02EFFF5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B25C30-07F5-C845-8F3E-871D79C2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BC727B-58D6-F641-93F2-EFD0B7959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052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007DBDB-649B-B944-935B-03F6482FB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703650-732E-0F49-AC05-493FFCD90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74C935-37EC-054C-ACE9-8654ABB8B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92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ADA8E9-6D1E-7349-AA20-BE914112D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BCE8C5-BE38-2949-998D-136593F5A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570258-CB0D-D44C-A4F9-D7384A987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907A57-5431-464A-8EE4-3C060B059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BA3C23-DF44-BA43-8192-680754C2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0595EE-2928-9E48-B405-D2300B20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028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D9B51-AA41-2941-BB8A-663785B7B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8E62583-6379-0E47-A848-3CFD6C335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B8EB1B-C2FE-9B4C-B5B5-56C54989D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8EBEF0-FD02-674A-92D5-E629C0295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A1F72C-5E69-8A45-A335-624A5B457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429448-4781-B045-8EC4-D1EBB805C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810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35344-95C7-B342-A1A9-2F6587BCA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45F3C5-16FB-D947-9CEB-BAAB2F4D7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5BE199-3BDC-F345-98A6-BCC86616B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53EF9-9928-A942-9D9E-337812ED74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C13385-1D37-2849-8CF1-682E4DB0B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C0971-935A-104A-802C-DC2C37946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2651B-143C-AA44-A13B-22C151C0A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7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package" Target="../embeddings/_____Microsoft_Excel.xlsx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D8D50-EDE2-DF49-8248-E1367441BB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0B2B51-BD75-954A-84F3-18356C7DBB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9CD4667-7E8B-4F40-B3C7-2BEB485400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819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22F06D-CF25-C247-AE73-8FA2FFD2C60B}"/>
              </a:ext>
            </a:extLst>
          </p:cNvPr>
          <p:cNvSpPr txBox="1"/>
          <p:nvPr/>
        </p:nvSpPr>
        <p:spPr>
          <a:xfrm>
            <a:off x="824460" y="1521286"/>
            <a:ext cx="72552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Переходим от инфошума к событийным коммуникациям вместе с </a:t>
            </a:r>
            <a:r>
              <a:rPr lang="en-US" sz="4400" b="1" dirty="0">
                <a:solidFill>
                  <a:schemeClr val="bg1"/>
                </a:solidFill>
              </a:rPr>
              <a:t>Emarsys</a:t>
            </a:r>
            <a:r>
              <a:rPr lang="ru-RU" sz="4400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40EBD01-E907-104F-91FC-1BFFD2394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" y="5994890"/>
            <a:ext cx="2251447" cy="3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4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15B4488-604E-470A-B845-64E55B5FB972}"/>
              </a:ext>
            </a:extLst>
          </p:cNvPr>
          <p:cNvSpPr/>
          <p:nvPr/>
        </p:nvSpPr>
        <p:spPr>
          <a:xfrm>
            <a:off x="713195" y="2404899"/>
            <a:ext cx="10694091" cy="3285232"/>
          </a:xfrm>
          <a:custGeom>
            <a:avLst/>
            <a:gdLst>
              <a:gd name="connsiteX0" fmla="*/ 0 w 9843379"/>
              <a:gd name="connsiteY0" fmla="*/ 3047654 h 3047654"/>
              <a:gd name="connsiteX1" fmla="*/ 756138 w 9843379"/>
              <a:gd name="connsiteY1" fmla="*/ 2168423 h 3047654"/>
              <a:gd name="connsiteX2" fmla="*/ 1406769 w 9843379"/>
              <a:gd name="connsiteY2" fmla="*/ 2783885 h 3047654"/>
              <a:gd name="connsiteX3" fmla="*/ 2145323 w 9843379"/>
              <a:gd name="connsiteY3" fmla="*/ 1957408 h 3047654"/>
              <a:gd name="connsiteX4" fmla="*/ 2497015 w 9843379"/>
              <a:gd name="connsiteY4" fmla="*/ 2326685 h 3047654"/>
              <a:gd name="connsiteX5" fmla="*/ 2795953 w 9843379"/>
              <a:gd name="connsiteY5" fmla="*/ 1887069 h 3047654"/>
              <a:gd name="connsiteX6" fmla="*/ 3059723 w 9843379"/>
              <a:gd name="connsiteY6" fmla="*/ 2291515 h 3047654"/>
              <a:gd name="connsiteX7" fmla="*/ 3341076 w 9843379"/>
              <a:gd name="connsiteY7" fmla="*/ 1834315 h 3047654"/>
              <a:gd name="connsiteX8" fmla="*/ 3745523 w 9843379"/>
              <a:gd name="connsiteY8" fmla="*/ 2221177 h 3047654"/>
              <a:gd name="connsiteX9" fmla="*/ 4009292 w 9843379"/>
              <a:gd name="connsiteY9" fmla="*/ 1535377 h 3047654"/>
              <a:gd name="connsiteX10" fmla="*/ 4466492 w 9843379"/>
              <a:gd name="connsiteY10" fmla="*/ 2819054 h 3047654"/>
              <a:gd name="connsiteX11" fmla="*/ 4677507 w 9843379"/>
              <a:gd name="connsiteY11" fmla="*/ 1482623 h 3047654"/>
              <a:gd name="connsiteX12" fmla="*/ 4994030 w 9843379"/>
              <a:gd name="connsiteY12" fmla="*/ 2291515 h 3047654"/>
              <a:gd name="connsiteX13" fmla="*/ 5292969 w 9843379"/>
              <a:gd name="connsiteY13" fmla="*/ 1148515 h 3047654"/>
              <a:gd name="connsiteX14" fmla="*/ 5767753 w 9843379"/>
              <a:gd name="connsiteY14" fmla="*/ 1887069 h 3047654"/>
              <a:gd name="connsiteX15" fmla="*/ 6154615 w 9843379"/>
              <a:gd name="connsiteY15" fmla="*/ 902331 h 3047654"/>
              <a:gd name="connsiteX16" fmla="*/ 6664569 w 9843379"/>
              <a:gd name="connsiteY16" fmla="*/ 2748715 h 3047654"/>
              <a:gd name="connsiteX17" fmla="*/ 6928338 w 9843379"/>
              <a:gd name="connsiteY17" fmla="*/ 603392 h 3047654"/>
              <a:gd name="connsiteX18" fmla="*/ 7350369 w 9843379"/>
              <a:gd name="connsiteY18" fmla="*/ 1658469 h 3047654"/>
              <a:gd name="connsiteX19" fmla="*/ 7737230 w 9843379"/>
              <a:gd name="connsiteY19" fmla="*/ 409962 h 3047654"/>
              <a:gd name="connsiteX20" fmla="*/ 8106507 w 9843379"/>
              <a:gd name="connsiteY20" fmla="*/ 1183685 h 3047654"/>
              <a:gd name="connsiteX21" fmla="*/ 8317523 w 9843379"/>
              <a:gd name="connsiteY21" fmla="*/ 462715 h 3047654"/>
              <a:gd name="connsiteX22" fmla="*/ 8686800 w 9843379"/>
              <a:gd name="connsiteY22" fmla="*/ 1007839 h 3047654"/>
              <a:gd name="connsiteX23" fmla="*/ 8932984 w 9843379"/>
              <a:gd name="connsiteY23" fmla="*/ 234115 h 3047654"/>
              <a:gd name="connsiteX24" fmla="*/ 9794630 w 9843379"/>
              <a:gd name="connsiteY24" fmla="*/ 23100 h 3047654"/>
              <a:gd name="connsiteX25" fmla="*/ 9741876 w 9843379"/>
              <a:gd name="connsiteY25" fmla="*/ 5515 h 3047654"/>
              <a:gd name="connsiteX0" fmla="*/ 0 w 9843379"/>
              <a:gd name="connsiteY0" fmla="*/ 3077308 h 3077308"/>
              <a:gd name="connsiteX1" fmla="*/ 756138 w 9843379"/>
              <a:gd name="connsiteY1" fmla="*/ 2198077 h 3077308"/>
              <a:gd name="connsiteX2" fmla="*/ 1406769 w 9843379"/>
              <a:gd name="connsiteY2" fmla="*/ 2813539 h 3077308"/>
              <a:gd name="connsiteX3" fmla="*/ 2145323 w 9843379"/>
              <a:gd name="connsiteY3" fmla="*/ 1987062 h 3077308"/>
              <a:gd name="connsiteX4" fmla="*/ 2497015 w 9843379"/>
              <a:gd name="connsiteY4" fmla="*/ 2356339 h 3077308"/>
              <a:gd name="connsiteX5" fmla="*/ 2795953 w 9843379"/>
              <a:gd name="connsiteY5" fmla="*/ 1916723 h 3077308"/>
              <a:gd name="connsiteX6" fmla="*/ 3059723 w 9843379"/>
              <a:gd name="connsiteY6" fmla="*/ 2321169 h 3077308"/>
              <a:gd name="connsiteX7" fmla="*/ 3341076 w 9843379"/>
              <a:gd name="connsiteY7" fmla="*/ 1863969 h 3077308"/>
              <a:gd name="connsiteX8" fmla="*/ 3745523 w 9843379"/>
              <a:gd name="connsiteY8" fmla="*/ 2250831 h 3077308"/>
              <a:gd name="connsiteX9" fmla="*/ 4009292 w 9843379"/>
              <a:gd name="connsiteY9" fmla="*/ 1565031 h 3077308"/>
              <a:gd name="connsiteX10" fmla="*/ 4466492 w 9843379"/>
              <a:gd name="connsiteY10" fmla="*/ 2848708 h 3077308"/>
              <a:gd name="connsiteX11" fmla="*/ 4677507 w 9843379"/>
              <a:gd name="connsiteY11" fmla="*/ 1512277 h 3077308"/>
              <a:gd name="connsiteX12" fmla="*/ 4994030 w 9843379"/>
              <a:gd name="connsiteY12" fmla="*/ 2321169 h 3077308"/>
              <a:gd name="connsiteX13" fmla="*/ 5292969 w 9843379"/>
              <a:gd name="connsiteY13" fmla="*/ 1178169 h 3077308"/>
              <a:gd name="connsiteX14" fmla="*/ 5767753 w 9843379"/>
              <a:gd name="connsiteY14" fmla="*/ 1916723 h 3077308"/>
              <a:gd name="connsiteX15" fmla="*/ 6154615 w 9843379"/>
              <a:gd name="connsiteY15" fmla="*/ 931985 h 3077308"/>
              <a:gd name="connsiteX16" fmla="*/ 6664569 w 9843379"/>
              <a:gd name="connsiteY16" fmla="*/ 2778369 h 3077308"/>
              <a:gd name="connsiteX17" fmla="*/ 6928338 w 9843379"/>
              <a:gd name="connsiteY17" fmla="*/ 633046 h 3077308"/>
              <a:gd name="connsiteX18" fmla="*/ 7350369 w 9843379"/>
              <a:gd name="connsiteY18" fmla="*/ 1688123 h 3077308"/>
              <a:gd name="connsiteX19" fmla="*/ 7737230 w 9843379"/>
              <a:gd name="connsiteY19" fmla="*/ 439616 h 3077308"/>
              <a:gd name="connsiteX20" fmla="*/ 8106507 w 9843379"/>
              <a:gd name="connsiteY20" fmla="*/ 1213339 h 3077308"/>
              <a:gd name="connsiteX21" fmla="*/ 8317523 w 9843379"/>
              <a:gd name="connsiteY21" fmla="*/ 492369 h 3077308"/>
              <a:gd name="connsiteX22" fmla="*/ 8686800 w 9843379"/>
              <a:gd name="connsiteY22" fmla="*/ 1037493 h 3077308"/>
              <a:gd name="connsiteX23" fmla="*/ 8932984 w 9843379"/>
              <a:gd name="connsiteY23" fmla="*/ 263769 h 3077308"/>
              <a:gd name="connsiteX24" fmla="*/ 9794630 w 9843379"/>
              <a:gd name="connsiteY24" fmla="*/ 52754 h 3077308"/>
              <a:gd name="connsiteX25" fmla="*/ 9741876 w 9843379"/>
              <a:gd name="connsiteY25" fmla="*/ 35169 h 3077308"/>
              <a:gd name="connsiteX26" fmla="*/ 9759461 w 9843379"/>
              <a:gd name="connsiteY26" fmla="*/ 0 h 3077308"/>
              <a:gd name="connsiteX0" fmla="*/ 0 w 9843379"/>
              <a:gd name="connsiteY0" fmla="*/ 3047655 h 3135590"/>
              <a:gd name="connsiteX1" fmla="*/ 756138 w 9843379"/>
              <a:gd name="connsiteY1" fmla="*/ 2168424 h 3135590"/>
              <a:gd name="connsiteX2" fmla="*/ 1406769 w 9843379"/>
              <a:gd name="connsiteY2" fmla="*/ 2783886 h 3135590"/>
              <a:gd name="connsiteX3" fmla="*/ 2145323 w 9843379"/>
              <a:gd name="connsiteY3" fmla="*/ 1957409 h 3135590"/>
              <a:gd name="connsiteX4" fmla="*/ 2497015 w 9843379"/>
              <a:gd name="connsiteY4" fmla="*/ 2326686 h 3135590"/>
              <a:gd name="connsiteX5" fmla="*/ 2795953 w 9843379"/>
              <a:gd name="connsiteY5" fmla="*/ 1887070 h 3135590"/>
              <a:gd name="connsiteX6" fmla="*/ 3059723 w 9843379"/>
              <a:gd name="connsiteY6" fmla="*/ 2291516 h 3135590"/>
              <a:gd name="connsiteX7" fmla="*/ 3341076 w 9843379"/>
              <a:gd name="connsiteY7" fmla="*/ 1834316 h 3135590"/>
              <a:gd name="connsiteX8" fmla="*/ 3745523 w 9843379"/>
              <a:gd name="connsiteY8" fmla="*/ 2221178 h 3135590"/>
              <a:gd name="connsiteX9" fmla="*/ 4009292 w 9843379"/>
              <a:gd name="connsiteY9" fmla="*/ 1535378 h 3135590"/>
              <a:gd name="connsiteX10" fmla="*/ 4466492 w 9843379"/>
              <a:gd name="connsiteY10" fmla="*/ 2819055 h 3135590"/>
              <a:gd name="connsiteX11" fmla="*/ 4677507 w 9843379"/>
              <a:gd name="connsiteY11" fmla="*/ 1482624 h 3135590"/>
              <a:gd name="connsiteX12" fmla="*/ 4994030 w 9843379"/>
              <a:gd name="connsiteY12" fmla="*/ 2291516 h 3135590"/>
              <a:gd name="connsiteX13" fmla="*/ 5292969 w 9843379"/>
              <a:gd name="connsiteY13" fmla="*/ 1148516 h 3135590"/>
              <a:gd name="connsiteX14" fmla="*/ 5767753 w 9843379"/>
              <a:gd name="connsiteY14" fmla="*/ 1887070 h 3135590"/>
              <a:gd name="connsiteX15" fmla="*/ 6154615 w 9843379"/>
              <a:gd name="connsiteY15" fmla="*/ 902332 h 3135590"/>
              <a:gd name="connsiteX16" fmla="*/ 6664569 w 9843379"/>
              <a:gd name="connsiteY16" fmla="*/ 2748716 h 3135590"/>
              <a:gd name="connsiteX17" fmla="*/ 6928338 w 9843379"/>
              <a:gd name="connsiteY17" fmla="*/ 603393 h 3135590"/>
              <a:gd name="connsiteX18" fmla="*/ 7350369 w 9843379"/>
              <a:gd name="connsiteY18" fmla="*/ 1658470 h 3135590"/>
              <a:gd name="connsiteX19" fmla="*/ 7737230 w 9843379"/>
              <a:gd name="connsiteY19" fmla="*/ 409963 h 3135590"/>
              <a:gd name="connsiteX20" fmla="*/ 8106507 w 9843379"/>
              <a:gd name="connsiteY20" fmla="*/ 1183686 h 3135590"/>
              <a:gd name="connsiteX21" fmla="*/ 8317523 w 9843379"/>
              <a:gd name="connsiteY21" fmla="*/ 462716 h 3135590"/>
              <a:gd name="connsiteX22" fmla="*/ 8686800 w 9843379"/>
              <a:gd name="connsiteY22" fmla="*/ 1007840 h 3135590"/>
              <a:gd name="connsiteX23" fmla="*/ 8932984 w 9843379"/>
              <a:gd name="connsiteY23" fmla="*/ 234116 h 3135590"/>
              <a:gd name="connsiteX24" fmla="*/ 9794630 w 9843379"/>
              <a:gd name="connsiteY24" fmla="*/ 23101 h 3135590"/>
              <a:gd name="connsiteX25" fmla="*/ 9741876 w 9843379"/>
              <a:gd name="connsiteY25" fmla="*/ 5516 h 3135590"/>
              <a:gd name="connsiteX26" fmla="*/ 9759461 w 9843379"/>
              <a:gd name="connsiteY26" fmla="*/ 3135578 h 3135590"/>
              <a:gd name="connsiteX0" fmla="*/ 0 w 9843379"/>
              <a:gd name="connsiteY0" fmla="*/ 3047655 h 3367434"/>
              <a:gd name="connsiteX1" fmla="*/ 756138 w 9843379"/>
              <a:gd name="connsiteY1" fmla="*/ 2168424 h 3367434"/>
              <a:gd name="connsiteX2" fmla="*/ 1406769 w 9843379"/>
              <a:gd name="connsiteY2" fmla="*/ 2783886 h 3367434"/>
              <a:gd name="connsiteX3" fmla="*/ 2145323 w 9843379"/>
              <a:gd name="connsiteY3" fmla="*/ 1957409 h 3367434"/>
              <a:gd name="connsiteX4" fmla="*/ 2497015 w 9843379"/>
              <a:gd name="connsiteY4" fmla="*/ 2326686 h 3367434"/>
              <a:gd name="connsiteX5" fmla="*/ 2795953 w 9843379"/>
              <a:gd name="connsiteY5" fmla="*/ 1887070 h 3367434"/>
              <a:gd name="connsiteX6" fmla="*/ 3059723 w 9843379"/>
              <a:gd name="connsiteY6" fmla="*/ 2291516 h 3367434"/>
              <a:gd name="connsiteX7" fmla="*/ 3341076 w 9843379"/>
              <a:gd name="connsiteY7" fmla="*/ 1834316 h 3367434"/>
              <a:gd name="connsiteX8" fmla="*/ 3745523 w 9843379"/>
              <a:gd name="connsiteY8" fmla="*/ 2221178 h 3367434"/>
              <a:gd name="connsiteX9" fmla="*/ 4009292 w 9843379"/>
              <a:gd name="connsiteY9" fmla="*/ 1535378 h 3367434"/>
              <a:gd name="connsiteX10" fmla="*/ 4466492 w 9843379"/>
              <a:gd name="connsiteY10" fmla="*/ 2819055 h 3367434"/>
              <a:gd name="connsiteX11" fmla="*/ 4677507 w 9843379"/>
              <a:gd name="connsiteY11" fmla="*/ 1482624 h 3367434"/>
              <a:gd name="connsiteX12" fmla="*/ 4994030 w 9843379"/>
              <a:gd name="connsiteY12" fmla="*/ 2291516 h 3367434"/>
              <a:gd name="connsiteX13" fmla="*/ 5292969 w 9843379"/>
              <a:gd name="connsiteY13" fmla="*/ 1148516 h 3367434"/>
              <a:gd name="connsiteX14" fmla="*/ 5767753 w 9843379"/>
              <a:gd name="connsiteY14" fmla="*/ 1887070 h 3367434"/>
              <a:gd name="connsiteX15" fmla="*/ 6154615 w 9843379"/>
              <a:gd name="connsiteY15" fmla="*/ 902332 h 3367434"/>
              <a:gd name="connsiteX16" fmla="*/ 6664569 w 9843379"/>
              <a:gd name="connsiteY16" fmla="*/ 2748716 h 3367434"/>
              <a:gd name="connsiteX17" fmla="*/ 6928338 w 9843379"/>
              <a:gd name="connsiteY17" fmla="*/ 603393 h 3367434"/>
              <a:gd name="connsiteX18" fmla="*/ 7350369 w 9843379"/>
              <a:gd name="connsiteY18" fmla="*/ 1658470 h 3367434"/>
              <a:gd name="connsiteX19" fmla="*/ 7737230 w 9843379"/>
              <a:gd name="connsiteY19" fmla="*/ 409963 h 3367434"/>
              <a:gd name="connsiteX20" fmla="*/ 8106507 w 9843379"/>
              <a:gd name="connsiteY20" fmla="*/ 1183686 h 3367434"/>
              <a:gd name="connsiteX21" fmla="*/ 8317523 w 9843379"/>
              <a:gd name="connsiteY21" fmla="*/ 462716 h 3367434"/>
              <a:gd name="connsiteX22" fmla="*/ 8686800 w 9843379"/>
              <a:gd name="connsiteY22" fmla="*/ 1007840 h 3367434"/>
              <a:gd name="connsiteX23" fmla="*/ 8932984 w 9843379"/>
              <a:gd name="connsiteY23" fmla="*/ 234116 h 3367434"/>
              <a:gd name="connsiteX24" fmla="*/ 9794630 w 9843379"/>
              <a:gd name="connsiteY24" fmla="*/ 23101 h 3367434"/>
              <a:gd name="connsiteX25" fmla="*/ 9741876 w 9843379"/>
              <a:gd name="connsiteY25" fmla="*/ 5516 h 3367434"/>
              <a:gd name="connsiteX26" fmla="*/ 9759461 w 9843379"/>
              <a:gd name="connsiteY26" fmla="*/ 3135578 h 3367434"/>
              <a:gd name="connsiteX27" fmla="*/ 9741876 w 9843379"/>
              <a:gd name="connsiteY27" fmla="*/ 3135577 h 3367434"/>
              <a:gd name="connsiteX0" fmla="*/ 35170 w 9878549"/>
              <a:gd name="connsiteY0" fmla="*/ 3047655 h 3354505"/>
              <a:gd name="connsiteX1" fmla="*/ 791308 w 9878549"/>
              <a:gd name="connsiteY1" fmla="*/ 2168424 h 3354505"/>
              <a:gd name="connsiteX2" fmla="*/ 1441939 w 9878549"/>
              <a:gd name="connsiteY2" fmla="*/ 2783886 h 3354505"/>
              <a:gd name="connsiteX3" fmla="*/ 2180493 w 9878549"/>
              <a:gd name="connsiteY3" fmla="*/ 1957409 h 3354505"/>
              <a:gd name="connsiteX4" fmla="*/ 2532185 w 9878549"/>
              <a:gd name="connsiteY4" fmla="*/ 2326686 h 3354505"/>
              <a:gd name="connsiteX5" fmla="*/ 2831123 w 9878549"/>
              <a:gd name="connsiteY5" fmla="*/ 1887070 h 3354505"/>
              <a:gd name="connsiteX6" fmla="*/ 3094893 w 9878549"/>
              <a:gd name="connsiteY6" fmla="*/ 2291516 h 3354505"/>
              <a:gd name="connsiteX7" fmla="*/ 3376246 w 9878549"/>
              <a:gd name="connsiteY7" fmla="*/ 1834316 h 3354505"/>
              <a:gd name="connsiteX8" fmla="*/ 3780693 w 9878549"/>
              <a:gd name="connsiteY8" fmla="*/ 2221178 h 3354505"/>
              <a:gd name="connsiteX9" fmla="*/ 4044462 w 9878549"/>
              <a:gd name="connsiteY9" fmla="*/ 1535378 h 3354505"/>
              <a:gd name="connsiteX10" fmla="*/ 4501662 w 9878549"/>
              <a:gd name="connsiteY10" fmla="*/ 2819055 h 3354505"/>
              <a:gd name="connsiteX11" fmla="*/ 4712677 w 9878549"/>
              <a:gd name="connsiteY11" fmla="*/ 1482624 h 3354505"/>
              <a:gd name="connsiteX12" fmla="*/ 5029200 w 9878549"/>
              <a:gd name="connsiteY12" fmla="*/ 2291516 h 3354505"/>
              <a:gd name="connsiteX13" fmla="*/ 5328139 w 9878549"/>
              <a:gd name="connsiteY13" fmla="*/ 1148516 h 3354505"/>
              <a:gd name="connsiteX14" fmla="*/ 5802923 w 9878549"/>
              <a:gd name="connsiteY14" fmla="*/ 1887070 h 3354505"/>
              <a:gd name="connsiteX15" fmla="*/ 6189785 w 9878549"/>
              <a:gd name="connsiteY15" fmla="*/ 902332 h 3354505"/>
              <a:gd name="connsiteX16" fmla="*/ 6699739 w 9878549"/>
              <a:gd name="connsiteY16" fmla="*/ 2748716 h 3354505"/>
              <a:gd name="connsiteX17" fmla="*/ 6963508 w 9878549"/>
              <a:gd name="connsiteY17" fmla="*/ 603393 h 3354505"/>
              <a:gd name="connsiteX18" fmla="*/ 7385539 w 9878549"/>
              <a:gd name="connsiteY18" fmla="*/ 1658470 h 3354505"/>
              <a:gd name="connsiteX19" fmla="*/ 7772400 w 9878549"/>
              <a:gd name="connsiteY19" fmla="*/ 409963 h 3354505"/>
              <a:gd name="connsiteX20" fmla="*/ 8141677 w 9878549"/>
              <a:gd name="connsiteY20" fmla="*/ 1183686 h 3354505"/>
              <a:gd name="connsiteX21" fmla="*/ 8352693 w 9878549"/>
              <a:gd name="connsiteY21" fmla="*/ 462716 h 3354505"/>
              <a:gd name="connsiteX22" fmla="*/ 8721970 w 9878549"/>
              <a:gd name="connsiteY22" fmla="*/ 1007840 h 3354505"/>
              <a:gd name="connsiteX23" fmla="*/ 8968154 w 9878549"/>
              <a:gd name="connsiteY23" fmla="*/ 234116 h 3354505"/>
              <a:gd name="connsiteX24" fmla="*/ 9829800 w 9878549"/>
              <a:gd name="connsiteY24" fmla="*/ 23101 h 3354505"/>
              <a:gd name="connsiteX25" fmla="*/ 9777046 w 9878549"/>
              <a:gd name="connsiteY25" fmla="*/ 5516 h 3354505"/>
              <a:gd name="connsiteX26" fmla="*/ 9794631 w 9878549"/>
              <a:gd name="connsiteY26" fmla="*/ 3135578 h 3354505"/>
              <a:gd name="connsiteX27" fmla="*/ 0 w 9878549"/>
              <a:gd name="connsiteY27" fmla="*/ 3082824 h 3354505"/>
              <a:gd name="connsiteX0" fmla="*/ 35170 w 9878549"/>
              <a:gd name="connsiteY0" fmla="*/ 3047655 h 3314680"/>
              <a:gd name="connsiteX1" fmla="*/ 791308 w 9878549"/>
              <a:gd name="connsiteY1" fmla="*/ 2168424 h 3314680"/>
              <a:gd name="connsiteX2" fmla="*/ 1441939 w 9878549"/>
              <a:gd name="connsiteY2" fmla="*/ 2783886 h 3314680"/>
              <a:gd name="connsiteX3" fmla="*/ 2180493 w 9878549"/>
              <a:gd name="connsiteY3" fmla="*/ 1957409 h 3314680"/>
              <a:gd name="connsiteX4" fmla="*/ 2532185 w 9878549"/>
              <a:gd name="connsiteY4" fmla="*/ 2326686 h 3314680"/>
              <a:gd name="connsiteX5" fmla="*/ 2831123 w 9878549"/>
              <a:gd name="connsiteY5" fmla="*/ 1887070 h 3314680"/>
              <a:gd name="connsiteX6" fmla="*/ 3094893 w 9878549"/>
              <a:gd name="connsiteY6" fmla="*/ 2291516 h 3314680"/>
              <a:gd name="connsiteX7" fmla="*/ 3376246 w 9878549"/>
              <a:gd name="connsiteY7" fmla="*/ 1834316 h 3314680"/>
              <a:gd name="connsiteX8" fmla="*/ 3780693 w 9878549"/>
              <a:gd name="connsiteY8" fmla="*/ 2221178 h 3314680"/>
              <a:gd name="connsiteX9" fmla="*/ 4044462 w 9878549"/>
              <a:gd name="connsiteY9" fmla="*/ 1535378 h 3314680"/>
              <a:gd name="connsiteX10" fmla="*/ 4501662 w 9878549"/>
              <a:gd name="connsiteY10" fmla="*/ 2819055 h 3314680"/>
              <a:gd name="connsiteX11" fmla="*/ 4712677 w 9878549"/>
              <a:gd name="connsiteY11" fmla="*/ 1482624 h 3314680"/>
              <a:gd name="connsiteX12" fmla="*/ 5029200 w 9878549"/>
              <a:gd name="connsiteY12" fmla="*/ 2291516 h 3314680"/>
              <a:gd name="connsiteX13" fmla="*/ 5328139 w 9878549"/>
              <a:gd name="connsiteY13" fmla="*/ 1148516 h 3314680"/>
              <a:gd name="connsiteX14" fmla="*/ 5802923 w 9878549"/>
              <a:gd name="connsiteY14" fmla="*/ 1887070 h 3314680"/>
              <a:gd name="connsiteX15" fmla="*/ 6189785 w 9878549"/>
              <a:gd name="connsiteY15" fmla="*/ 902332 h 3314680"/>
              <a:gd name="connsiteX16" fmla="*/ 6699739 w 9878549"/>
              <a:gd name="connsiteY16" fmla="*/ 2748716 h 3314680"/>
              <a:gd name="connsiteX17" fmla="*/ 6963508 w 9878549"/>
              <a:gd name="connsiteY17" fmla="*/ 603393 h 3314680"/>
              <a:gd name="connsiteX18" fmla="*/ 7385539 w 9878549"/>
              <a:gd name="connsiteY18" fmla="*/ 1658470 h 3314680"/>
              <a:gd name="connsiteX19" fmla="*/ 7772400 w 9878549"/>
              <a:gd name="connsiteY19" fmla="*/ 409963 h 3314680"/>
              <a:gd name="connsiteX20" fmla="*/ 8141677 w 9878549"/>
              <a:gd name="connsiteY20" fmla="*/ 1183686 h 3314680"/>
              <a:gd name="connsiteX21" fmla="*/ 8352693 w 9878549"/>
              <a:gd name="connsiteY21" fmla="*/ 462716 h 3314680"/>
              <a:gd name="connsiteX22" fmla="*/ 8721970 w 9878549"/>
              <a:gd name="connsiteY22" fmla="*/ 1007840 h 3314680"/>
              <a:gd name="connsiteX23" fmla="*/ 8968154 w 9878549"/>
              <a:gd name="connsiteY23" fmla="*/ 234116 h 3314680"/>
              <a:gd name="connsiteX24" fmla="*/ 9829800 w 9878549"/>
              <a:gd name="connsiteY24" fmla="*/ 23101 h 3314680"/>
              <a:gd name="connsiteX25" fmla="*/ 9777046 w 9878549"/>
              <a:gd name="connsiteY25" fmla="*/ 5516 h 3314680"/>
              <a:gd name="connsiteX26" fmla="*/ 9777047 w 9878549"/>
              <a:gd name="connsiteY26" fmla="*/ 3082824 h 3314680"/>
              <a:gd name="connsiteX27" fmla="*/ 0 w 9878549"/>
              <a:gd name="connsiteY27" fmla="*/ 3082824 h 3314680"/>
              <a:gd name="connsiteX0" fmla="*/ 35170 w 9878549"/>
              <a:gd name="connsiteY0" fmla="*/ 3047655 h 3088034"/>
              <a:gd name="connsiteX1" fmla="*/ 791308 w 9878549"/>
              <a:gd name="connsiteY1" fmla="*/ 2168424 h 3088034"/>
              <a:gd name="connsiteX2" fmla="*/ 1441939 w 9878549"/>
              <a:gd name="connsiteY2" fmla="*/ 2783886 h 3088034"/>
              <a:gd name="connsiteX3" fmla="*/ 2180493 w 9878549"/>
              <a:gd name="connsiteY3" fmla="*/ 1957409 h 3088034"/>
              <a:gd name="connsiteX4" fmla="*/ 2532185 w 9878549"/>
              <a:gd name="connsiteY4" fmla="*/ 2326686 h 3088034"/>
              <a:gd name="connsiteX5" fmla="*/ 2831123 w 9878549"/>
              <a:gd name="connsiteY5" fmla="*/ 1887070 h 3088034"/>
              <a:gd name="connsiteX6" fmla="*/ 3094893 w 9878549"/>
              <a:gd name="connsiteY6" fmla="*/ 2291516 h 3088034"/>
              <a:gd name="connsiteX7" fmla="*/ 3376246 w 9878549"/>
              <a:gd name="connsiteY7" fmla="*/ 1834316 h 3088034"/>
              <a:gd name="connsiteX8" fmla="*/ 3780693 w 9878549"/>
              <a:gd name="connsiteY8" fmla="*/ 2221178 h 3088034"/>
              <a:gd name="connsiteX9" fmla="*/ 4044462 w 9878549"/>
              <a:gd name="connsiteY9" fmla="*/ 1535378 h 3088034"/>
              <a:gd name="connsiteX10" fmla="*/ 4501662 w 9878549"/>
              <a:gd name="connsiteY10" fmla="*/ 2819055 h 3088034"/>
              <a:gd name="connsiteX11" fmla="*/ 4712677 w 9878549"/>
              <a:gd name="connsiteY11" fmla="*/ 1482624 h 3088034"/>
              <a:gd name="connsiteX12" fmla="*/ 5029200 w 9878549"/>
              <a:gd name="connsiteY12" fmla="*/ 2291516 h 3088034"/>
              <a:gd name="connsiteX13" fmla="*/ 5328139 w 9878549"/>
              <a:gd name="connsiteY13" fmla="*/ 1148516 h 3088034"/>
              <a:gd name="connsiteX14" fmla="*/ 5802923 w 9878549"/>
              <a:gd name="connsiteY14" fmla="*/ 1887070 h 3088034"/>
              <a:gd name="connsiteX15" fmla="*/ 6189785 w 9878549"/>
              <a:gd name="connsiteY15" fmla="*/ 902332 h 3088034"/>
              <a:gd name="connsiteX16" fmla="*/ 6699739 w 9878549"/>
              <a:gd name="connsiteY16" fmla="*/ 2748716 h 3088034"/>
              <a:gd name="connsiteX17" fmla="*/ 6963508 w 9878549"/>
              <a:gd name="connsiteY17" fmla="*/ 603393 h 3088034"/>
              <a:gd name="connsiteX18" fmla="*/ 7385539 w 9878549"/>
              <a:gd name="connsiteY18" fmla="*/ 1658470 h 3088034"/>
              <a:gd name="connsiteX19" fmla="*/ 7772400 w 9878549"/>
              <a:gd name="connsiteY19" fmla="*/ 409963 h 3088034"/>
              <a:gd name="connsiteX20" fmla="*/ 8141677 w 9878549"/>
              <a:gd name="connsiteY20" fmla="*/ 1183686 h 3088034"/>
              <a:gd name="connsiteX21" fmla="*/ 8352693 w 9878549"/>
              <a:gd name="connsiteY21" fmla="*/ 462716 h 3088034"/>
              <a:gd name="connsiteX22" fmla="*/ 8721970 w 9878549"/>
              <a:gd name="connsiteY22" fmla="*/ 1007840 h 3088034"/>
              <a:gd name="connsiteX23" fmla="*/ 8968154 w 9878549"/>
              <a:gd name="connsiteY23" fmla="*/ 234116 h 3088034"/>
              <a:gd name="connsiteX24" fmla="*/ 9829800 w 9878549"/>
              <a:gd name="connsiteY24" fmla="*/ 23101 h 3088034"/>
              <a:gd name="connsiteX25" fmla="*/ 9777046 w 9878549"/>
              <a:gd name="connsiteY25" fmla="*/ 5516 h 3088034"/>
              <a:gd name="connsiteX26" fmla="*/ 9777047 w 9878549"/>
              <a:gd name="connsiteY26" fmla="*/ 3082824 h 3088034"/>
              <a:gd name="connsiteX27" fmla="*/ 0 w 9878549"/>
              <a:gd name="connsiteY27" fmla="*/ 3082824 h 3088034"/>
              <a:gd name="connsiteX0" fmla="*/ 35170 w 9878549"/>
              <a:gd name="connsiteY0" fmla="*/ 3123537 h 3163916"/>
              <a:gd name="connsiteX1" fmla="*/ 791308 w 9878549"/>
              <a:gd name="connsiteY1" fmla="*/ 2244306 h 3163916"/>
              <a:gd name="connsiteX2" fmla="*/ 1441939 w 9878549"/>
              <a:gd name="connsiteY2" fmla="*/ 2859768 h 3163916"/>
              <a:gd name="connsiteX3" fmla="*/ 2180493 w 9878549"/>
              <a:gd name="connsiteY3" fmla="*/ 2033291 h 3163916"/>
              <a:gd name="connsiteX4" fmla="*/ 2532185 w 9878549"/>
              <a:gd name="connsiteY4" fmla="*/ 2402568 h 3163916"/>
              <a:gd name="connsiteX5" fmla="*/ 2831123 w 9878549"/>
              <a:gd name="connsiteY5" fmla="*/ 1962952 h 3163916"/>
              <a:gd name="connsiteX6" fmla="*/ 3094893 w 9878549"/>
              <a:gd name="connsiteY6" fmla="*/ 2367398 h 3163916"/>
              <a:gd name="connsiteX7" fmla="*/ 3376246 w 9878549"/>
              <a:gd name="connsiteY7" fmla="*/ 1910198 h 3163916"/>
              <a:gd name="connsiteX8" fmla="*/ 3780693 w 9878549"/>
              <a:gd name="connsiteY8" fmla="*/ 2297060 h 3163916"/>
              <a:gd name="connsiteX9" fmla="*/ 4044462 w 9878549"/>
              <a:gd name="connsiteY9" fmla="*/ 1611260 h 3163916"/>
              <a:gd name="connsiteX10" fmla="*/ 4501662 w 9878549"/>
              <a:gd name="connsiteY10" fmla="*/ 2894937 h 3163916"/>
              <a:gd name="connsiteX11" fmla="*/ 4712677 w 9878549"/>
              <a:gd name="connsiteY11" fmla="*/ 1558506 h 3163916"/>
              <a:gd name="connsiteX12" fmla="*/ 5029200 w 9878549"/>
              <a:gd name="connsiteY12" fmla="*/ 2367398 h 3163916"/>
              <a:gd name="connsiteX13" fmla="*/ 5328139 w 9878549"/>
              <a:gd name="connsiteY13" fmla="*/ 1224398 h 3163916"/>
              <a:gd name="connsiteX14" fmla="*/ 5802923 w 9878549"/>
              <a:gd name="connsiteY14" fmla="*/ 1962952 h 3163916"/>
              <a:gd name="connsiteX15" fmla="*/ 6189785 w 9878549"/>
              <a:gd name="connsiteY15" fmla="*/ 978214 h 3163916"/>
              <a:gd name="connsiteX16" fmla="*/ 6699739 w 9878549"/>
              <a:gd name="connsiteY16" fmla="*/ 2824598 h 3163916"/>
              <a:gd name="connsiteX17" fmla="*/ 6963508 w 9878549"/>
              <a:gd name="connsiteY17" fmla="*/ 679275 h 3163916"/>
              <a:gd name="connsiteX18" fmla="*/ 7385539 w 9878549"/>
              <a:gd name="connsiteY18" fmla="*/ 1734352 h 3163916"/>
              <a:gd name="connsiteX19" fmla="*/ 7772400 w 9878549"/>
              <a:gd name="connsiteY19" fmla="*/ 485845 h 3163916"/>
              <a:gd name="connsiteX20" fmla="*/ 8141677 w 9878549"/>
              <a:gd name="connsiteY20" fmla="*/ 1259568 h 3163916"/>
              <a:gd name="connsiteX21" fmla="*/ 8352693 w 9878549"/>
              <a:gd name="connsiteY21" fmla="*/ 538598 h 3163916"/>
              <a:gd name="connsiteX22" fmla="*/ 9116825 w 9878549"/>
              <a:gd name="connsiteY22" fmla="*/ 3067 h 3163916"/>
              <a:gd name="connsiteX23" fmla="*/ 8968154 w 9878549"/>
              <a:gd name="connsiteY23" fmla="*/ 309998 h 3163916"/>
              <a:gd name="connsiteX24" fmla="*/ 9829800 w 9878549"/>
              <a:gd name="connsiteY24" fmla="*/ 98983 h 3163916"/>
              <a:gd name="connsiteX25" fmla="*/ 9777046 w 9878549"/>
              <a:gd name="connsiteY25" fmla="*/ 81398 h 3163916"/>
              <a:gd name="connsiteX26" fmla="*/ 9777047 w 9878549"/>
              <a:gd name="connsiteY26" fmla="*/ 3158706 h 3163916"/>
              <a:gd name="connsiteX27" fmla="*/ 0 w 9878549"/>
              <a:gd name="connsiteY27" fmla="*/ 3158706 h 3163916"/>
              <a:gd name="connsiteX0" fmla="*/ 35170 w 9878549"/>
              <a:gd name="connsiteY0" fmla="*/ 3139945 h 3180324"/>
              <a:gd name="connsiteX1" fmla="*/ 791308 w 9878549"/>
              <a:gd name="connsiteY1" fmla="*/ 2260714 h 3180324"/>
              <a:gd name="connsiteX2" fmla="*/ 1441939 w 9878549"/>
              <a:gd name="connsiteY2" fmla="*/ 2876176 h 3180324"/>
              <a:gd name="connsiteX3" fmla="*/ 2180493 w 9878549"/>
              <a:gd name="connsiteY3" fmla="*/ 2049699 h 3180324"/>
              <a:gd name="connsiteX4" fmla="*/ 2532185 w 9878549"/>
              <a:gd name="connsiteY4" fmla="*/ 2418976 h 3180324"/>
              <a:gd name="connsiteX5" fmla="*/ 2831123 w 9878549"/>
              <a:gd name="connsiteY5" fmla="*/ 1979360 h 3180324"/>
              <a:gd name="connsiteX6" fmla="*/ 3094893 w 9878549"/>
              <a:gd name="connsiteY6" fmla="*/ 2383806 h 3180324"/>
              <a:gd name="connsiteX7" fmla="*/ 3376246 w 9878549"/>
              <a:gd name="connsiteY7" fmla="*/ 1926606 h 3180324"/>
              <a:gd name="connsiteX8" fmla="*/ 3780693 w 9878549"/>
              <a:gd name="connsiteY8" fmla="*/ 2313468 h 3180324"/>
              <a:gd name="connsiteX9" fmla="*/ 4044462 w 9878549"/>
              <a:gd name="connsiteY9" fmla="*/ 1627668 h 3180324"/>
              <a:gd name="connsiteX10" fmla="*/ 4501662 w 9878549"/>
              <a:gd name="connsiteY10" fmla="*/ 2911345 h 3180324"/>
              <a:gd name="connsiteX11" fmla="*/ 4712677 w 9878549"/>
              <a:gd name="connsiteY11" fmla="*/ 1574914 h 3180324"/>
              <a:gd name="connsiteX12" fmla="*/ 5029200 w 9878549"/>
              <a:gd name="connsiteY12" fmla="*/ 2383806 h 3180324"/>
              <a:gd name="connsiteX13" fmla="*/ 5328139 w 9878549"/>
              <a:gd name="connsiteY13" fmla="*/ 1240806 h 3180324"/>
              <a:gd name="connsiteX14" fmla="*/ 5802923 w 9878549"/>
              <a:gd name="connsiteY14" fmla="*/ 1979360 h 3180324"/>
              <a:gd name="connsiteX15" fmla="*/ 6189785 w 9878549"/>
              <a:gd name="connsiteY15" fmla="*/ 994622 h 3180324"/>
              <a:gd name="connsiteX16" fmla="*/ 6699739 w 9878549"/>
              <a:gd name="connsiteY16" fmla="*/ 2841006 h 3180324"/>
              <a:gd name="connsiteX17" fmla="*/ 6963508 w 9878549"/>
              <a:gd name="connsiteY17" fmla="*/ 695683 h 3180324"/>
              <a:gd name="connsiteX18" fmla="*/ 7385539 w 9878549"/>
              <a:gd name="connsiteY18" fmla="*/ 1750760 h 3180324"/>
              <a:gd name="connsiteX19" fmla="*/ 7772400 w 9878549"/>
              <a:gd name="connsiteY19" fmla="*/ 502253 h 3180324"/>
              <a:gd name="connsiteX20" fmla="*/ 8141677 w 9878549"/>
              <a:gd name="connsiteY20" fmla="*/ 1275976 h 3180324"/>
              <a:gd name="connsiteX21" fmla="*/ 8352693 w 9878549"/>
              <a:gd name="connsiteY21" fmla="*/ 555006 h 3180324"/>
              <a:gd name="connsiteX22" fmla="*/ 9116825 w 9878549"/>
              <a:gd name="connsiteY22" fmla="*/ 19475 h 3180324"/>
              <a:gd name="connsiteX23" fmla="*/ 9829800 w 9878549"/>
              <a:gd name="connsiteY23" fmla="*/ 115391 h 3180324"/>
              <a:gd name="connsiteX24" fmla="*/ 9777046 w 9878549"/>
              <a:gd name="connsiteY24" fmla="*/ 97806 h 3180324"/>
              <a:gd name="connsiteX25" fmla="*/ 9777047 w 9878549"/>
              <a:gd name="connsiteY25" fmla="*/ 3175114 h 3180324"/>
              <a:gd name="connsiteX26" fmla="*/ 0 w 9878549"/>
              <a:gd name="connsiteY26" fmla="*/ 3175114 h 3180324"/>
              <a:gd name="connsiteX0" fmla="*/ 35170 w 9867982"/>
              <a:gd name="connsiteY0" fmla="*/ 3154972 h 3195351"/>
              <a:gd name="connsiteX1" fmla="*/ 791308 w 9867982"/>
              <a:gd name="connsiteY1" fmla="*/ 2275741 h 3195351"/>
              <a:gd name="connsiteX2" fmla="*/ 1441939 w 9867982"/>
              <a:gd name="connsiteY2" fmla="*/ 2891203 h 3195351"/>
              <a:gd name="connsiteX3" fmla="*/ 2180493 w 9867982"/>
              <a:gd name="connsiteY3" fmla="*/ 2064726 h 3195351"/>
              <a:gd name="connsiteX4" fmla="*/ 2532185 w 9867982"/>
              <a:gd name="connsiteY4" fmla="*/ 2434003 h 3195351"/>
              <a:gd name="connsiteX5" fmla="*/ 2831123 w 9867982"/>
              <a:gd name="connsiteY5" fmla="*/ 1994387 h 3195351"/>
              <a:gd name="connsiteX6" fmla="*/ 3094893 w 9867982"/>
              <a:gd name="connsiteY6" fmla="*/ 2398833 h 3195351"/>
              <a:gd name="connsiteX7" fmla="*/ 3376246 w 9867982"/>
              <a:gd name="connsiteY7" fmla="*/ 1941633 h 3195351"/>
              <a:gd name="connsiteX8" fmla="*/ 3780693 w 9867982"/>
              <a:gd name="connsiteY8" fmla="*/ 2328495 h 3195351"/>
              <a:gd name="connsiteX9" fmla="*/ 4044462 w 9867982"/>
              <a:gd name="connsiteY9" fmla="*/ 1642695 h 3195351"/>
              <a:gd name="connsiteX10" fmla="*/ 4501662 w 9867982"/>
              <a:gd name="connsiteY10" fmla="*/ 2926372 h 3195351"/>
              <a:gd name="connsiteX11" fmla="*/ 4712677 w 9867982"/>
              <a:gd name="connsiteY11" fmla="*/ 1589941 h 3195351"/>
              <a:gd name="connsiteX12" fmla="*/ 5029200 w 9867982"/>
              <a:gd name="connsiteY12" fmla="*/ 2398833 h 3195351"/>
              <a:gd name="connsiteX13" fmla="*/ 5328139 w 9867982"/>
              <a:gd name="connsiteY13" fmla="*/ 1255833 h 3195351"/>
              <a:gd name="connsiteX14" fmla="*/ 5802923 w 9867982"/>
              <a:gd name="connsiteY14" fmla="*/ 1994387 h 3195351"/>
              <a:gd name="connsiteX15" fmla="*/ 6189785 w 9867982"/>
              <a:gd name="connsiteY15" fmla="*/ 1009649 h 3195351"/>
              <a:gd name="connsiteX16" fmla="*/ 6699739 w 9867982"/>
              <a:gd name="connsiteY16" fmla="*/ 2856033 h 3195351"/>
              <a:gd name="connsiteX17" fmla="*/ 6963508 w 9867982"/>
              <a:gd name="connsiteY17" fmla="*/ 710710 h 3195351"/>
              <a:gd name="connsiteX18" fmla="*/ 7385539 w 9867982"/>
              <a:gd name="connsiteY18" fmla="*/ 1765787 h 3195351"/>
              <a:gd name="connsiteX19" fmla="*/ 7772400 w 9867982"/>
              <a:gd name="connsiteY19" fmla="*/ 517280 h 3195351"/>
              <a:gd name="connsiteX20" fmla="*/ 8141677 w 9867982"/>
              <a:gd name="connsiteY20" fmla="*/ 1291003 h 3195351"/>
              <a:gd name="connsiteX21" fmla="*/ 8352693 w 9867982"/>
              <a:gd name="connsiteY21" fmla="*/ 570033 h 3195351"/>
              <a:gd name="connsiteX22" fmla="*/ 9116825 w 9867982"/>
              <a:gd name="connsiteY22" fmla="*/ 34502 h 3195351"/>
              <a:gd name="connsiteX23" fmla="*/ 9829800 w 9867982"/>
              <a:gd name="connsiteY23" fmla="*/ 130418 h 3195351"/>
              <a:gd name="connsiteX24" fmla="*/ 9777046 w 9867982"/>
              <a:gd name="connsiteY24" fmla="*/ 757069 h 3195351"/>
              <a:gd name="connsiteX25" fmla="*/ 9777047 w 9867982"/>
              <a:gd name="connsiteY25" fmla="*/ 3190141 h 3195351"/>
              <a:gd name="connsiteX26" fmla="*/ 0 w 9867982"/>
              <a:gd name="connsiteY26" fmla="*/ 3190141 h 3195351"/>
              <a:gd name="connsiteX0" fmla="*/ 35170 w 9825147"/>
              <a:gd name="connsiteY0" fmla="*/ 3122383 h 3162762"/>
              <a:gd name="connsiteX1" fmla="*/ 791308 w 9825147"/>
              <a:gd name="connsiteY1" fmla="*/ 2243152 h 3162762"/>
              <a:gd name="connsiteX2" fmla="*/ 1441939 w 9825147"/>
              <a:gd name="connsiteY2" fmla="*/ 2858614 h 3162762"/>
              <a:gd name="connsiteX3" fmla="*/ 2180493 w 9825147"/>
              <a:gd name="connsiteY3" fmla="*/ 2032137 h 3162762"/>
              <a:gd name="connsiteX4" fmla="*/ 2532185 w 9825147"/>
              <a:gd name="connsiteY4" fmla="*/ 2401414 h 3162762"/>
              <a:gd name="connsiteX5" fmla="*/ 2831123 w 9825147"/>
              <a:gd name="connsiteY5" fmla="*/ 1961798 h 3162762"/>
              <a:gd name="connsiteX6" fmla="*/ 3094893 w 9825147"/>
              <a:gd name="connsiteY6" fmla="*/ 2366244 h 3162762"/>
              <a:gd name="connsiteX7" fmla="*/ 3376246 w 9825147"/>
              <a:gd name="connsiteY7" fmla="*/ 1909044 h 3162762"/>
              <a:gd name="connsiteX8" fmla="*/ 3780693 w 9825147"/>
              <a:gd name="connsiteY8" fmla="*/ 2295906 h 3162762"/>
              <a:gd name="connsiteX9" fmla="*/ 4044462 w 9825147"/>
              <a:gd name="connsiteY9" fmla="*/ 1610106 h 3162762"/>
              <a:gd name="connsiteX10" fmla="*/ 4501662 w 9825147"/>
              <a:gd name="connsiteY10" fmla="*/ 2893783 h 3162762"/>
              <a:gd name="connsiteX11" fmla="*/ 4712677 w 9825147"/>
              <a:gd name="connsiteY11" fmla="*/ 1557352 h 3162762"/>
              <a:gd name="connsiteX12" fmla="*/ 5029200 w 9825147"/>
              <a:gd name="connsiteY12" fmla="*/ 2366244 h 3162762"/>
              <a:gd name="connsiteX13" fmla="*/ 5328139 w 9825147"/>
              <a:gd name="connsiteY13" fmla="*/ 1223244 h 3162762"/>
              <a:gd name="connsiteX14" fmla="*/ 5802923 w 9825147"/>
              <a:gd name="connsiteY14" fmla="*/ 1961798 h 3162762"/>
              <a:gd name="connsiteX15" fmla="*/ 6189785 w 9825147"/>
              <a:gd name="connsiteY15" fmla="*/ 977060 h 3162762"/>
              <a:gd name="connsiteX16" fmla="*/ 6699739 w 9825147"/>
              <a:gd name="connsiteY16" fmla="*/ 2823444 h 3162762"/>
              <a:gd name="connsiteX17" fmla="*/ 6963508 w 9825147"/>
              <a:gd name="connsiteY17" fmla="*/ 678121 h 3162762"/>
              <a:gd name="connsiteX18" fmla="*/ 7385539 w 9825147"/>
              <a:gd name="connsiteY18" fmla="*/ 1733198 h 3162762"/>
              <a:gd name="connsiteX19" fmla="*/ 7772400 w 9825147"/>
              <a:gd name="connsiteY19" fmla="*/ 484691 h 3162762"/>
              <a:gd name="connsiteX20" fmla="*/ 8141677 w 9825147"/>
              <a:gd name="connsiteY20" fmla="*/ 1258414 h 3162762"/>
              <a:gd name="connsiteX21" fmla="*/ 8352693 w 9825147"/>
              <a:gd name="connsiteY21" fmla="*/ 537444 h 3162762"/>
              <a:gd name="connsiteX22" fmla="*/ 9116825 w 9825147"/>
              <a:gd name="connsiteY22" fmla="*/ 1913 h 3162762"/>
              <a:gd name="connsiteX23" fmla="*/ 9777046 w 9825147"/>
              <a:gd name="connsiteY23" fmla="*/ 724480 h 3162762"/>
              <a:gd name="connsiteX24" fmla="*/ 9777047 w 9825147"/>
              <a:gd name="connsiteY24" fmla="*/ 3157552 h 3162762"/>
              <a:gd name="connsiteX25" fmla="*/ 0 w 9825147"/>
              <a:gd name="connsiteY25" fmla="*/ 3157552 h 3162762"/>
              <a:gd name="connsiteX0" fmla="*/ 35170 w 9841201"/>
              <a:gd name="connsiteY0" fmla="*/ 3290448 h 3330827"/>
              <a:gd name="connsiteX1" fmla="*/ 791308 w 9841201"/>
              <a:gd name="connsiteY1" fmla="*/ 2411217 h 3330827"/>
              <a:gd name="connsiteX2" fmla="*/ 1441939 w 9841201"/>
              <a:gd name="connsiteY2" fmla="*/ 3026679 h 3330827"/>
              <a:gd name="connsiteX3" fmla="*/ 2180493 w 9841201"/>
              <a:gd name="connsiteY3" fmla="*/ 2200202 h 3330827"/>
              <a:gd name="connsiteX4" fmla="*/ 2532185 w 9841201"/>
              <a:gd name="connsiteY4" fmla="*/ 2569479 h 3330827"/>
              <a:gd name="connsiteX5" fmla="*/ 2831123 w 9841201"/>
              <a:gd name="connsiteY5" fmla="*/ 2129863 h 3330827"/>
              <a:gd name="connsiteX6" fmla="*/ 3094893 w 9841201"/>
              <a:gd name="connsiteY6" fmla="*/ 2534309 h 3330827"/>
              <a:gd name="connsiteX7" fmla="*/ 3376246 w 9841201"/>
              <a:gd name="connsiteY7" fmla="*/ 2077109 h 3330827"/>
              <a:gd name="connsiteX8" fmla="*/ 3780693 w 9841201"/>
              <a:gd name="connsiteY8" fmla="*/ 2463971 h 3330827"/>
              <a:gd name="connsiteX9" fmla="*/ 4044462 w 9841201"/>
              <a:gd name="connsiteY9" fmla="*/ 1778171 h 3330827"/>
              <a:gd name="connsiteX10" fmla="*/ 4501662 w 9841201"/>
              <a:gd name="connsiteY10" fmla="*/ 3061848 h 3330827"/>
              <a:gd name="connsiteX11" fmla="*/ 4712677 w 9841201"/>
              <a:gd name="connsiteY11" fmla="*/ 1725417 h 3330827"/>
              <a:gd name="connsiteX12" fmla="*/ 5029200 w 9841201"/>
              <a:gd name="connsiteY12" fmla="*/ 2534309 h 3330827"/>
              <a:gd name="connsiteX13" fmla="*/ 5328139 w 9841201"/>
              <a:gd name="connsiteY13" fmla="*/ 1391309 h 3330827"/>
              <a:gd name="connsiteX14" fmla="*/ 5802923 w 9841201"/>
              <a:gd name="connsiteY14" fmla="*/ 2129863 h 3330827"/>
              <a:gd name="connsiteX15" fmla="*/ 6189785 w 9841201"/>
              <a:gd name="connsiteY15" fmla="*/ 1145125 h 3330827"/>
              <a:gd name="connsiteX16" fmla="*/ 6699739 w 9841201"/>
              <a:gd name="connsiteY16" fmla="*/ 2991509 h 3330827"/>
              <a:gd name="connsiteX17" fmla="*/ 6963508 w 9841201"/>
              <a:gd name="connsiteY17" fmla="*/ 846186 h 3330827"/>
              <a:gd name="connsiteX18" fmla="*/ 7385539 w 9841201"/>
              <a:gd name="connsiteY18" fmla="*/ 1901263 h 3330827"/>
              <a:gd name="connsiteX19" fmla="*/ 7772400 w 9841201"/>
              <a:gd name="connsiteY19" fmla="*/ 652756 h 3330827"/>
              <a:gd name="connsiteX20" fmla="*/ 8141677 w 9841201"/>
              <a:gd name="connsiteY20" fmla="*/ 1426479 h 3330827"/>
              <a:gd name="connsiteX21" fmla="*/ 8352693 w 9841201"/>
              <a:gd name="connsiteY21" fmla="*/ 705509 h 3330827"/>
              <a:gd name="connsiteX22" fmla="*/ 9116825 w 9841201"/>
              <a:gd name="connsiteY22" fmla="*/ 169978 h 3330827"/>
              <a:gd name="connsiteX23" fmla="*/ 9797828 w 9841201"/>
              <a:gd name="connsiteY23" fmla="*/ 289873 h 3330827"/>
              <a:gd name="connsiteX24" fmla="*/ 9777047 w 9841201"/>
              <a:gd name="connsiteY24" fmla="*/ 3325617 h 3330827"/>
              <a:gd name="connsiteX25" fmla="*/ 0 w 9841201"/>
              <a:gd name="connsiteY25" fmla="*/ 3325617 h 3330827"/>
              <a:gd name="connsiteX0" fmla="*/ 35170 w 9798642"/>
              <a:gd name="connsiteY0" fmla="*/ 3452362 h 3492741"/>
              <a:gd name="connsiteX1" fmla="*/ 791308 w 9798642"/>
              <a:gd name="connsiteY1" fmla="*/ 2573131 h 3492741"/>
              <a:gd name="connsiteX2" fmla="*/ 1441939 w 9798642"/>
              <a:gd name="connsiteY2" fmla="*/ 3188593 h 3492741"/>
              <a:gd name="connsiteX3" fmla="*/ 2180493 w 9798642"/>
              <a:gd name="connsiteY3" fmla="*/ 2362116 h 3492741"/>
              <a:gd name="connsiteX4" fmla="*/ 2532185 w 9798642"/>
              <a:gd name="connsiteY4" fmla="*/ 2731393 h 3492741"/>
              <a:gd name="connsiteX5" fmla="*/ 2831123 w 9798642"/>
              <a:gd name="connsiteY5" fmla="*/ 2291777 h 3492741"/>
              <a:gd name="connsiteX6" fmla="*/ 3094893 w 9798642"/>
              <a:gd name="connsiteY6" fmla="*/ 2696223 h 3492741"/>
              <a:gd name="connsiteX7" fmla="*/ 3376246 w 9798642"/>
              <a:gd name="connsiteY7" fmla="*/ 2239023 h 3492741"/>
              <a:gd name="connsiteX8" fmla="*/ 3780693 w 9798642"/>
              <a:gd name="connsiteY8" fmla="*/ 2625885 h 3492741"/>
              <a:gd name="connsiteX9" fmla="*/ 4044462 w 9798642"/>
              <a:gd name="connsiteY9" fmla="*/ 1940085 h 3492741"/>
              <a:gd name="connsiteX10" fmla="*/ 4501662 w 9798642"/>
              <a:gd name="connsiteY10" fmla="*/ 3223762 h 3492741"/>
              <a:gd name="connsiteX11" fmla="*/ 4712677 w 9798642"/>
              <a:gd name="connsiteY11" fmla="*/ 1887331 h 3492741"/>
              <a:gd name="connsiteX12" fmla="*/ 5029200 w 9798642"/>
              <a:gd name="connsiteY12" fmla="*/ 2696223 h 3492741"/>
              <a:gd name="connsiteX13" fmla="*/ 5328139 w 9798642"/>
              <a:gd name="connsiteY13" fmla="*/ 1553223 h 3492741"/>
              <a:gd name="connsiteX14" fmla="*/ 5802923 w 9798642"/>
              <a:gd name="connsiteY14" fmla="*/ 2291777 h 3492741"/>
              <a:gd name="connsiteX15" fmla="*/ 6189785 w 9798642"/>
              <a:gd name="connsiteY15" fmla="*/ 1307039 h 3492741"/>
              <a:gd name="connsiteX16" fmla="*/ 6699739 w 9798642"/>
              <a:gd name="connsiteY16" fmla="*/ 3153423 h 3492741"/>
              <a:gd name="connsiteX17" fmla="*/ 6963508 w 9798642"/>
              <a:gd name="connsiteY17" fmla="*/ 1008100 h 3492741"/>
              <a:gd name="connsiteX18" fmla="*/ 7385539 w 9798642"/>
              <a:gd name="connsiteY18" fmla="*/ 2063177 h 3492741"/>
              <a:gd name="connsiteX19" fmla="*/ 7772400 w 9798642"/>
              <a:gd name="connsiteY19" fmla="*/ 814670 h 3492741"/>
              <a:gd name="connsiteX20" fmla="*/ 8141677 w 9798642"/>
              <a:gd name="connsiteY20" fmla="*/ 1588393 h 3492741"/>
              <a:gd name="connsiteX21" fmla="*/ 8352693 w 9798642"/>
              <a:gd name="connsiteY21" fmla="*/ 867423 h 3492741"/>
              <a:gd name="connsiteX22" fmla="*/ 9116825 w 9798642"/>
              <a:gd name="connsiteY22" fmla="*/ 331892 h 3492741"/>
              <a:gd name="connsiteX23" fmla="*/ 9797828 w 9798642"/>
              <a:gd name="connsiteY23" fmla="*/ 451787 h 3492741"/>
              <a:gd name="connsiteX24" fmla="*/ 9777047 w 9798642"/>
              <a:gd name="connsiteY24" fmla="*/ 3487531 h 3492741"/>
              <a:gd name="connsiteX25" fmla="*/ 0 w 9798642"/>
              <a:gd name="connsiteY25" fmla="*/ 3487531 h 3492741"/>
              <a:gd name="connsiteX0" fmla="*/ 35170 w 9805661"/>
              <a:gd name="connsiteY0" fmla="*/ 3205816 h 3246195"/>
              <a:gd name="connsiteX1" fmla="*/ 791308 w 9805661"/>
              <a:gd name="connsiteY1" fmla="*/ 2326585 h 3246195"/>
              <a:gd name="connsiteX2" fmla="*/ 1441939 w 9805661"/>
              <a:gd name="connsiteY2" fmla="*/ 2942047 h 3246195"/>
              <a:gd name="connsiteX3" fmla="*/ 2180493 w 9805661"/>
              <a:gd name="connsiteY3" fmla="*/ 2115570 h 3246195"/>
              <a:gd name="connsiteX4" fmla="*/ 2532185 w 9805661"/>
              <a:gd name="connsiteY4" fmla="*/ 2484847 h 3246195"/>
              <a:gd name="connsiteX5" fmla="*/ 2831123 w 9805661"/>
              <a:gd name="connsiteY5" fmla="*/ 2045231 h 3246195"/>
              <a:gd name="connsiteX6" fmla="*/ 3094893 w 9805661"/>
              <a:gd name="connsiteY6" fmla="*/ 2449677 h 3246195"/>
              <a:gd name="connsiteX7" fmla="*/ 3376246 w 9805661"/>
              <a:gd name="connsiteY7" fmla="*/ 1992477 h 3246195"/>
              <a:gd name="connsiteX8" fmla="*/ 3780693 w 9805661"/>
              <a:gd name="connsiteY8" fmla="*/ 2379339 h 3246195"/>
              <a:gd name="connsiteX9" fmla="*/ 4044462 w 9805661"/>
              <a:gd name="connsiteY9" fmla="*/ 1693539 h 3246195"/>
              <a:gd name="connsiteX10" fmla="*/ 4501662 w 9805661"/>
              <a:gd name="connsiteY10" fmla="*/ 2977216 h 3246195"/>
              <a:gd name="connsiteX11" fmla="*/ 4712677 w 9805661"/>
              <a:gd name="connsiteY11" fmla="*/ 1640785 h 3246195"/>
              <a:gd name="connsiteX12" fmla="*/ 5029200 w 9805661"/>
              <a:gd name="connsiteY12" fmla="*/ 2449677 h 3246195"/>
              <a:gd name="connsiteX13" fmla="*/ 5328139 w 9805661"/>
              <a:gd name="connsiteY13" fmla="*/ 1306677 h 3246195"/>
              <a:gd name="connsiteX14" fmla="*/ 5802923 w 9805661"/>
              <a:gd name="connsiteY14" fmla="*/ 2045231 h 3246195"/>
              <a:gd name="connsiteX15" fmla="*/ 6189785 w 9805661"/>
              <a:gd name="connsiteY15" fmla="*/ 1060493 h 3246195"/>
              <a:gd name="connsiteX16" fmla="*/ 6699739 w 9805661"/>
              <a:gd name="connsiteY16" fmla="*/ 2906877 h 3246195"/>
              <a:gd name="connsiteX17" fmla="*/ 6963508 w 9805661"/>
              <a:gd name="connsiteY17" fmla="*/ 761554 h 3246195"/>
              <a:gd name="connsiteX18" fmla="*/ 7385539 w 9805661"/>
              <a:gd name="connsiteY18" fmla="*/ 1816631 h 3246195"/>
              <a:gd name="connsiteX19" fmla="*/ 7772400 w 9805661"/>
              <a:gd name="connsiteY19" fmla="*/ 568124 h 3246195"/>
              <a:gd name="connsiteX20" fmla="*/ 8141677 w 9805661"/>
              <a:gd name="connsiteY20" fmla="*/ 1341847 h 3246195"/>
              <a:gd name="connsiteX21" fmla="*/ 8352693 w 9805661"/>
              <a:gd name="connsiteY21" fmla="*/ 620877 h 3246195"/>
              <a:gd name="connsiteX22" fmla="*/ 9116825 w 9805661"/>
              <a:gd name="connsiteY22" fmla="*/ 85346 h 3246195"/>
              <a:gd name="connsiteX23" fmla="*/ 9797828 w 9805661"/>
              <a:gd name="connsiteY23" fmla="*/ 205241 h 3246195"/>
              <a:gd name="connsiteX24" fmla="*/ 9777047 w 9805661"/>
              <a:gd name="connsiteY24" fmla="*/ 3240985 h 3246195"/>
              <a:gd name="connsiteX25" fmla="*/ 0 w 9805661"/>
              <a:gd name="connsiteY25" fmla="*/ 3240985 h 3246195"/>
              <a:gd name="connsiteX0" fmla="*/ 35170 w 9863594"/>
              <a:gd name="connsiteY0" fmla="*/ 3291915 h 3350414"/>
              <a:gd name="connsiteX1" fmla="*/ 791308 w 9863594"/>
              <a:gd name="connsiteY1" fmla="*/ 2412684 h 3350414"/>
              <a:gd name="connsiteX2" fmla="*/ 1441939 w 9863594"/>
              <a:gd name="connsiteY2" fmla="*/ 3028146 h 3350414"/>
              <a:gd name="connsiteX3" fmla="*/ 2180493 w 9863594"/>
              <a:gd name="connsiteY3" fmla="*/ 2201669 h 3350414"/>
              <a:gd name="connsiteX4" fmla="*/ 2532185 w 9863594"/>
              <a:gd name="connsiteY4" fmla="*/ 2570946 h 3350414"/>
              <a:gd name="connsiteX5" fmla="*/ 2831123 w 9863594"/>
              <a:gd name="connsiteY5" fmla="*/ 2131330 h 3350414"/>
              <a:gd name="connsiteX6" fmla="*/ 3094893 w 9863594"/>
              <a:gd name="connsiteY6" fmla="*/ 2535776 h 3350414"/>
              <a:gd name="connsiteX7" fmla="*/ 3376246 w 9863594"/>
              <a:gd name="connsiteY7" fmla="*/ 2078576 h 3350414"/>
              <a:gd name="connsiteX8" fmla="*/ 3780693 w 9863594"/>
              <a:gd name="connsiteY8" fmla="*/ 2465438 h 3350414"/>
              <a:gd name="connsiteX9" fmla="*/ 4044462 w 9863594"/>
              <a:gd name="connsiteY9" fmla="*/ 1779638 h 3350414"/>
              <a:gd name="connsiteX10" fmla="*/ 4501662 w 9863594"/>
              <a:gd name="connsiteY10" fmla="*/ 3063315 h 3350414"/>
              <a:gd name="connsiteX11" fmla="*/ 4712677 w 9863594"/>
              <a:gd name="connsiteY11" fmla="*/ 1726884 h 3350414"/>
              <a:gd name="connsiteX12" fmla="*/ 5029200 w 9863594"/>
              <a:gd name="connsiteY12" fmla="*/ 2535776 h 3350414"/>
              <a:gd name="connsiteX13" fmla="*/ 5328139 w 9863594"/>
              <a:gd name="connsiteY13" fmla="*/ 1392776 h 3350414"/>
              <a:gd name="connsiteX14" fmla="*/ 5802923 w 9863594"/>
              <a:gd name="connsiteY14" fmla="*/ 2131330 h 3350414"/>
              <a:gd name="connsiteX15" fmla="*/ 6189785 w 9863594"/>
              <a:gd name="connsiteY15" fmla="*/ 1146592 h 3350414"/>
              <a:gd name="connsiteX16" fmla="*/ 6699739 w 9863594"/>
              <a:gd name="connsiteY16" fmla="*/ 2992976 h 3350414"/>
              <a:gd name="connsiteX17" fmla="*/ 6963508 w 9863594"/>
              <a:gd name="connsiteY17" fmla="*/ 847653 h 3350414"/>
              <a:gd name="connsiteX18" fmla="*/ 7385539 w 9863594"/>
              <a:gd name="connsiteY18" fmla="*/ 1902730 h 3350414"/>
              <a:gd name="connsiteX19" fmla="*/ 7772400 w 9863594"/>
              <a:gd name="connsiteY19" fmla="*/ 654223 h 3350414"/>
              <a:gd name="connsiteX20" fmla="*/ 8141677 w 9863594"/>
              <a:gd name="connsiteY20" fmla="*/ 1427946 h 3350414"/>
              <a:gd name="connsiteX21" fmla="*/ 8352693 w 9863594"/>
              <a:gd name="connsiteY21" fmla="*/ 706976 h 3350414"/>
              <a:gd name="connsiteX22" fmla="*/ 9116825 w 9863594"/>
              <a:gd name="connsiteY22" fmla="*/ 171445 h 3350414"/>
              <a:gd name="connsiteX23" fmla="*/ 9797828 w 9863594"/>
              <a:gd name="connsiteY23" fmla="*/ 291340 h 3350414"/>
              <a:gd name="connsiteX24" fmla="*/ 9839392 w 9863594"/>
              <a:gd name="connsiteY24" fmla="*/ 3347865 h 3350414"/>
              <a:gd name="connsiteX25" fmla="*/ 0 w 9863594"/>
              <a:gd name="connsiteY25" fmla="*/ 3327084 h 3350414"/>
              <a:gd name="connsiteX0" fmla="*/ 35170 w 9863594"/>
              <a:gd name="connsiteY0" fmla="*/ 3291915 h 3350414"/>
              <a:gd name="connsiteX1" fmla="*/ 791308 w 9863594"/>
              <a:gd name="connsiteY1" fmla="*/ 2412684 h 3350414"/>
              <a:gd name="connsiteX2" fmla="*/ 1441939 w 9863594"/>
              <a:gd name="connsiteY2" fmla="*/ 3028146 h 3350414"/>
              <a:gd name="connsiteX3" fmla="*/ 2180493 w 9863594"/>
              <a:gd name="connsiteY3" fmla="*/ 2201669 h 3350414"/>
              <a:gd name="connsiteX4" fmla="*/ 2532185 w 9863594"/>
              <a:gd name="connsiteY4" fmla="*/ 2570946 h 3350414"/>
              <a:gd name="connsiteX5" fmla="*/ 2831123 w 9863594"/>
              <a:gd name="connsiteY5" fmla="*/ 2131330 h 3350414"/>
              <a:gd name="connsiteX6" fmla="*/ 3094893 w 9863594"/>
              <a:gd name="connsiteY6" fmla="*/ 2535776 h 3350414"/>
              <a:gd name="connsiteX7" fmla="*/ 3376246 w 9863594"/>
              <a:gd name="connsiteY7" fmla="*/ 2078576 h 3350414"/>
              <a:gd name="connsiteX8" fmla="*/ 3780693 w 9863594"/>
              <a:gd name="connsiteY8" fmla="*/ 2465438 h 3350414"/>
              <a:gd name="connsiteX9" fmla="*/ 4044462 w 9863594"/>
              <a:gd name="connsiteY9" fmla="*/ 1779638 h 3350414"/>
              <a:gd name="connsiteX10" fmla="*/ 4501662 w 9863594"/>
              <a:gd name="connsiteY10" fmla="*/ 3063315 h 3350414"/>
              <a:gd name="connsiteX11" fmla="*/ 4712677 w 9863594"/>
              <a:gd name="connsiteY11" fmla="*/ 1726884 h 3350414"/>
              <a:gd name="connsiteX12" fmla="*/ 5029200 w 9863594"/>
              <a:gd name="connsiteY12" fmla="*/ 2535776 h 3350414"/>
              <a:gd name="connsiteX13" fmla="*/ 5328139 w 9863594"/>
              <a:gd name="connsiteY13" fmla="*/ 1392776 h 3350414"/>
              <a:gd name="connsiteX14" fmla="*/ 5802923 w 9863594"/>
              <a:gd name="connsiteY14" fmla="*/ 2131330 h 3350414"/>
              <a:gd name="connsiteX15" fmla="*/ 6189785 w 9863594"/>
              <a:gd name="connsiteY15" fmla="*/ 1146592 h 3350414"/>
              <a:gd name="connsiteX16" fmla="*/ 6699739 w 9863594"/>
              <a:gd name="connsiteY16" fmla="*/ 2992976 h 3350414"/>
              <a:gd name="connsiteX17" fmla="*/ 6963508 w 9863594"/>
              <a:gd name="connsiteY17" fmla="*/ 847653 h 3350414"/>
              <a:gd name="connsiteX18" fmla="*/ 7385539 w 9863594"/>
              <a:gd name="connsiteY18" fmla="*/ 1902730 h 3350414"/>
              <a:gd name="connsiteX19" fmla="*/ 7772400 w 9863594"/>
              <a:gd name="connsiteY19" fmla="*/ 654223 h 3350414"/>
              <a:gd name="connsiteX20" fmla="*/ 8141677 w 9863594"/>
              <a:gd name="connsiteY20" fmla="*/ 1427946 h 3350414"/>
              <a:gd name="connsiteX21" fmla="*/ 8352693 w 9863594"/>
              <a:gd name="connsiteY21" fmla="*/ 706976 h 3350414"/>
              <a:gd name="connsiteX22" fmla="*/ 9116825 w 9863594"/>
              <a:gd name="connsiteY22" fmla="*/ 171445 h 3350414"/>
              <a:gd name="connsiteX23" fmla="*/ 9797828 w 9863594"/>
              <a:gd name="connsiteY23" fmla="*/ 291340 h 3350414"/>
              <a:gd name="connsiteX24" fmla="*/ 9839392 w 9863594"/>
              <a:gd name="connsiteY24" fmla="*/ 3347865 h 3350414"/>
              <a:gd name="connsiteX25" fmla="*/ 0 w 9863594"/>
              <a:gd name="connsiteY25" fmla="*/ 3327084 h 3350414"/>
              <a:gd name="connsiteX0" fmla="*/ 35170 w 9863594"/>
              <a:gd name="connsiteY0" fmla="*/ 3291915 h 3350414"/>
              <a:gd name="connsiteX1" fmla="*/ 791308 w 9863594"/>
              <a:gd name="connsiteY1" fmla="*/ 2412684 h 3350414"/>
              <a:gd name="connsiteX2" fmla="*/ 1441939 w 9863594"/>
              <a:gd name="connsiteY2" fmla="*/ 3028146 h 3350414"/>
              <a:gd name="connsiteX3" fmla="*/ 2180493 w 9863594"/>
              <a:gd name="connsiteY3" fmla="*/ 2201669 h 3350414"/>
              <a:gd name="connsiteX4" fmla="*/ 2532185 w 9863594"/>
              <a:gd name="connsiteY4" fmla="*/ 2570946 h 3350414"/>
              <a:gd name="connsiteX5" fmla="*/ 2831123 w 9863594"/>
              <a:gd name="connsiteY5" fmla="*/ 2131330 h 3350414"/>
              <a:gd name="connsiteX6" fmla="*/ 3094893 w 9863594"/>
              <a:gd name="connsiteY6" fmla="*/ 2535776 h 3350414"/>
              <a:gd name="connsiteX7" fmla="*/ 3376246 w 9863594"/>
              <a:gd name="connsiteY7" fmla="*/ 2078576 h 3350414"/>
              <a:gd name="connsiteX8" fmla="*/ 3780693 w 9863594"/>
              <a:gd name="connsiteY8" fmla="*/ 2465438 h 3350414"/>
              <a:gd name="connsiteX9" fmla="*/ 4044462 w 9863594"/>
              <a:gd name="connsiteY9" fmla="*/ 1779638 h 3350414"/>
              <a:gd name="connsiteX10" fmla="*/ 4501662 w 9863594"/>
              <a:gd name="connsiteY10" fmla="*/ 3063315 h 3350414"/>
              <a:gd name="connsiteX11" fmla="*/ 4712677 w 9863594"/>
              <a:gd name="connsiteY11" fmla="*/ 1726884 h 3350414"/>
              <a:gd name="connsiteX12" fmla="*/ 5029200 w 9863594"/>
              <a:gd name="connsiteY12" fmla="*/ 2535776 h 3350414"/>
              <a:gd name="connsiteX13" fmla="*/ 5328139 w 9863594"/>
              <a:gd name="connsiteY13" fmla="*/ 1392776 h 3350414"/>
              <a:gd name="connsiteX14" fmla="*/ 5802923 w 9863594"/>
              <a:gd name="connsiteY14" fmla="*/ 2131330 h 3350414"/>
              <a:gd name="connsiteX15" fmla="*/ 6189785 w 9863594"/>
              <a:gd name="connsiteY15" fmla="*/ 1146592 h 3350414"/>
              <a:gd name="connsiteX16" fmla="*/ 6699739 w 9863594"/>
              <a:gd name="connsiteY16" fmla="*/ 2992976 h 3350414"/>
              <a:gd name="connsiteX17" fmla="*/ 6963508 w 9863594"/>
              <a:gd name="connsiteY17" fmla="*/ 847653 h 3350414"/>
              <a:gd name="connsiteX18" fmla="*/ 7385539 w 9863594"/>
              <a:gd name="connsiteY18" fmla="*/ 1902730 h 3350414"/>
              <a:gd name="connsiteX19" fmla="*/ 7772400 w 9863594"/>
              <a:gd name="connsiteY19" fmla="*/ 654223 h 3350414"/>
              <a:gd name="connsiteX20" fmla="*/ 8141677 w 9863594"/>
              <a:gd name="connsiteY20" fmla="*/ 1427946 h 3350414"/>
              <a:gd name="connsiteX21" fmla="*/ 8352693 w 9863594"/>
              <a:gd name="connsiteY21" fmla="*/ 706976 h 3350414"/>
              <a:gd name="connsiteX22" fmla="*/ 9116825 w 9863594"/>
              <a:gd name="connsiteY22" fmla="*/ 171445 h 3350414"/>
              <a:gd name="connsiteX23" fmla="*/ 9797828 w 9863594"/>
              <a:gd name="connsiteY23" fmla="*/ 291340 h 3350414"/>
              <a:gd name="connsiteX24" fmla="*/ 9839392 w 9863594"/>
              <a:gd name="connsiteY24" fmla="*/ 3347865 h 3350414"/>
              <a:gd name="connsiteX25" fmla="*/ 0 w 9863594"/>
              <a:gd name="connsiteY25" fmla="*/ 3327084 h 3350414"/>
              <a:gd name="connsiteX26" fmla="*/ 35170 w 9863594"/>
              <a:gd name="connsiteY26" fmla="*/ 3291915 h 3350414"/>
              <a:gd name="connsiteX0" fmla="*/ 9797828 w 9889268"/>
              <a:gd name="connsiteY0" fmla="*/ 275167 h 3334241"/>
              <a:gd name="connsiteX1" fmla="*/ 9839392 w 9889268"/>
              <a:gd name="connsiteY1" fmla="*/ 3331692 h 3334241"/>
              <a:gd name="connsiteX2" fmla="*/ 0 w 9889268"/>
              <a:gd name="connsiteY2" fmla="*/ 3310911 h 3334241"/>
              <a:gd name="connsiteX3" fmla="*/ 35170 w 9889268"/>
              <a:gd name="connsiteY3" fmla="*/ 3275742 h 3334241"/>
              <a:gd name="connsiteX4" fmla="*/ 791308 w 9889268"/>
              <a:gd name="connsiteY4" fmla="*/ 2396511 h 3334241"/>
              <a:gd name="connsiteX5" fmla="*/ 1441939 w 9889268"/>
              <a:gd name="connsiteY5" fmla="*/ 3011973 h 3334241"/>
              <a:gd name="connsiteX6" fmla="*/ 2180493 w 9889268"/>
              <a:gd name="connsiteY6" fmla="*/ 2185496 h 3334241"/>
              <a:gd name="connsiteX7" fmla="*/ 2532185 w 9889268"/>
              <a:gd name="connsiteY7" fmla="*/ 2554773 h 3334241"/>
              <a:gd name="connsiteX8" fmla="*/ 2831123 w 9889268"/>
              <a:gd name="connsiteY8" fmla="*/ 2115157 h 3334241"/>
              <a:gd name="connsiteX9" fmla="*/ 3094893 w 9889268"/>
              <a:gd name="connsiteY9" fmla="*/ 2519603 h 3334241"/>
              <a:gd name="connsiteX10" fmla="*/ 3376246 w 9889268"/>
              <a:gd name="connsiteY10" fmla="*/ 2062403 h 3334241"/>
              <a:gd name="connsiteX11" fmla="*/ 3780693 w 9889268"/>
              <a:gd name="connsiteY11" fmla="*/ 2449265 h 3334241"/>
              <a:gd name="connsiteX12" fmla="*/ 4044462 w 9889268"/>
              <a:gd name="connsiteY12" fmla="*/ 1763465 h 3334241"/>
              <a:gd name="connsiteX13" fmla="*/ 4501662 w 9889268"/>
              <a:gd name="connsiteY13" fmla="*/ 3047142 h 3334241"/>
              <a:gd name="connsiteX14" fmla="*/ 4712677 w 9889268"/>
              <a:gd name="connsiteY14" fmla="*/ 1710711 h 3334241"/>
              <a:gd name="connsiteX15" fmla="*/ 5029200 w 9889268"/>
              <a:gd name="connsiteY15" fmla="*/ 2519603 h 3334241"/>
              <a:gd name="connsiteX16" fmla="*/ 5328139 w 9889268"/>
              <a:gd name="connsiteY16" fmla="*/ 1376603 h 3334241"/>
              <a:gd name="connsiteX17" fmla="*/ 5802923 w 9889268"/>
              <a:gd name="connsiteY17" fmla="*/ 2115157 h 3334241"/>
              <a:gd name="connsiteX18" fmla="*/ 6189785 w 9889268"/>
              <a:gd name="connsiteY18" fmla="*/ 1130419 h 3334241"/>
              <a:gd name="connsiteX19" fmla="*/ 6699739 w 9889268"/>
              <a:gd name="connsiteY19" fmla="*/ 2976803 h 3334241"/>
              <a:gd name="connsiteX20" fmla="*/ 6963508 w 9889268"/>
              <a:gd name="connsiteY20" fmla="*/ 831480 h 3334241"/>
              <a:gd name="connsiteX21" fmla="*/ 7385539 w 9889268"/>
              <a:gd name="connsiteY21" fmla="*/ 1886557 h 3334241"/>
              <a:gd name="connsiteX22" fmla="*/ 7772400 w 9889268"/>
              <a:gd name="connsiteY22" fmla="*/ 638050 h 3334241"/>
              <a:gd name="connsiteX23" fmla="*/ 8141677 w 9889268"/>
              <a:gd name="connsiteY23" fmla="*/ 1411773 h 3334241"/>
              <a:gd name="connsiteX24" fmla="*/ 8352693 w 9889268"/>
              <a:gd name="connsiteY24" fmla="*/ 690803 h 3334241"/>
              <a:gd name="connsiteX25" fmla="*/ 9116825 w 9889268"/>
              <a:gd name="connsiteY25" fmla="*/ 155272 h 3334241"/>
              <a:gd name="connsiteX26" fmla="*/ 9889268 w 9889268"/>
              <a:gd name="connsiteY26" fmla="*/ 366607 h 3334241"/>
              <a:gd name="connsiteX0" fmla="*/ 9797828 w 9863594"/>
              <a:gd name="connsiteY0" fmla="*/ 137258 h 3196332"/>
              <a:gd name="connsiteX1" fmla="*/ 9839392 w 9863594"/>
              <a:gd name="connsiteY1" fmla="*/ 3193783 h 3196332"/>
              <a:gd name="connsiteX2" fmla="*/ 0 w 9863594"/>
              <a:gd name="connsiteY2" fmla="*/ 3173002 h 3196332"/>
              <a:gd name="connsiteX3" fmla="*/ 35170 w 9863594"/>
              <a:gd name="connsiteY3" fmla="*/ 3137833 h 3196332"/>
              <a:gd name="connsiteX4" fmla="*/ 791308 w 9863594"/>
              <a:gd name="connsiteY4" fmla="*/ 2258602 h 3196332"/>
              <a:gd name="connsiteX5" fmla="*/ 1441939 w 9863594"/>
              <a:gd name="connsiteY5" fmla="*/ 2874064 h 3196332"/>
              <a:gd name="connsiteX6" fmla="*/ 2180493 w 9863594"/>
              <a:gd name="connsiteY6" fmla="*/ 2047587 h 3196332"/>
              <a:gd name="connsiteX7" fmla="*/ 2532185 w 9863594"/>
              <a:gd name="connsiteY7" fmla="*/ 2416864 h 3196332"/>
              <a:gd name="connsiteX8" fmla="*/ 2831123 w 9863594"/>
              <a:gd name="connsiteY8" fmla="*/ 1977248 h 3196332"/>
              <a:gd name="connsiteX9" fmla="*/ 3094893 w 9863594"/>
              <a:gd name="connsiteY9" fmla="*/ 2381694 h 3196332"/>
              <a:gd name="connsiteX10" fmla="*/ 3376246 w 9863594"/>
              <a:gd name="connsiteY10" fmla="*/ 1924494 h 3196332"/>
              <a:gd name="connsiteX11" fmla="*/ 3780693 w 9863594"/>
              <a:gd name="connsiteY11" fmla="*/ 2311356 h 3196332"/>
              <a:gd name="connsiteX12" fmla="*/ 4044462 w 9863594"/>
              <a:gd name="connsiteY12" fmla="*/ 1625556 h 3196332"/>
              <a:gd name="connsiteX13" fmla="*/ 4501662 w 9863594"/>
              <a:gd name="connsiteY13" fmla="*/ 2909233 h 3196332"/>
              <a:gd name="connsiteX14" fmla="*/ 4712677 w 9863594"/>
              <a:gd name="connsiteY14" fmla="*/ 1572802 h 3196332"/>
              <a:gd name="connsiteX15" fmla="*/ 5029200 w 9863594"/>
              <a:gd name="connsiteY15" fmla="*/ 2381694 h 3196332"/>
              <a:gd name="connsiteX16" fmla="*/ 5328139 w 9863594"/>
              <a:gd name="connsiteY16" fmla="*/ 1238694 h 3196332"/>
              <a:gd name="connsiteX17" fmla="*/ 5802923 w 9863594"/>
              <a:gd name="connsiteY17" fmla="*/ 1977248 h 3196332"/>
              <a:gd name="connsiteX18" fmla="*/ 6189785 w 9863594"/>
              <a:gd name="connsiteY18" fmla="*/ 992510 h 3196332"/>
              <a:gd name="connsiteX19" fmla="*/ 6699739 w 9863594"/>
              <a:gd name="connsiteY19" fmla="*/ 2838894 h 3196332"/>
              <a:gd name="connsiteX20" fmla="*/ 6963508 w 9863594"/>
              <a:gd name="connsiteY20" fmla="*/ 693571 h 3196332"/>
              <a:gd name="connsiteX21" fmla="*/ 7385539 w 9863594"/>
              <a:gd name="connsiteY21" fmla="*/ 1748648 h 3196332"/>
              <a:gd name="connsiteX22" fmla="*/ 7772400 w 9863594"/>
              <a:gd name="connsiteY22" fmla="*/ 500141 h 3196332"/>
              <a:gd name="connsiteX23" fmla="*/ 8141677 w 9863594"/>
              <a:gd name="connsiteY23" fmla="*/ 1273864 h 3196332"/>
              <a:gd name="connsiteX24" fmla="*/ 8352693 w 9863594"/>
              <a:gd name="connsiteY24" fmla="*/ 552894 h 3196332"/>
              <a:gd name="connsiteX25" fmla="*/ 9116825 w 9863594"/>
              <a:gd name="connsiteY25" fmla="*/ 17363 h 3196332"/>
              <a:gd name="connsiteX26" fmla="*/ 9743795 w 9863594"/>
              <a:gd name="connsiteY26" fmla="*/ 498862 h 3196332"/>
              <a:gd name="connsiteX0" fmla="*/ 9839392 w 9839392"/>
              <a:gd name="connsiteY0" fmla="*/ 3193783 h 3196332"/>
              <a:gd name="connsiteX1" fmla="*/ 0 w 9839392"/>
              <a:gd name="connsiteY1" fmla="*/ 3173002 h 3196332"/>
              <a:gd name="connsiteX2" fmla="*/ 35170 w 9839392"/>
              <a:gd name="connsiteY2" fmla="*/ 3137833 h 3196332"/>
              <a:gd name="connsiteX3" fmla="*/ 791308 w 9839392"/>
              <a:gd name="connsiteY3" fmla="*/ 2258602 h 3196332"/>
              <a:gd name="connsiteX4" fmla="*/ 1441939 w 9839392"/>
              <a:gd name="connsiteY4" fmla="*/ 2874064 h 3196332"/>
              <a:gd name="connsiteX5" fmla="*/ 2180493 w 9839392"/>
              <a:gd name="connsiteY5" fmla="*/ 2047587 h 3196332"/>
              <a:gd name="connsiteX6" fmla="*/ 2532185 w 9839392"/>
              <a:gd name="connsiteY6" fmla="*/ 2416864 h 3196332"/>
              <a:gd name="connsiteX7" fmla="*/ 2831123 w 9839392"/>
              <a:gd name="connsiteY7" fmla="*/ 1977248 h 3196332"/>
              <a:gd name="connsiteX8" fmla="*/ 3094893 w 9839392"/>
              <a:gd name="connsiteY8" fmla="*/ 2381694 h 3196332"/>
              <a:gd name="connsiteX9" fmla="*/ 3376246 w 9839392"/>
              <a:gd name="connsiteY9" fmla="*/ 1924494 h 3196332"/>
              <a:gd name="connsiteX10" fmla="*/ 3780693 w 9839392"/>
              <a:gd name="connsiteY10" fmla="*/ 2311356 h 3196332"/>
              <a:gd name="connsiteX11" fmla="*/ 4044462 w 9839392"/>
              <a:gd name="connsiteY11" fmla="*/ 1625556 h 3196332"/>
              <a:gd name="connsiteX12" fmla="*/ 4501662 w 9839392"/>
              <a:gd name="connsiteY12" fmla="*/ 2909233 h 3196332"/>
              <a:gd name="connsiteX13" fmla="*/ 4712677 w 9839392"/>
              <a:gd name="connsiteY13" fmla="*/ 1572802 h 3196332"/>
              <a:gd name="connsiteX14" fmla="*/ 5029200 w 9839392"/>
              <a:gd name="connsiteY14" fmla="*/ 2381694 h 3196332"/>
              <a:gd name="connsiteX15" fmla="*/ 5328139 w 9839392"/>
              <a:gd name="connsiteY15" fmla="*/ 1238694 h 3196332"/>
              <a:gd name="connsiteX16" fmla="*/ 5802923 w 9839392"/>
              <a:gd name="connsiteY16" fmla="*/ 1977248 h 3196332"/>
              <a:gd name="connsiteX17" fmla="*/ 6189785 w 9839392"/>
              <a:gd name="connsiteY17" fmla="*/ 992510 h 3196332"/>
              <a:gd name="connsiteX18" fmla="*/ 6699739 w 9839392"/>
              <a:gd name="connsiteY18" fmla="*/ 2838894 h 3196332"/>
              <a:gd name="connsiteX19" fmla="*/ 6963508 w 9839392"/>
              <a:gd name="connsiteY19" fmla="*/ 693571 h 3196332"/>
              <a:gd name="connsiteX20" fmla="*/ 7385539 w 9839392"/>
              <a:gd name="connsiteY20" fmla="*/ 1748648 h 3196332"/>
              <a:gd name="connsiteX21" fmla="*/ 7772400 w 9839392"/>
              <a:gd name="connsiteY21" fmla="*/ 500141 h 3196332"/>
              <a:gd name="connsiteX22" fmla="*/ 8141677 w 9839392"/>
              <a:gd name="connsiteY22" fmla="*/ 1273864 h 3196332"/>
              <a:gd name="connsiteX23" fmla="*/ 8352693 w 9839392"/>
              <a:gd name="connsiteY23" fmla="*/ 552894 h 3196332"/>
              <a:gd name="connsiteX24" fmla="*/ 9116825 w 9839392"/>
              <a:gd name="connsiteY24" fmla="*/ 17363 h 3196332"/>
              <a:gd name="connsiteX25" fmla="*/ 9743795 w 9839392"/>
              <a:gd name="connsiteY25" fmla="*/ 498862 h 3196332"/>
              <a:gd name="connsiteX0" fmla="*/ 9839392 w 9839392"/>
              <a:gd name="connsiteY0" fmla="*/ 3176420 h 3178969"/>
              <a:gd name="connsiteX1" fmla="*/ 0 w 9839392"/>
              <a:gd name="connsiteY1" fmla="*/ 3155639 h 3178969"/>
              <a:gd name="connsiteX2" fmla="*/ 35170 w 9839392"/>
              <a:gd name="connsiteY2" fmla="*/ 3120470 h 3178969"/>
              <a:gd name="connsiteX3" fmla="*/ 791308 w 9839392"/>
              <a:gd name="connsiteY3" fmla="*/ 2241239 h 3178969"/>
              <a:gd name="connsiteX4" fmla="*/ 1441939 w 9839392"/>
              <a:gd name="connsiteY4" fmla="*/ 2856701 h 3178969"/>
              <a:gd name="connsiteX5" fmla="*/ 2180493 w 9839392"/>
              <a:gd name="connsiteY5" fmla="*/ 2030224 h 3178969"/>
              <a:gd name="connsiteX6" fmla="*/ 2532185 w 9839392"/>
              <a:gd name="connsiteY6" fmla="*/ 2399501 h 3178969"/>
              <a:gd name="connsiteX7" fmla="*/ 2831123 w 9839392"/>
              <a:gd name="connsiteY7" fmla="*/ 1959885 h 3178969"/>
              <a:gd name="connsiteX8" fmla="*/ 3094893 w 9839392"/>
              <a:gd name="connsiteY8" fmla="*/ 2364331 h 3178969"/>
              <a:gd name="connsiteX9" fmla="*/ 3376246 w 9839392"/>
              <a:gd name="connsiteY9" fmla="*/ 1907131 h 3178969"/>
              <a:gd name="connsiteX10" fmla="*/ 3780693 w 9839392"/>
              <a:gd name="connsiteY10" fmla="*/ 2293993 h 3178969"/>
              <a:gd name="connsiteX11" fmla="*/ 4044462 w 9839392"/>
              <a:gd name="connsiteY11" fmla="*/ 1608193 h 3178969"/>
              <a:gd name="connsiteX12" fmla="*/ 4501662 w 9839392"/>
              <a:gd name="connsiteY12" fmla="*/ 2891870 h 3178969"/>
              <a:gd name="connsiteX13" fmla="*/ 4712677 w 9839392"/>
              <a:gd name="connsiteY13" fmla="*/ 1555439 h 3178969"/>
              <a:gd name="connsiteX14" fmla="*/ 5029200 w 9839392"/>
              <a:gd name="connsiteY14" fmla="*/ 2364331 h 3178969"/>
              <a:gd name="connsiteX15" fmla="*/ 5328139 w 9839392"/>
              <a:gd name="connsiteY15" fmla="*/ 1221331 h 3178969"/>
              <a:gd name="connsiteX16" fmla="*/ 5802923 w 9839392"/>
              <a:gd name="connsiteY16" fmla="*/ 1959885 h 3178969"/>
              <a:gd name="connsiteX17" fmla="*/ 6189785 w 9839392"/>
              <a:gd name="connsiteY17" fmla="*/ 975147 h 3178969"/>
              <a:gd name="connsiteX18" fmla="*/ 6699739 w 9839392"/>
              <a:gd name="connsiteY18" fmla="*/ 2821531 h 3178969"/>
              <a:gd name="connsiteX19" fmla="*/ 6963508 w 9839392"/>
              <a:gd name="connsiteY19" fmla="*/ 676208 h 3178969"/>
              <a:gd name="connsiteX20" fmla="*/ 7385539 w 9839392"/>
              <a:gd name="connsiteY20" fmla="*/ 1731285 h 3178969"/>
              <a:gd name="connsiteX21" fmla="*/ 7772400 w 9839392"/>
              <a:gd name="connsiteY21" fmla="*/ 482778 h 3178969"/>
              <a:gd name="connsiteX22" fmla="*/ 8141677 w 9839392"/>
              <a:gd name="connsiteY22" fmla="*/ 1256501 h 3178969"/>
              <a:gd name="connsiteX23" fmla="*/ 8352693 w 9839392"/>
              <a:gd name="connsiteY23" fmla="*/ 535531 h 3178969"/>
              <a:gd name="connsiteX24" fmla="*/ 9116825 w 9839392"/>
              <a:gd name="connsiteY24" fmla="*/ 0 h 3178969"/>
              <a:gd name="connsiteX0" fmla="*/ 9839392 w 9839392"/>
              <a:gd name="connsiteY0" fmla="*/ 3259547 h 3262096"/>
              <a:gd name="connsiteX1" fmla="*/ 0 w 9839392"/>
              <a:gd name="connsiteY1" fmla="*/ 3238766 h 3262096"/>
              <a:gd name="connsiteX2" fmla="*/ 35170 w 9839392"/>
              <a:gd name="connsiteY2" fmla="*/ 3203597 h 3262096"/>
              <a:gd name="connsiteX3" fmla="*/ 791308 w 9839392"/>
              <a:gd name="connsiteY3" fmla="*/ 2324366 h 3262096"/>
              <a:gd name="connsiteX4" fmla="*/ 1441939 w 9839392"/>
              <a:gd name="connsiteY4" fmla="*/ 2939828 h 3262096"/>
              <a:gd name="connsiteX5" fmla="*/ 2180493 w 9839392"/>
              <a:gd name="connsiteY5" fmla="*/ 2113351 h 3262096"/>
              <a:gd name="connsiteX6" fmla="*/ 2532185 w 9839392"/>
              <a:gd name="connsiteY6" fmla="*/ 2482628 h 3262096"/>
              <a:gd name="connsiteX7" fmla="*/ 2831123 w 9839392"/>
              <a:gd name="connsiteY7" fmla="*/ 2043012 h 3262096"/>
              <a:gd name="connsiteX8" fmla="*/ 3094893 w 9839392"/>
              <a:gd name="connsiteY8" fmla="*/ 2447458 h 3262096"/>
              <a:gd name="connsiteX9" fmla="*/ 3376246 w 9839392"/>
              <a:gd name="connsiteY9" fmla="*/ 1990258 h 3262096"/>
              <a:gd name="connsiteX10" fmla="*/ 3780693 w 9839392"/>
              <a:gd name="connsiteY10" fmla="*/ 2377120 h 3262096"/>
              <a:gd name="connsiteX11" fmla="*/ 4044462 w 9839392"/>
              <a:gd name="connsiteY11" fmla="*/ 1691320 h 3262096"/>
              <a:gd name="connsiteX12" fmla="*/ 4501662 w 9839392"/>
              <a:gd name="connsiteY12" fmla="*/ 2974997 h 3262096"/>
              <a:gd name="connsiteX13" fmla="*/ 4712677 w 9839392"/>
              <a:gd name="connsiteY13" fmla="*/ 1638566 h 3262096"/>
              <a:gd name="connsiteX14" fmla="*/ 5029200 w 9839392"/>
              <a:gd name="connsiteY14" fmla="*/ 2447458 h 3262096"/>
              <a:gd name="connsiteX15" fmla="*/ 5328139 w 9839392"/>
              <a:gd name="connsiteY15" fmla="*/ 1304458 h 3262096"/>
              <a:gd name="connsiteX16" fmla="*/ 5802923 w 9839392"/>
              <a:gd name="connsiteY16" fmla="*/ 2043012 h 3262096"/>
              <a:gd name="connsiteX17" fmla="*/ 6189785 w 9839392"/>
              <a:gd name="connsiteY17" fmla="*/ 1058274 h 3262096"/>
              <a:gd name="connsiteX18" fmla="*/ 6699739 w 9839392"/>
              <a:gd name="connsiteY18" fmla="*/ 2904658 h 3262096"/>
              <a:gd name="connsiteX19" fmla="*/ 6963508 w 9839392"/>
              <a:gd name="connsiteY19" fmla="*/ 759335 h 3262096"/>
              <a:gd name="connsiteX20" fmla="*/ 7385539 w 9839392"/>
              <a:gd name="connsiteY20" fmla="*/ 1814412 h 3262096"/>
              <a:gd name="connsiteX21" fmla="*/ 7772400 w 9839392"/>
              <a:gd name="connsiteY21" fmla="*/ 565905 h 3262096"/>
              <a:gd name="connsiteX22" fmla="*/ 8141677 w 9839392"/>
              <a:gd name="connsiteY22" fmla="*/ 1339628 h 3262096"/>
              <a:gd name="connsiteX23" fmla="*/ 8352693 w 9839392"/>
              <a:gd name="connsiteY23" fmla="*/ 618658 h 3262096"/>
              <a:gd name="connsiteX24" fmla="*/ 9761062 w 9839392"/>
              <a:gd name="connsiteY24" fmla="*/ 0 h 3262096"/>
              <a:gd name="connsiteX0" fmla="*/ 9839392 w 9839392"/>
              <a:gd name="connsiteY0" fmla="*/ 3259547 h 3262096"/>
              <a:gd name="connsiteX1" fmla="*/ 0 w 9839392"/>
              <a:gd name="connsiteY1" fmla="*/ 3238766 h 3262096"/>
              <a:gd name="connsiteX2" fmla="*/ 35170 w 9839392"/>
              <a:gd name="connsiteY2" fmla="*/ 3203597 h 3262096"/>
              <a:gd name="connsiteX3" fmla="*/ 791308 w 9839392"/>
              <a:gd name="connsiteY3" fmla="*/ 2324366 h 3262096"/>
              <a:gd name="connsiteX4" fmla="*/ 1441939 w 9839392"/>
              <a:gd name="connsiteY4" fmla="*/ 2939828 h 3262096"/>
              <a:gd name="connsiteX5" fmla="*/ 2180493 w 9839392"/>
              <a:gd name="connsiteY5" fmla="*/ 2113351 h 3262096"/>
              <a:gd name="connsiteX6" fmla="*/ 2532185 w 9839392"/>
              <a:gd name="connsiteY6" fmla="*/ 2482628 h 3262096"/>
              <a:gd name="connsiteX7" fmla="*/ 2831123 w 9839392"/>
              <a:gd name="connsiteY7" fmla="*/ 2043012 h 3262096"/>
              <a:gd name="connsiteX8" fmla="*/ 3094893 w 9839392"/>
              <a:gd name="connsiteY8" fmla="*/ 2447458 h 3262096"/>
              <a:gd name="connsiteX9" fmla="*/ 3376246 w 9839392"/>
              <a:gd name="connsiteY9" fmla="*/ 1990258 h 3262096"/>
              <a:gd name="connsiteX10" fmla="*/ 3780693 w 9839392"/>
              <a:gd name="connsiteY10" fmla="*/ 2377120 h 3262096"/>
              <a:gd name="connsiteX11" fmla="*/ 4044462 w 9839392"/>
              <a:gd name="connsiteY11" fmla="*/ 1691320 h 3262096"/>
              <a:gd name="connsiteX12" fmla="*/ 4501662 w 9839392"/>
              <a:gd name="connsiteY12" fmla="*/ 2974997 h 3262096"/>
              <a:gd name="connsiteX13" fmla="*/ 4712677 w 9839392"/>
              <a:gd name="connsiteY13" fmla="*/ 1638566 h 3262096"/>
              <a:gd name="connsiteX14" fmla="*/ 5029200 w 9839392"/>
              <a:gd name="connsiteY14" fmla="*/ 2447458 h 3262096"/>
              <a:gd name="connsiteX15" fmla="*/ 5328139 w 9839392"/>
              <a:gd name="connsiteY15" fmla="*/ 1304458 h 3262096"/>
              <a:gd name="connsiteX16" fmla="*/ 5802923 w 9839392"/>
              <a:gd name="connsiteY16" fmla="*/ 2043012 h 3262096"/>
              <a:gd name="connsiteX17" fmla="*/ 6189785 w 9839392"/>
              <a:gd name="connsiteY17" fmla="*/ 1058274 h 3262096"/>
              <a:gd name="connsiteX18" fmla="*/ 6699739 w 9839392"/>
              <a:gd name="connsiteY18" fmla="*/ 2904658 h 3262096"/>
              <a:gd name="connsiteX19" fmla="*/ 6963508 w 9839392"/>
              <a:gd name="connsiteY19" fmla="*/ 759335 h 3262096"/>
              <a:gd name="connsiteX20" fmla="*/ 7385539 w 9839392"/>
              <a:gd name="connsiteY20" fmla="*/ 1814412 h 3262096"/>
              <a:gd name="connsiteX21" fmla="*/ 7772400 w 9839392"/>
              <a:gd name="connsiteY21" fmla="*/ 565905 h 3262096"/>
              <a:gd name="connsiteX22" fmla="*/ 8141677 w 9839392"/>
              <a:gd name="connsiteY22" fmla="*/ 1339628 h 3262096"/>
              <a:gd name="connsiteX23" fmla="*/ 8498166 w 9839392"/>
              <a:gd name="connsiteY23" fmla="*/ 410840 h 3262096"/>
              <a:gd name="connsiteX24" fmla="*/ 9761062 w 9839392"/>
              <a:gd name="connsiteY24" fmla="*/ 0 h 326209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791308 w 9839392"/>
              <a:gd name="connsiteY3" fmla="*/ 2344686 h 3282416"/>
              <a:gd name="connsiteX4" fmla="*/ 1441939 w 9839392"/>
              <a:gd name="connsiteY4" fmla="*/ 2960148 h 3282416"/>
              <a:gd name="connsiteX5" fmla="*/ 2180493 w 9839392"/>
              <a:gd name="connsiteY5" fmla="*/ 2133671 h 3282416"/>
              <a:gd name="connsiteX6" fmla="*/ 2532185 w 9839392"/>
              <a:gd name="connsiteY6" fmla="*/ 2502948 h 3282416"/>
              <a:gd name="connsiteX7" fmla="*/ 2831123 w 9839392"/>
              <a:gd name="connsiteY7" fmla="*/ 2063332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2180493 w 9839392"/>
              <a:gd name="connsiteY5" fmla="*/ 2133671 h 3282416"/>
              <a:gd name="connsiteX6" fmla="*/ 2532185 w 9839392"/>
              <a:gd name="connsiteY6" fmla="*/ 2502948 h 3282416"/>
              <a:gd name="connsiteX7" fmla="*/ 2831123 w 9839392"/>
              <a:gd name="connsiteY7" fmla="*/ 2063332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532185 w 9839392"/>
              <a:gd name="connsiteY6" fmla="*/ 2502948 h 3282416"/>
              <a:gd name="connsiteX7" fmla="*/ 2831123 w 9839392"/>
              <a:gd name="connsiteY7" fmla="*/ 2063332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532185 w 9839392"/>
              <a:gd name="connsiteY6" fmla="*/ 2502948 h 3282416"/>
              <a:gd name="connsiteX7" fmla="*/ 2831123 w 9839392"/>
              <a:gd name="connsiteY7" fmla="*/ 2063332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831123 w 9839392"/>
              <a:gd name="connsiteY7" fmla="*/ 2063332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831123 w 9839392"/>
              <a:gd name="connsiteY7" fmla="*/ 2063332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376246 w 9839392"/>
              <a:gd name="connsiteY9" fmla="*/ 2010578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44462 w 9839392"/>
              <a:gd name="connsiteY11" fmla="*/ 1711640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501662 w 9839392"/>
              <a:gd name="connsiteY12" fmla="*/ 2995317 h 3282416"/>
              <a:gd name="connsiteX13" fmla="*/ 4712677 w 9839392"/>
              <a:gd name="connsiteY13" fmla="*/ 1658886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501662 w 9839392"/>
              <a:gd name="connsiteY12" fmla="*/ 2995317 h 3282416"/>
              <a:gd name="connsiteX13" fmla="*/ 4771204 w 9839392"/>
              <a:gd name="connsiteY13" fmla="*/ 1519990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64419 w 9839392"/>
              <a:gd name="connsiteY12" fmla="*/ 2983743 h 3282416"/>
              <a:gd name="connsiteX13" fmla="*/ 4771204 w 9839392"/>
              <a:gd name="connsiteY13" fmla="*/ 1519990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64419 w 9839392"/>
              <a:gd name="connsiteY12" fmla="*/ 2983743 h 3282416"/>
              <a:gd name="connsiteX13" fmla="*/ 4771204 w 9839392"/>
              <a:gd name="connsiteY13" fmla="*/ 1519990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71204 w 9839392"/>
              <a:gd name="connsiteY13" fmla="*/ 1519990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71204 w 9839392"/>
              <a:gd name="connsiteY13" fmla="*/ 1519990 h 3282416"/>
              <a:gd name="connsiteX14" fmla="*/ 5029200 w 9839392"/>
              <a:gd name="connsiteY14" fmla="*/ 2467778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71204 w 9839392"/>
              <a:gd name="connsiteY13" fmla="*/ 1519990 h 3282416"/>
              <a:gd name="connsiteX14" fmla="*/ 5098367 w 9839392"/>
              <a:gd name="connsiteY14" fmla="*/ 2490927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71204 w 9839392"/>
              <a:gd name="connsiteY13" fmla="*/ 1519990 h 3282416"/>
              <a:gd name="connsiteX14" fmla="*/ 5098367 w 9839392"/>
              <a:gd name="connsiteY14" fmla="*/ 2490927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71204 w 9839392"/>
              <a:gd name="connsiteY13" fmla="*/ 1519990 h 3282416"/>
              <a:gd name="connsiteX14" fmla="*/ 5098367 w 9839392"/>
              <a:gd name="connsiteY14" fmla="*/ 2490927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28139 w 9839392"/>
              <a:gd name="connsiteY15" fmla="*/ 132477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86665 w 9839392"/>
              <a:gd name="connsiteY15" fmla="*/ 123796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86665 w 9839392"/>
              <a:gd name="connsiteY15" fmla="*/ 123796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86665 w 9839392"/>
              <a:gd name="connsiteY15" fmla="*/ 1237968 h 3282416"/>
              <a:gd name="connsiteX16" fmla="*/ 5802923 w 9839392"/>
              <a:gd name="connsiteY16" fmla="*/ 2063332 h 3282416"/>
              <a:gd name="connsiteX17" fmla="*/ 6189785 w 9839392"/>
              <a:gd name="connsiteY17" fmla="*/ 1078594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86665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386665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6963508 w 9839392"/>
              <a:gd name="connsiteY19" fmla="*/ 779655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6990110 w 9839392"/>
              <a:gd name="connsiteY19" fmla="*/ 733356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6990110 w 9839392"/>
              <a:gd name="connsiteY19" fmla="*/ 733356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11393 w 9839392"/>
              <a:gd name="connsiteY19" fmla="*/ 715994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11393 w 9839392"/>
              <a:gd name="connsiteY19" fmla="*/ 715994 h 3282416"/>
              <a:gd name="connsiteX20" fmla="*/ 7385539 w 9839392"/>
              <a:gd name="connsiteY20" fmla="*/ 1834732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11393 w 9839392"/>
              <a:gd name="connsiteY19" fmla="*/ 715994 h 3282416"/>
              <a:gd name="connsiteX20" fmla="*/ 7465347 w 9839392"/>
              <a:gd name="connsiteY20" fmla="*/ 1794221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11393 w 9839392"/>
              <a:gd name="connsiteY19" fmla="*/ 715994 h 3282416"/>
              <a:gd name="connsiteX20" fmla="*/ 7465347 w 9839392"/>
              <a:gd name="connsiteY20" fmla="*/ 1794221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11393 w 9839392"/>
              <a:gd name="connsiteY19" fmla="*/ 715994 h 3282416"/>
              <a:gd name="connsiteX20" fmla="*/ 7465347 w 9839392"/>
              <a:gd name="connsiteY20" fmla="*/ 1794221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11393 w 9839392"/>
              <a:gd name="connsiteY19" fmla="*/ 715994 h 3282416"/>
              <a:gd name="connsiteX20" fmla="*/ 7465347 w 9839392"/>
              <a:gd name="connsiteY20" fmla="*/ 1794221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53958 w 9839392"/>
              <a:gd name="connsiteY19" fmla="*/ 710206 h 3282416"/>
              <a:gd name="connsiteX20" fmla="*/ 7465347 w 9839392"/>
              <a:gd name="connsiteY20" fmla="*/ 1794221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53958 w 9839392"/>
              <a:gd name="connsiteY19" fmla="*/ 710206 h 3282416"/>
              <a:gd name="connsiteX20" fmla="*/ 7465347 w 9839392"/>
              <a:gd name="connsiteY20" fmla="*/ 1794221 h 3282416"/>
              <a:gd name="connsiteX21" fmla="*/ 7772400 w 9839392"/>
              <a:gd name="connsiteY21" fmla="*/ 586225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9392 w 9839392"/>
              <a:gd name="connsiteY0" fmla="*/ 3279867 h 3282416"/>
              <a:gd name="connsiteX1" fmla="*/ 0 w 9839392"/>
              <a:gd name="connsiteY1" fmla="*/ 3259086 h 3282416"/>
              <a:gd name="connsiteX2" fmla="*/ 35170 w 9839392"/>
              <a:gd name="connsiteY2" fmla="*/ 3223917 h 3282416"/>
              <a:gd name="connsiteX3" fmla="*/ 695538 w 9839392"/>
              <a:gd name="connsiteY3" fmla="*/ 2327324 h 3282416"/>
              <a:gd name="connsiteX4" fmla="*/ 1441939 w 9839392"/>
              <a:gd name="connsiteY4" fmla="*/ 2960148 h 3282416"/>
              <a:gd name="connsiteX5" fmla="*/ 1994273 w 9839392"/>
              <a:gd name="connsiteY5" fmla="*/ 2139458 h 3282416"/>
              <a:gd name="connsiteX6" fmla="*/ 2441736 w 9839392"/>
              <a:gd name="connsiteY6" fmla="*/ 2560821 h 3282416"/>
              <a:gd name="connsiteX7" fmla="*/ 2777917 w 9839392"/>
              <a:gd name="connsiteY7" fmla="*/ 2057545 h 3282416"/>
              <a:gd name="connsiteX8" fmla="*/ 3094893 w 9839392"/>
              <a:gd name="connsiteY8" fmla="*/ 2467778 h 3282416"/>
              <a:gd name="connsiteX9" fmla="*/ 3440093 w 9839392"/>
              <a:gd name="connsiteY9" fmla="*/ 1958492 h 3282416"/>
              <a:gd name="connsiteX10" fmla="*/ 3780693 w 9839392"/>
              <a:gd name="connsiteY10" fmla="*/ 2397440 h 3282416"/>
              <a:gd name="connsiteX11" fmla="*/ 4087027 w 9839392"/>
              <a:gd name="connsiteY11" fmla="*/ 1653767 h 3282416"/>
              <a:gd name="connsiteX12" fmla="*/ 4459098 w 9839392"/>
              <a:gd name="connsiteY12" fmla="*/ 3116852 h 3282416"/>
              <a:gd name="connsiteX13" fmla="*/ 4787166 w 9839392"/>
              <a:gd name="connsiteY13" fmla="*/ 1444754 h 3282416"/>
              <a:gd name="connsiteX14" fmla="*/ 5098367 w 9839392"/>
              <a:gd name="connsiteY14" fmla="*/ 2490927 h 3282416"/>
              <a:gd name="connsiteX15" fmla="*/ 5423909 w 9839392"/>
              <a:gd name="connsiteY15" fmla="*/ 1237968 h 3282416"/>
              <a:gd name="connsiteX16" fmla="*/ 5802923 w 9839392"/>
              <a:gd name="connsiteY16" fmla="*/ 2063332 h 3282416"/>
              <a:gd name="connsiteX17" fmla="*/ 6173824 w 9839392"/>
              <a:gd name="connsiteY17" fmla="*/ 939698 h 3282416"/>
              <a:gd name="connsiteX18" fmla="*/ 6699739 w 9839392"/>
              <a:gd name="connsiteY18" fmla="*/ 2924978 h 3282416"/>
              <a:gd name="connsiteX19" fmla="*/ 7053958 w 9839392"/>
              <a:gd name="connsiteY19" fmla="*/ 710206 h 3282416"/>
              <a:gd name="connsiteX20" fmla="*/ 7465347 w 9839392"/>
              <a:gd name="connsiteY20" fmla="*/ 1794221 h 3282416"/>
              <a:gd name="connsiteX21" fmla="*/ 7799003 w 9839392"/>
              <a:gd name="connsiteY21" fmla="*/ 534139 h 3282416"/>
              <a:gd name="connsiteX22" fmla="*/ 8141677 w 9839392"/>
              <a:gd name="connsiteY22" fmla="*/ 1359948 h 3282416"/>
              <a:gd name="connsiteX23" fmla="*/ 8498166 w 9839392"/>
              <a:gd name="connsiteY23" fmla="*/ 431160 h 3282416"/>
              <a:gd name="connsiteX24" fmla="*/ 9835786 w 9839392"/>
              <a:gd name="connsiteY24" fmla="*/ 0 h 3282416"/>
              <a:gd name="connsiteX0" fmla="*/ 9831535 w 9831535"/>
              <a:gd name="connsiteY0" fmla="*/ 3279867 h 3285232"/>
              <a:gd name="connsiteX1" fmla="*/ 0 w 9831535"/>
              <a:gd name="connsiteY1" fmla="*/ 3280450 h 3285232"/>
              <a:gd name="connsiteX2" fmla="*/ 27313 w 9831535"/>
              <a:gd name="connsiteY2" fmla="*/ 3223917 h 3285232"/>
              <a:gd name="connsiteX3" fmla="*/ 687681 w 9831535"/>
              <a:gd name="connsiteY3" fmla="*/ 2327324 h 3285232"/>
              <a:gd name="connsiteX4" fmla="*/ 1434082 w 9831535"/>
              <a:gd name="connsiteY4" fmla="*/ 2960148 h 3285232"/>
              <a:gd name="connsiteX5" fmla="*/ 1986416 w 9831535"/>
              <a:gd name="connsiteY5" fmla="*/ 2139458 h 3285232"/>
              <a:gd name="connsiteX6" fmla="*/ 2433879 w 9831535"/>
              <a:gd name="connsiteY6" fmla="*/ 2560821 h 3285232"/>
              <a:gd name="connsiteX7" fmla="*/ 2770060 w 9831535"/>
              <a:gd name="connsiteY7" fmla="*/ 2057545 h 3285232"/>
              <a:gd name="connsiteX8" fmla="*/ 3087036 w 9831535"/>
              <a:gd name="connsiteY8" fmla="*/ 2467778 h 3285232"/>
              <a:gd name="connsiteX9" fmla="*/ 3432236 w 9831535"/>
              <a:gd name="connsiteY9" fmla="*/ 1958492 h 3285232"/>
              <a:gd name="connsiteX10" fmla="*/ 3772836 w 9831535"/>
              <a:gd name="connsiteY10" fmla="*/ 2397440 h 3285232"/>
              <a:gd name="connsiteX11" fmla="*/ 4079170 w 9831535"/>
              <a:gd name="connsiteY11" fmla="*/ 1653767 h 3285232"/>
              <a:gd name="connsiteX12" fmla="*/ 4451241 w 9831535"/>
              <a:gd name="connsiteY12" fmla="*/ 3116852 h 3285232"/>
              <a:gd name="connsiteX13" fmla="*/ 4779309 w 9831535"/>
              <a:gd name="connsiteY13" fmla="*/ 1444754 h 3285232"/>
              <a:gd name="connsiteX14" fmla="*/ 5090510 w 9831535"/>
              <a:gd name="connsiteY14" fmla="*/ 2490927 h 3285232"/>
              <a:gd name="connsiteX15" fmla="*/ 5416052 w 9831535"/>
              <a:gd name="connsiteY15" fmla="*/ 1237968 h 3285232"/>
              <a:gd name="connsiteX16" fmla="*/ 5795066 w 9831535"/>
              <a:gd name="connsiteY16" fmla="*/ 2063332 h 3285232"/>
              <a:gd name="connsiteX17" fmla="*/ 6165967 w 9831535"/>
              <a:gd name="connsiteY17" fmla="*/ 939698 h 3285232"/>
              <a:gd name="connsiteX18" fmla="*/ 6691882 w 9831535"/>
              <a:gd name="connsiteY18" fmla="*/ 2924978 h 3285232"/>
              <a:gd name="connsiteX19" fmla="*/ 7046101 w 9831535"/>
              <a:gd name="connsiteY19" fmla="*/ 710206 h 3285232"/>
              <a:gd name="connsiteX20" fmla="*/ 7457490 w 9831535"/>
              <a:gd name="connsiteY20" fmla="*/ 1794221 h 3285232"/>
              <a:gd name="connsiteX21" fmla="*/ 7791146 w 9831535"/>
              <a:gd name="connsiteY21" fmla="*/ 534139 h 3285232"/>
              <a:gd name="connsiteX22" fmla="*/ 8133820 w 9831535"/>
              <a:gd name="connsiteY22" fmla="*/ 1359948 h 3285232"/>
              <a:gd name="connsiteX23" fmla="*/ 8490309 w 9831535"/>
              <a:gd name="connsiteY23" fmla="*/ 431160 h 3285232"/>
              <a:gd name="connsiteX24" fmla="*/ 9827929 w 9831535"/>
              <a:gd name="connsiteY24" fmla="*/ 0 h 328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831535" h="3285232">
                <a:moveTo>
                  <a:pt x="9831535" y="3279867"/>
                </a:moveTo>
                <a:cubicBezTo>
                  <a:pt x="9286412" y="3291590"/>
                  <a:pt x="3664" y="3280450"/>
                  <a:pt x="0" y="3280450"/>
                </a:cubicBezTo>
                <a:lnTo>
                  <a:pt x="27313" y="3223917"/>
                </a:lnTo>
                <a:cubicBezTo>
                  <a:pt x="288151" y="2806282"/>
                  <a:pt x="453220" y="2371285"/>
                  <a:pt x="687681" y="2327324"/>
                </a:cubicBezTo>
                <a:cubicBezTo>
                  <a:pt x="922142" y="2283363"/>
                  <a:pt x="1217626" y="2991459"/>
                  <a:pt x="1434082" y="2960148"/>
                </a:cubicBezTo>
                <a:cubicBezTo>
                  <a:pt x="1650538" y="2928837"/>
                  <a:pt x="1819783" y="2206012"/>
                  <a:pt x="1986416" y="2139458"/>
                </a:cubicBezTo>
                <a:cubicBezTo>
                  <a:pt x="2153049" y="2072904"/>
                  <a:pt x="2303272" y="2574473"/>
                  <a:pt x="2433879" y="2560821"/>
                </a:cubicBezTo>
                <a:cubicBezTo>
                  <a:pt x="2564486" y="2547169"/>
                  <a:pt x="2629278" y="2055690"/>
                  <a:pt x="2770060" y="2057545"/>
                </a:cubicBezTo>
                <a:cubicBezTo>
                  <a:pt x="2910842" y="2059400"/>
                  <a:pt x="2976673" y="2484287"/>
                  <a:pt x="3087036" y="2467778"/>
                </a:cubicBezTo>
                <a:cubicBezTo>
                  <a:pt x="3197399" y="2451269"/>
                  <a:pt x="3264730" y="1952853"/>
                  <a:pt x="3432236" y="1958492"/>
                </a:cubicBezTo>
                <a:cubicBezTo>
                  <a:pt x="3599742" y="1964131"/>
                  <a:pt x="3665014" y="2448227"/>
                  <a:pt x="3772836" y="2397440"/>
                </a:cubicBezTo>
                <a:cubicBezTo>
                  <a:pt x="3880658" y="2346653"/>
                  <a:pt x="3966103" y="1533865"/>
                  <a:pt x="4079170" y="1653767"/>
                </a:cubicBezTo>
                <a:cubicBezTo>
                  <a:pt x="4192237" y="1773669"/>
                  <a:pt x="4334551" y="3151687"/>
                  <a:pt x="4451241" y="3116852"/>
                </a:cubicBezTo>
                <a:cubicBezTo>
                  <a:pt x="4567931" y="3082017"/>
                  <a:pt x="4603597" y="1444903"/>
                  <a:pt x="4779309" y="1444754"/>
                </a:cubicBezTo>
                <a:cubicBezTo>
                  <a:pt x="4955021" y="1444605"/>
                  <a:pt x="4984386" y="2525391"/>
                  <a:pt x="5090510" y="2490927"/>
                </a:cubicBezTo>
                <a:cubicBezTo>
                  <a:pt x="5196634" y="2456463"/>
                  <a:pt x="5229459" y="1245573"/>
                  <a:pt x="5416052" y="1237968"/>
                </a:cubicBezTo>
                <a:cubicBezTo>
                  <a:pt x="5602645" y="1230363"/>
                  <a:pt x="5670080" y="2113044"/>
                  <a:pt x="5795066" y="2063332"/>
                </a:cubicBezTo>
                <a:cubicBezTo>
                  <a:pt x="5920052" y="2013620"/>
                  <a:pt x="5942010" y="934986"/>
                  <a:pt x="6165967" y="939698"/>
                </a:cubicBezTo>
                <a:cubicBezTo>
                  <a:pt x="6389924" y="944410"/>
                  <a:pt x="6545193" y="2963227"/>
                  <a:pt x="6691882" y="2924978"/>
                </a:cubicBezTo>
                <a:cubicBezTo>
                  <a:pt x="6838571" y="2886729"/>
                  <a:pt x="6833371" y="713471"/>
                  <a:pt x="7046101" y="710206"/>
                </a:cubicBezTo>
                <a:cubicBezTo>
                  <a:pt x="7258831" y="706941"/>
                  <a:pt x="7333316" y="1823565"/>
                  <a:pt x="7457490" y="1794221"/>
                </a:cubicBezTo>
                <a:cubicBezTo>
                  <a:pt x="7581664" y="1764877"/>
                  <a:pt x="7587975" y="531283"/>
                  <a:pt x="7791146" y="534139"/>
                </a:cubicBezTo>
                <a:cubicBezTo>
                  <a:pt x="7994317" y="536995"/>
                  <a:pt x="8017293" y="1377111"/>
                  <a:pt x="8133820" y="1359948"/>
                </a:cubicBezTo>
                <a:cubicBezTo>
                  <a:pt x="8250347" y="1342785"/>
                  <a:pt x="8207958" y="657818"/>
                  <a:pt x="8490309" y="431160"/>
                </a:cubicBezTo>
                <a:cubicBezTo>
                  <a:pt x="8772660" y="204502"/>
                  <a:pt x="9596079" y="9005"/>
                  <a:pt x="9827929" y="0"/>
                </a:cubicBezTo>
              </a:path>
            </a:pathLst>
          </a:custGeom>
          <a:solidFill>
            <a:schemeClr val="bg2">
              <a:lumMod val="8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437DF-9F3C-4D35-A513-D85484A66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86603"/>
            <a:ext cx="10909299" cy="760559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dirty="0"/>
              <a:t>Активации тактик на протяжении всего жизненного цикла клиента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BCAF99-E5C2-49BD-B654-94396BCE1FED}"/>
              </a:ext>
            </a:extLst>
          </p:cNvPr>
          <p:cNvSpPr txBox="1"/>
          <p:nvPr/>
        </p:nvSpPr>
        <p:spPr>
          <a:xfrm>
            <a:off x="2268670" y="3505960"/>
            <a:ext cx="131940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First time buyer to repeat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CB6B4C-7D02-42FF-9742-EF6B9DAA81AA}"/>
              </a:ext>
            </a:extLst>
          </p:cNvPr>
          <p:cNvSpPr txBox="1"/>
          <p:nvPr/>
        </p:nvSpPr>
        <p:spPr>
          <a:xfrm>
            <a:off x="5560057" y="3133197"/>
            <a:ext cx="6723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Price drop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BCFE3-2554-4ECD-A6CF-C5BC5C0F10B5}"/>
              </a:ext>
            </a:extLst>
          </p:cNvPr>
          <p:cNvSpPr txBox="1"/>
          <p:nvPr/>
        </p:nvSpPr>
        <p:spPr>
          <a:xfrm>
            <a:off x="4034248" y="3555704"/>
            <a:ext cx="86886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New in stock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59CF27-6DDF-4878-AF68-288EE906BAEE}"/>
              </a:ext>
            </a:extLst>
          </p:cNvPr>
          <p:cNvSpPr txBox="1"/>
          <p:nvPr/>
        </p:nvSpPr>
        <p:spPr>
          <a:xfrm>
            <a:off x="3010912" y="3020519"/>
            <a:ext cx="136358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Post-purchase feedback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9A8282-6F5D-4869-B7E9-BC6C1C5AB435}"/>
              </a:ext>
            </a:extLst>
          </p:cNvPr>
          <p:cNvSpPr txBox="1"/>
          <p:nvPr/>
        </p:nvSpPr>
        <p:spPr>
          <a:xfrm>
            <a:off x="4662903" y="3445400"/>
            <a:ext cx="96129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Birthday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94743A-6D20-4683-A0ED-7C9ED4C864A5}"/>
              </a:ext>
            </a:extLst>
          </p:cNvPr>
          <p:cNvSpPr txBox="1"/>
          <p:nvPr/>
        </p:nvSpPr>
        <p:spPr>
          <a:xfrm>
            <a:off x="1038320" y="4032375"/>
            <a:ext cx="96129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Welcome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FF2A68-BC73-434B-8D25-BC1482ECABDC}"/>
              </a:ext>
            </a:extLst>
          </p:cNvPr>
          <p:cNvSpPr txBox="1"/>
          <p:nvPr/>
        </p:nvSpPr>
        <p:spPr>
          <a:xfrm>
            <a:off x="7892251" y="1849566"/>
            <a:ext cx="96129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Win-back defecting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51E4B8-BC18-4F5E-B784-1D117CD2C053}"/>
              </a:ext>
            </a:extLst>
          </p:cNvPr>
          <p:cNvSpPr txBox="1"/>
          <p:nvPr/>
        </p:nvSpPr>
        <p:spPr>
          <a:xfrm>
            <a:off x="6737405" y="2501639"/>
            <a:ext cx="138471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Replenishment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1F29F6-17E8-490B-BECA-B7A7255A69D3}"/>
              </a:ext>
            </a:extLst>
          </p:cNvPr>
          <p:cNvSpPr txBox="1"/>
          <p:nvPr/>
        </p:nvSpPr>
        <p:spPr>
          <a:xfrm>
            <a:off x="5985895" y="2809415"/>
            <a:ext cx="124668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Abandoned </a:t>
            </a:r>
          </a:p>
          <a:p>
            <a:pPr algn="ctr"/>
            <a:r>
              <a:rPr lang="en-US" sz="1400" dirty="0"/>
              <a:t>browse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56A780-41EF-42B1-8F65-30CFACE1843B}"/>
              </a:ext>
            </a:extLst>
          </p:cNvPr>
          <p:cNvSpPr txBox="1"/>
          <p:nvPr/>
        </p:nvSpPr>
        <p:spPr>
          <a:xfrm>
            <a:off x="8523345" y="1417431"/>
            <a:ext cx="133764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Anniversary of registration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373C84-FB10-4C8B-90CE-484F975BE661}"/>
              </a:ext>
            </a:extLst>
          </p:cNvPr>
          <p:cNvSpPr txBox="1"/>
          <p:nvPr/>
        </p:nvSpPr>
        <p:spPr>
          <a:xfrm>
            <a:off x="665326" y="5708953"/>
            <a:ext cx="7649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Time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2846DF4-313D-4C71-8791-92A2105D0346}"/>
              </a:ext>
            </a:extLst>
          </p:cNvPr>
          <p:cNvSpPr/>
          <p:nvPr/>
        </p:nvSpPr>
        <p:spPr>
          <a:xfrm>
            <a:off x="9995873" y="1956939"/>
            <a:ext cx="1631345" cy="43088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200" b="1" dirty="0"/>
              <a:t>Engagement</a:t>
            </a:r>
          </a:p>
        </p:txBody>
      </p:sp>
      <p:cxnSp>
        <p:nvCxnSpPr>
          <p:cNvPr id="20" name="Straight Connector 4">
            <a:extLst>
              <a:ext uri="{FF2B5EF4-FFF2-40B4-BE49-F238E27FC236}">
                <a16:creationId xmlns:a16="http://schemas.microsoft.com/office/drawing/2014/main" id="{DFC9AC8C-6A0E-4B16-9F8A-84E6AEDAA8BC}"/>
              </a:ext>
            </a:extLst>
          </p:cNvPr>
          <p:cNvCxnSpPr/>
          <p:nvPr/>
        </p:nvCxnSpPr>
        <p:spPr>
          <a:xfrm flipH="1">
            <a:off x="704650" y="5682043"/>
            <a:ext cx="10702636" cy="0"/>
          </a:xfrm>
          <a:prstGeom prst="line">
            <a:avLst/>
          </a:prstGeom>
          <a:ln w="15875"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>
            <a:extLst>
              <a:ext uri="{FF2B5EF4-FFF2-40B4-BE49-F238E27FC236}">
                <a16:creationId xmlns:a16="http://schemas.microsoft.com/office/drawing/2014/main" id="{0D9E100C-15F9-490A-9920-C35183B5F4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1087" y="3533321"/>
            <a:ext cx="1760551" cy="2650047"/>
          </a:xfrm>
          <a:prstGeom prst="rect">
            <a:avLst/>
          </a:prstGeom>
        </p:spPr>
      </p:pic>
      <p:cxnSp>
        <p:nvCxnSpPr>
          <p:cNvPr id="22" name="Straight Connector 11">
            <a:extLst>
              <a:ext uri="{FF2B5EF4-FFF2-40B4-BE49-F238E27FC236}">
                <a16:creationId xmlns:a16="http://schemas.microsoft.com/office/drawing/2014/main" id="{AEE3AF01-924B-4150-A1FF-7AE2E5FCCBFE}"/>
              </a:ext>
            </a:extLst>
          </p:cNvPr>
          <p:cNvCxnSpPr/>
          <p:nvPr/>
        </p:nvCxnSpPr>
        <p:spPr>
          <a:xfrm>
            <a:off x="1492607" y="4451543"/>
            <a:ext cx="0" cy="25474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46">
            <a:extLst>
              <a:ext uri="{FF2B5EF4-FFF2-40B4-BE49-F238E27FC236}">
                <a16:creationId xmlns:a16="http://schemas.microsoft.com/office/drawing/2014/main" id="{527016C9-88DB-45B7-9EE8-61C74B88075E}"/>
              </a:ext>
            </a:extLst>
          </p:cNvPr>
          <p:cNvCxnSpPr/>
          <p:nvPr/>
        </p:nvCxnSpPr>
        <p:spPr>
          <a:xfrm>
            <a:off x="2916879" y="4270173"/>
            <a:ext cx="0" cy="25474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0">
            <a:extLst>
              <a:ext uri="{FF2B5EF4-FFF2-40B4-BE49-F238E27FC236}">
                <a16:creationId xmlns:a16="http://schemas.microsoft.com/office/drawing/2014/main" id="{4D609485-ADFC-4A28-A38F-9DCC11C5357D}"/>
              </a:ext>
            </a:extLst>
          </p:cNvPr>
          <p:cNvCxnSpPr/>
          <p:nvPr/>
        </p:nvCxnSpPr>
        <p:spPr>
          <a:xfrm>
            <a:off x="3727763" y="3567051"/>
            <a:ext cx="0" cy="88322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61">
            <a:extLst>
              <a:ext uri="{FF2B5EF4-FFF2-40B4-BE49-F238E27FC236}">
                <a16:creationId xmlns:a16="http://schemas.microsoft.com/office/drawing/2014/main" id="{F648AD86-DCB2-4354-965A-1FDF9F5B16AD}"/>
              </a:ext>
            </a:extLst>
          </p:cNvPr>
          <p:cNvCxnSpPr/>
          <p:nvPr/>
        </p:nvCxnSpPr>
        <p:spPr>
          <a:xfrm>
            <a:off x="4459999" y="4085413"/>
            <a:ext cx="0" cy="25474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62">
            <a:extLst>
              <a:ext uri="{FF2B5EF4-FFF2-40B4-BE49-F238E27FC236}">
                <a16:creationId xmlns:a16="http://schemas.microsoft.com/office/drawing/2014/main" id="{1DB48290-C0CD-4EEF-9076-D90EAB75A674}"/>
              </a:ext>
            </a:extLst>
          </p:cNvPr>
          <p:cNvCxnSpPr>
            <a:stCxn id="9" idx="2"/>
          </p:cNvCxnSpPr>
          <p:nvPr/>
        </p:nvCxnSpPr>
        <p:spPr>
          <a:xfrm>
            <a:off x="5896209" y="3656417"/>
            <a:ext cx="0" cy="18000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63">
            <a:extLst>
              <a:ext uri="{FF2B5EF4-FFF2-40B4-BE49-F238E27FC236}">
                <a16:creationId xmlns:a16="http://schemas.microsoft.com/office/drawing/2014/main" id="{F584EAC5-C04E-4ED9-A13F-A3831045C01B}"/>
              </a:ext>
            </a:extLst>
          </p:cNvPr>
          <p:cNvCxnSpPr/>
          <p:nvPr/>
        </p:nvCxnSpPr>
        <p:spPr>
          <a:xfrm>
            <a:off x="5133863" y="3769267"/>
            <a:ext cx="0" cy="25474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64">
            <a:extLst>
              <a:ext uri="{FF2B5EF4-FFF2-40B4-BE49-F238E27FC236}">
                <a16:creationId xmlns:a16="http://schemas.microsoft.com/office/drawing/2014/main" id="{8A77B811-9DE1-4A17-A88F-65E9F1D76083}"/>
              </a:ext>
            </a:extLst>
          </p:cNvPr>
          <p:cNvCxnSpPr/>
          <p:nvPr/>
        </p:nvCxnSpPr>
        <p:spPr>
          <a:xfrm>
            <a:off x="7404539" y="2839675"/>
            <a:ext cx="0" cy="504000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65">
            <a:extLst>
              <a:ext uri="{FF2B5EF4-FFF2-40B4-BE49-F238E27FC236}">
                <a16:creationId xmlns:a16="http://schemas.microsoft.com/office/drawing/2014/main" id="{82308397-FA7D-41E7-B7E4-1DBAAA4F2B6E}"/>
              </a:ext>
            </a:extLst>
          </p:cNvPr>
          <p:cNvCxnSpPr/>
          <p:nvPr/>
        </p:nvCxnSpPr>
        <p:spPr>
          <a:xfrm flipH="1">
            <a:off x="6612466" y="3359003"/>
            <a:ext cx="1695" cy="274677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66">
            <a:extLst>
              <a:ext uri="{FF2B5EF4-FFF2-40B4-BE49-F238E27FC236}">
                <a16:creationId xmlns:a16="http://schemas.microsoft.com/office/drawing/2014/main" id="{5CDCC4A1-6895-4F71-8040-F93776C3E039}"/>
              </a:ext>
            </a:extLst>
          </p:cNvPr>
          <p:cNvCxnSpPr>
            <a:stCxn id="14" idx="2"/>
            <a:endCxn id="6" idx="19"/>
          </p:cNvCxnSpPr>
          <p:nvPr/>
        </p:nvCxnSpPr>
        <p:spPr>
          <a:xfrm>
            <a:off x="8372901" y="2372786"/>
            <a:ext cx="4575" cy="742319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67">
            <a:extLst>
              <a:ext uri="{FF2B5EF4-FFF2-40B4-BE49-F238E27FC236}">
                <a16:creationId xmlns:a16="http://schemas.microsoft.com/office/drawing/2014/main" id="{75E739EA-AB86-4E2C-A033-991ACDA536D8}"/>
              </a:ext>
            </a:extLst>
          </p:cNvPr>
          <p:cNvCxnSpPr>
            <a:stCxn id="17" idx="2"/>
          </p:cNvCxnSpPr>
          <p:nvPr/>
        </p:nvCxnSpPr>
        <p:spPr>
          <a:xfrm flipH="1">
            <a:off x="9192169" y="1940651"/>
            <a:ext cx="1" cy="997402"/>
          </a:xfrm>
          <a:prstGeom prst="line">
            <a:avLst/>
          </a:prstGeom>
          <a:ln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1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ctics_list.mp4" descr="tactics_list.mp4">
            <a:hlinkClick r:id="" action="ppaction://media"/>
            <a:extLst>
              <a:ext uri="{FF2B5EF4-FFF2-40B4-BE49-F238E27FC236}">
                <a16:creationId xmlns:a16="http://schemas.microsoft.com/office/drawing/2014/main" id="{7CECDF72-EE0B-E74E-BD87-7B5B2C77467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996" y="449706"/>
            <a:ext cx="10474008" cy="5691448"/>
          </a:xfrm>
        </p:spPr>
      </p:pic>
    </p:spTree>
    <p:extLst>
      <p:ext uri="{BB962C8B-B14F-4D97-AF65-F5344CB8AC3E}">
        <p14:creationId xmlns:p14="http://schemas.microsoft.com/office/powerpoint/2010/main" val="89572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i Realize Untapped Revenue With Predictive Marketing">
            <a:extLst>
              <a:ext uri="{FF2B5EF4-FFF2-40B4-BE49-F238E27FC236}">
                <a16:creationId xmlns:a16="http://schemas.microsoft.com/office/drawing/2014/main" id="{A41302F7-98BC-8647-8F64-C228B92E9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1143" y="285982"/>
            <a:ext cx="6462833" cy="588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DCA0BD-283D-4D29-8AF0-0845388AF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46" y="1085810"/>
            <a:ext cx="9852943" cy="271104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B5029-8DFA-4995-A3EA-7AEC7D56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13" y="288137"/>
            <a:ext cx="11480343" cy="797673"/>
          </a:xfrm>
        </p:spPr>
        <p:txBody>
          <a:bodyPr>
            <a:normAutofit fontScale="90000"/>
          </a:bodyPr>
          <a:lstStyle/>
          <a:p>
            <a:r>
              <a:rPr lang="ru-RU" dirty="0"/>
              <a:t>Модуль </a:t>
            </a:r>
            <a:r>
              <a:rPr lang="en-US" dirty="0"/>
              <a:t>Interactions:</a:t>
            </a:r>
            <a:br>
              <a:rPr lang="en-US" dirty="0"/>
            </a:br>
            <a:r>
              <a:rPr lang="ru-RU" dirty="0"/>
              <a:t>Взаимодействие в режиме реального времени</a:t>
            </a:r>
            <a:r>
              <a:rPr lang="en-US" dirty="0"/>
              <a:t>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0249E4-8A21-4E9E-90CF-FD393359A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7279" y="2917622"/>
            <a:ext cx="4447672" cy="310459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E2F0B5B-5A34-4AE2-A981-5899CBCA34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7050" y="3693747"/>
          <a:ext cx="5684983" cy="2328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5" imgW="6162744" imgH="2524138" progId="Excel.Sheet.12">
                  <p:embed/>
                </p:oleObj>
              </mc:Choice>
              <mc:Fallback>
                <p:oleObj name="Worksheet" r:id="rId5" imgW="6162744" imgH="2524138" progId="Excel.Sheet.12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3E2F0B5B-5A34-4AE2-A981-5899CBCA34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7050" y="3693747"/>
                        <a:ext cx="5684983" cy="2328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423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D962535-680A-6B4C-B71E-39D599AB5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97B19-3C1C-2942-A1E5-CA3A2A508599}"/>
              </a:ext>
            </a:extLst>
          </p:cNvPr>
          <p:cNvSpPr txBox="1"/>
          <p:nvPr/>
        </p:nvSpPr>
        <p:spPr>
          <a:xfrm>
            <a:off x="2938072" y="1571625"/>
            <a:ext cx="5531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solidFill>
                  <a:schemeClr val="bg1"/>
                </a:solidFill>
              </a:rPr>
              <a:t>Спасибо!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4CBEBE4-A8B3-4642-B23C-39864B969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3249"/>
            <a:ext cx="5666282" cy="377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9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54</Words>
  <Application>Microsoft Macintosh PowerPoint</Application>
  <PresentationFormat>Широкоэкранный</PresentationFormat>
  <Paragraphs>17</Paragraphs>
  <Slides>6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Times New Roman</vt:lpstr>
      <vt:lpstr>Тема Office</vt:lpstr>
      <vt:lpstr>Worksheet</vt:lpstr>
      <vt:lpstr>Презентация PowerPoint</vt:lpstr>
      <vt:lpstr>Активации тактик на протяжении всего жизненного цикла клиента</vt:lpstr>
      <vt:lpstr>Презентация PowerPoint</vt:lpstr>
      <vt:lpstr>Презентация PowerPoint</vt:lpstr>
      <vt:lpstr>Модуль Interactions: Взаимодействие в режиме реального времени.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Mikhail Andrianov</dc:creator>
  <cp:lastModifiedBy>Mikhail Andrianov</cp:lastModifiedBy>
  <cp:revision>7</cp:revision>
  <dcterms:created xsi:type="dcterms:W3CDTF">2021-03-17T18:39:47Z</dcterms:created>
  <dcterms:modified xsi:type="dcterms:W3CDTF">2021-03-18T00:49:10Z</dcterms:modified>
</cp:coreProperties>
</file>