
<file path=[Content_Types].xml><?xml version="1.0" encoding="utf-8"?>
<Types xmlns="http://schemas.openxmlformats.org/package/2006/content-types">
  <Default Extension="emf" ContentType="image/x-emf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1076" r:id="rId2"/>
    <p:sldId id="1079" r:id="rId3"/>
    <p:sldId id="1083" r:id="rId4"/>
    <p:sldId id="1085" r:id="rId5"/>
    <p:sldId id="1089" r:id="rId6"/>
    <p:sldId id="1075" r:id="rId7"/>
    <p:sldId id="1078" r:id="rId8"/>
    <p:sldId id="108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5DF1"/>
    <a:srgbClr val="FF6459"/>
    <a:srgbClr val="8321E8"/>
    <a:srgbClr val="9A9AA9"/>
    <a:srgbClr val="757580"/>
    <a:srgbClr val="81818D"/>
    <a:srgbClr val="93939F"/>
    <a:srgbClr val="303032"/>
    <a:srgbClr val="808089"/>
    <a:srgbClr val="6969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4"/>
    <p:restoredTop sz="86710"/>
  </p:normalViewPr>
  <p:slideViewPr>
    <p:cSldViewPr snapToGrid="0" snapToObjects="1">
      <p:cViewPr varScale="1">
        <p:scale>
          <a:sx n="124" d="100"/>
          <a:sy n="124" d="100"/>
        </p:scale>
        <p:origin x="184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DD37C37-757F-4545-807D-1FE2CC778C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A095D11-E9D1-374F-AD96-720C7AF9C5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4164E-3E38-284A-8046-D6A92C19B2B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E8DC8B1-ACDE-9240-801B-25D462DB81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A38B2322-321C-0840-99A1-D7F9E7BD54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CF2B4A-C359-F741-9C0A-F7C1F9E927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11226E-212C-5349-AF7F-8B6273CE4D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9CBAA-6502-924F-A1B1-B268563D64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центре планета большая Экосистема а вокруг поменьше планеты экосистемы </a:t>
            </a:r>
          </a:p>
          <a:p>
            <a:endParaRPr lang="ru-RU" dirty="0"/>
          </a:p>
          <a:p>
            <a:r>
              <a:rPr lang="ru-RU" dirty="0"/>
              <a:t>Земля с которой стартует ракета с домом и человечком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9CBAA-6502-924F-A1B1-B268563D64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26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Шаблон для заполнения. Мораль к обоим кейсам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9CBAA-6502-924F-A1B1-B268563D64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431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Шаблон для заполнения. Мораль к обоим кейсам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9CBAA-6502-924F-A1B1-B268563D64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635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>
            <a:extLst>
              <a:ext uri="{FF2B5EF4-FFF2-40B4-BE49-F238E27FC236}">
                <a16:creationId xmlns:a16="http://schemas.microsoft.com/office/drawing/2014/main" id="{3FCDA923-A3CB-034A-975F-BC067C6BD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170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F360F8-E24F-864E-8F2D-9258389A3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B7163-BC25-CC49-A674-C392CAFE6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D2E502-A928-5A4E-85E3-2E48FA7DD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7A7C8F-D744-954C-807F-9E5BB3B69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26A39E-9E30-6240-A69B-4A3FC8184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573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FC2F4-B28D-DC4A-B9EF-512F8E09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BC143E-20BC-484C-9091-EC43611B6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9343FA-60F0-7340-9837-52D2A3CAC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94A452-7567-2746-B16E-D6F0BFC61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27A2BB-0AEF-5948-B798-1FF016C13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04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BB56724-A446-364A-9863-A2A97E66D4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7E2E235-F58D-4948-AAA5-AAC1426D6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1B6DC3-0A4F-6B4E-AE98-93DF076DF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84B31C-C8DD-954D-A45F-46BF2F40F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9093BF-F642-7349-B206-ACB8419EA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9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605E0-8249-F249-9413-048167859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5DEA83-C116-9F4C-AD0E-2D06CB5F1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4FFA6E-2575-BD48-A75E-5D15A3F40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8F24EA-F060-FC4D-B504-0CF11AE42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52008A-4DAC-7848-B77F-085733699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443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A241D5-F4A5-5647-9CDC-35189B49A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35DF28-4E5C-AD41-9FB4-EB9EF2283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451D52-AAAD-714C-8864-005C80BC3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CDB3E3-37EC-BC4A-8F3B-ADDBB2443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26CF02-79D3-FD4A-AEBB-FF4F5B22D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8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7029D9-0885-1B4C-BA70-79426C6A0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6B79C2-7CF8-2044-B57D-3CC3095DB3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503562-FEAB-E04E-9829-098387758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00F43C-CB92-4B44-A106-5182698C5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C19776-0C08-5C45-9A57-770EE4BA6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6B49F8-1861-8442-BCFA-C31E391D7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55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BD344-5FF2-6642-822D-2C6CC075E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986B2B-9CDF-6F45-BBE9-D4989512A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A1F1A69-0B99-9648-AF97-45FE01AD4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E47B32-002E-1442-B95B-EAE45E2BCA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3DD779-2A64-984C-A04F-43A5756A16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926B0B-9630-E748-9EDC-AD699BA41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DB6D497-3346-D14E-87CF-0B9796DF2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F8776F3-9687-6743-A7DB-77F83EA67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56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5E5D6-50B1-8348-AB4D-61226DF0E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7444135-F36A-4D4C-9B14-0E4DBC84D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D57060-CD2C-0A41-B781-7CA8AA3E9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AFCC44-6F18-BD43-88B4-6B03935D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552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79B853-133B-1E44-84F1-3CF734D9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408C0D-63CD-1743-B0C8-7A3B77F6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B3D046-9CCE-0E47-BB7C-3A1B25453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0853D-7B8F-E640-A2C4-BB9F416FE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73772E-DCFE-0644-931D-07103F5C9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B8A7A4-1AE9-4346-B4A4-DD9CC9D07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28B8D9-D5D2-3D41-8CE9-C463E12D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7B4983-C5C0-5F46-8996-38E1829AB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F0CE2C-2E73-514D-978A-4E5516544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22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D85DA-F8CB-7E41-83BD-BC29F43AA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B4017EE-3C60-6840-A227-472306B052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F1C58A-69F1-5742-A2FC-8E6741D19C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367467-4C3D-9A44-9AA3-BDC45A816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E1D3AA-26F2-684A-95CB-67D869B73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15D61E-4D22-2249-A8BB-D2D80DD43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913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0CEAE-A76D-6445-ADD7-5F6216E9F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30609E-0864-AE4C-9E36-857E4C630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2381F7-86BB-6D41-BB53-8BBAA570CD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8EF1E-BD43-3D47-945F-B00CE7C9FA9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F25ECE-EE90-4F40-8FB3-CED7C05D9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21CC27-6EE2-624C-9798-DFB24BAB4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711AB-20FF-C142-BC89-FA1737DCD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69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tiff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file:////Users/ykorovina/Desktop/cosmonaut.png" TargetMode="Externa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file:////Users/ykorovina/Desktop/cosmonaut.png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7" Type="http://schemas.openxmlformats.org/officeDocument/2006/relationships/image" Target="file:////Users/ykorovina/Downloads/ba01740365f76e8bd5cf2e99452afa9c.p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hyperlink" Target="mailto:ASidorin@croc.ru" TargetMode="Externa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5CE676-2621-7944-A871-424F6FD90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3471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2858733-F694-434C-94BF-51E11229B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86" y="699307"/>
            <a:ext cx="6140577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– </a:t>
            </a:r>
            <a:b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черный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70DA4AF-1919-ED40-ACEA-384F738C8599}"/>
              </a:ext>
            </a:extLst>
          </p:cNvPr>
          <p:cNvSpPr txBox="1">
            <a:spLocks/>
          </p:cNvSpPr>
          <p:nvPr/>
        </p:nvSpPr>
        <p:spPr>
          <a:xfrm>
            <a:off x="682686" y="2427708"/>
            <a:ext cx="6140577" cy="10326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737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трансформация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C4FE398-A348-294C-AB66-79E0A13BD7A0}"/>
              </a:ext>
            </a:extLst>
          </p:cNvPr>
          <p:cNvSpPr txBox="1">
            <a:spLocks/>
          </p:cNvSpPr>
          <p:nvPr/>
        </p:nvSpPr>
        <p:spPr>
          <a:xfrm>
            <a:off x="682686" y="3863214"/>
            <a:ext cx="4993719" cy="758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4D4D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Автоматизация</a:t>
            </a:r>
            <a:endParaRPr lang="ru-RU" sz="3600" dirty="0">
              <a:solidFill>
                <a:srgbClr val="4D4D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3A75705-993F-2849-8BAF-05A3291BFD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359" y="0"/>
            <a:ext cx="2427708" cy="24277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D7620BC-87BB-EE4B-83C7-5DB71B636499}"/>
              </a:ext>
            </a:extLst>
          </p:cNvPr>
          <p:cNvSpPr txBox="1"/>
          <p:nvPr/>
        </p:nvSpPr>
        <p:spPr>
          <a:xfrm>
            <a:off x="10598420" y="308453"/>
            <a:ext cx="1539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B2B-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маркетинг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choice</a:t>
            </a:r>
            <a:endParaRPr lang="ru-RU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25">
            <a:extLst>
              <a:ext uri="{FF2B5EF4-FFF2-40B4-BE49-F238E27FC236}">
                <a16:creationId xmlns:a16="http://schemas.microsoft.com/office/drawing/2014/main" id="{AE7A96DD-86DB-8F4C-8579-AC4709DCEAE1}"/>
              </a:ext>
            </a:extLst>
          </p:cNvPr>
          <p:cNvSpPr>
            <a:spLocks noEditPoints="1"/>
          </p:cNvSpPr>
          <p:nvPr/>
        </p:nvSpPr>
        <p:spPr bwMode="auto">
          <a:xfrm>
            <a:off x="682686" y="6333339"/>
            <a:ext cx="689473" cy="178486"/>
          </a:xfrm>
          <a:custGeom>
            <a:avLst/>
            <a:gdLst>
              <a:gd name="T0" fmla="*/ 1747 w 4987"/>
              <a:gd name="T1" fmla="*/ 702 h 1291"/>
              <a:gd name="T2" fmla="*/ 1903 w 4987"/>
              <a:gd name="T3" fmla="*/ 655 h 1291"/>
              <a:gd name="T4" fmla="*/ 1976 w 4987"/>
              <a:gd name="T5" fmla="*/ 554 h 1291"/>
              <a:gd name="T6" fmla="*/ 1977 w 4987"/>
              <a:gd name="T7" fmla="*/ 430 h 1291"/>
              <a:gd name="T8" fmla="*/ 1912 w 4987"/>
              <a:gd name="T9" fmla="*/ 331 h 1291"/>
              <a:gd name="T10" fmla="*/ 1762 w 4987"/>
              <a:gd name="T11" fmla="*/ 280 h 1291"/>
              <a:gd name="T12" fmla="*/ 2988 w 4987"/>
              <a:gd name="T13" fmla="*/ 271 h 1291"/>
              <a:gd name="T14" fmla="*/ 2811 w 4987"/>
              <a:gd name="T15" fmla="*/ 346 h 1291"/>
              <a:gd name="T16" fmla="*/ 2706 w 4987"/>
              <a:gd name="T17" fmla="*/ 499 h 1291"/>
              <a:gd name="T18" fmla="*/ 2684 w 4987"/>
              <a:gd name="T19" fmla="*/ 696 h 1291"/>
              <a:gd name="T20" fmla="*/ 2750 w 4987"/>
              <a:gd name="T21" fmla="*/ 876 h 1291"/>
              <a:gd name="T22" fmla="*/ 2892 w 4987"/>
              <a:gd name="T23" fmla="*/ 994 h 1291"/>
              <a:gd name="T24" fmla="*/ 3094 w 4987"/>
              <a:gd name="T25" fmla="*/ 1022 h 1291"/>
              <a:gd name="T26" fmla="*/ 3269 w 4987"/>
              <a:gd name="T27" fmla="*/ 946 h 1291"/>
              <a:gd name="T28" fmla="*/ 3375 w 4987"/>
              <a:gd name="T29" fmla="*/ 793 h 1291"/>
              <a:gd name="T30" fmla="*/ 3398 w 4987"/>
              <a:gd name="T31" fmla="*/ 595 h 1291"/>
              <a:gd name="T32" fmla="*/ 3333 w 4987"/>
              <a:gd name="T33" fmla="*/ 414 h 1291"/>
              <a:gd name="T34" fmla="*/ 3190 w 4987"/>
              <a:gd name="T35" fmla="*/ 296 h 1291"/>
              <a:gd name="T36" fmla="*/ 3891 w 4987"/>
              <a:gd name="T37" fmla="*/ 24 h 1291"/>
              <a:gd name="T38" fmla="*/ 4969 w 4987"/>
              <a:gd name="T39" fmla="*/ 24 h 1291"/>
              <a:gd name="T40" fmla="*/ 4180 w 4987"/>
              <a:gd name="T41" fmla="*/ 704 h 1291"/>
              <a:gd name="T42" fmla="*/ 1233 w 4987"/>
              <a:gd name="T43" fmla="*/ 24 h 1291"/>
              <a:gd name="T44" fmla="*/ 1939 w 4987"/>
              <a:gd name="T45" fmla="*/ 48 h 1291"/>
              <a:gd name="T46" fmla="*/ 2141 w 4987"/>
              <a:gd name="T47" fmla="*/ 152 h 1291"/>
              <a:gd name="T48" fmla="*/ 2254 w 4987"/>
              <a:gd name="T49" fmla="*/ 324 h 1291"/>
              <a:gd name="T50" fmla="*/ 2278 w 4987"/>
              <a:gd name="T51" fmla="*/ 543 h 1291"/>
              <a:gd name="T52" fmla="*/ 2206 w 4987"/>
              <a:gd name="T53" fmla="*/ 743 h 1291"/>
              <a:gd name="T54" fmla="*/ 2042 w 4987"/>
              <a:gd name="T55" fmla="*/ 884 h 1291"/>
              <a:gd name="T56" fmla="*/ 1796 w 4987"/>
              <a:gd name="T57" fmla="*/ 950 h 1291"/>
              <a:gd name="T58" fmla="*/ 1233 w 4987"/>
              <a:gd name="T59" fmla="*/ 1274 h 1291"/>
              <a:gd name="T60" fmla="*/ 289 w 4987"/>
              <a:gd name="T61" fmla="*/ 572 h 1291"/>
              <a:gd name="T62" fmla="*/ 1097 w 4987"/>
              <a:gd name="T63" fmla="*/ 1274 h 1291"/>
              <a:gd name="T64" fmla="*/ 0 w 4987"/>
              <a:gd name="T65" fmla="*/ 1274 h 1291"/>
              <a:gd name="T66" fmla="*/ 3169 w 4987"/>
              <a:gd name="T67" fmla="*/ 10 h 1291"/>
              <a:gd name="T68" fmla="*/ 3401 w 4987"/>
              <a:gd name="T69" fmla="*/ 99 h 1291"/>
              <a:gd name="T70" fmla="*/ 3581 w 4987"/>
              <a:gd name="T71" fmla="*/ 266 h 1291"/>
              <a:gd name="T72" fmla="*/ 3682 w 4987"/>
              <a:gd name="T73" fmla="*/ 504 h 1291"/>
              <a:gd name="T74" fmla="*/ 3680 w 4987"/>
              <a:gd name="T75" fmla="*/ 796 h 1291"/>
              <a:gd name="T76" fmla="*/ 3567 w 4987"/>
              <a:gd name="T77" fmla="*/ 1044 h 1291"/>
              <a:gd name="T78" fmla="*/ 3369 w 4987"/>
              <a:gd name="T79" fmla="*/ 1212 h 1291"/>
              <a:gd name="T80" fmla="*/ 3112 w 4987"/>
              <a:gd name="T81" fmla="*/ 1288 h 1291"/>
              <a:gd name="T82" fmla="*/ 2836 w 4987"/>
              <a:gd name="T83" fmla="*/ 1261 h 1291"/>
              <a:gd name="T84" fmla="*/ 2605 w 4987"/>
              <a:gd name="T85" fmla="*/ 1135 h 1291"/>
              <a:gd name="T86" fmla="*/ 2446 w 4987"/>
              <a:gd name="T87" fmla="*/ 925 h 1291"/>
              <a:gd name="T88" fmla="*/ 2386 w 4987"/>
              <a:gd name="T89" fmla="*/ 646 h 1291"/>
              <a:gd name="T90" fmla="*/ 2446 w 4987"/>
              <a:gd name="T91" fmla="*/ 366 h 1291"/>
              <a:gd name="T92" fmla="*/ 2608 w 4987"/>
              <a:gd name="T93" fmla="*/ 155 h 1291"/>
              <a:gd name="T94" fmla="*/ 2839 w 4987"/>
              <a:gd name="T95" fmla="*/ 30 h 1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87" h="1291">
                <a:moveTo>
                  <a:pt x="1522" y="277"/>
                </a:moveTo>
                <a:lnTo>
                  <a:pt x="1522" y="705"/>
                </a:lnTo>
                <a:lnTo>
                  <a:pt x="1693" y="705"/>
                </a:lnTo>
                <a:lnTo>
                  <a:pt x="1747" y="702"/>
                </a:lnTo>
                <a:lnTo>
                  <a:pt x="1794" y="696"/>
                </a:lnTo>
                <a:lnTo>
                  <a:pt x="1836" y="687"/>
                </a:lnTo>
                <a:lnTo>
                  <a:pt x="1873" y="673"/>
                </a:lnTo>
                <a:lnTo>
                  <a:pt x="1903" y="655"/>
                </a:lnTo>
                <a:lnTo>
                  <a:pt x="1929" y="635"/>
                </a:lnTo>
                <a:lnTo>
                  <a:pt x="1950" y="611"/>
                </a:lnTo>
                <a:lnTo>
                  <a:pt x="1965" y="584"/>
                </a:lnTo>
                <a:lnTo>
                  <a:pt x="1976" y="554"/>
                </a:lnTo>
                <a:lnTo>
                  <a:pt x="1983" y="522"/>
                </a:lnTo>
                <a:lnTo>
                  <a:pt x="1985" y="487"/>
                </a:lnTo>
                <a:lnTo>
                  <a:pt x="1983" y="457"/>
                </a:lnTo>
                <a:lnTo>
                  <a:pt x="1977" y="430"/>
                </a:lnTo>
                <a:lnTo>
                  <a:pt x="1968" y="402"/>
                </a:lnTo>
                <a:lnTo>
                  <a:pt x="1954" y="377"/>
                </a:lnTo>
                <a:lnTo>
                  <a:pt x="1936" y="352"/>
                </a:lnTo>
                <a:lnTo>
                  <a:pt x="1912" y="331"/>
                </a:lnTo>
                <a:lnTo>
                  <a:pt x="1883" y="313"/>
                </a:lnTo>
                <a:lnTo>
                  <a:pt x="1850" y="298"/>
                </a:lnTo>
                <a:lnTo>
                  <a:pt x="1809" y="286"/>
                </a:lnTo>
                <a:lnTo>
                  <a:pt x="1762" y="280"/>
                </a:lnTo>
                <a:lnTo>
                  <a:pt x="1709" y="277"/>
                </a:lnTo>
                <a:lnTo>
                  <a:pt x="1522" y="277"/>
                </a:lnTo>
                <a:close/>
                <a:moveTo>
                  <a:pt x="3041" y="266"/>
                </a:moveTo>
                <a:lnTo>
                  <a:pt x="2988" y="271"/>
                </a:lnTo>
                <a:lnTo>
                  <a:pt x="2938" y="280"/>
                </a:lnTo>
                <a:lnTo>
                  <a:pt x="2891" y="296"/>
                </a:lnTo>
                <a:lnTo>
                  <a:pt x="2848" y="319"/>
                </a:lnTo>
                <a:lnTo>
                  <a:pt x="2811" y="346"/>
                </a:lnTo>
                <a:lnTo>
                  <a:pt x="2777" y="378"/>
                </a:lnTo>
                <a:lnTo>
                  <a:pt x="2749" y="414"/>
                </a:lnTo>
                <a:lnTo>
                  <a:pt x="2726" y="455"/>
                </a:lnTo>
                <a:lnTo>
                  <a:pt x="2706" y="499"/>
                </a:lnTo>
                <a:lnTo>
                  <a:pt x="2693" y="546"/>
                </a:lnTo>
                <a:lnTo>
                  <a:pt x="2684" y="595"/>
                </a:lnTo>
                <a:lnTo>
                  <a:pt x="2682" y="646"/>
                </a:lnTo>
                <a:lnTo>
                  <a:pt x="2684" y="696"/>
                </a:lnTo>
                <a:lnTo>
                  <a:pt x="2693" y="746"/>
                </a:lnTo>
                <a:lnTo>
                  <a:pt x="2706" y="791"/>
                </a:lnTo>
                <a:lnTo>
                  <a:pt x="2726" y="835"/>
                </a:lnTo>
                <a:lnTo>
                  <a:pt x="2750" y="876"/>
                </a:lnTo>
                <a:lnTo>
                  <a:pt x="2779" y="912"/>
                </a:lnTo>
                <a:lnTo>
                  <a:pt x="2812" y="944"/>
                </a:lnTo>
                <a:lnTo>
                  <a:pt x="2850" y="972"/>
                </a:lnTo>
                <a:lnTo>
                  <a:pt x="2892" y="994"/>
                </a:lnTo>
                <a:lnTo>
                  <a:pt x="2938" y="1011"/>
                </a:lnTo>
                <a:lnTo>
                  <a:pt x="2988" y="1022"/>
                </a:lnTo>
                <a:lnTo>
                  <a:pt x="3041" y="1025"/>
                </a:lnTo>
                <a:lnTo>
                  <a:pt x="3094" y="1022"/>
                </a:lnTo>
                <a:lnTo>
                  <a:pt x="3143" y="1011"/>
                </a:lnTo>
                <a:lnTo>
                  <a:pt x="3190" y="994"/>
                </a:lnTo>
                <a:lnTo>
                  <a:pt x="3231" y="973"/>
                </a:lnTo>
                <a:lnTo>
                  <a:pt x="3269" y="946"/>
                </a:lnTo>
                <a:lnTo>
                  <a:pt x="3304" y="914"/>
                </a:lnTo>
                <a:lnTo>
                  <a:pt x="3333" y="876"/>
                </a:lnTo>
                <a:lnTo>
                  <a:pt x="3355" y="837"/>
                </a:lnTo>
                <a:lnTo>
                  <a:pt x="3375" y="793"/>
                </a:lnTo>
                <a:lnTo>
                  <a:pt x="3389" y="746"/>
                </a:lnTo>
                <a:lnTo>
                  <a:pt x="3398" y="698"/>
                </a:lnTo>
                <a:lnTo>
                  <a:pt x="3401" y="646"/>
                </a:lnTo>
                <a:lnTo>
                  <a:pt x="3398" y="595"/>
                </a:lnTo>
                <a:lnTo>
                  <a:pt x="3389" y="545"/>
                </a:lnTo>
                <a:lnTo>
                  <a:pt x="3375" y="498"/>
                </a:lnTo>
                <a:lnTo>
                  <a:pt x="3357" y="454"/>
                </a:lnTo>
                <a:lnTo>
                  <a:pt x="3333" y="414"/>
                </a:lnTo>
                <a:lnTo>
                  <a:pt x="3304" y="378"/>
                </a:lnTo>
                <a:lnTo>
                  <a:pt x="3271" y="346"/>
                </a:lnTo>
                <a:lnTo>
                  <a:pt x="3233" y="319"/>
                </a:lnTo>
                <a:lnTo>
                  <a:pt x="3190" y="296"/>
                </a:lnTo>
                <a:lnTo>
                  <a:pt x="3145" y="280"/>
                </a:lnTo>
                <a:lnTo>
                  <a:pt x="3095" y="271"/>
                </a:lnTo>
                <a:lnTo>
                  <a:pt x="3041" y="266"/>
                </a:lnTo>
                <a:close/>
                <a:moveTo>
                  <a:pt x="3891" y="24"/>
                </a:moveTo>
                <a:lnTo>
                  <a:pt x="4180" y="24"/>
                </a:lnTo>
                <a:lnTo>
                  <a:pt x="4180" y="572"/>
                </a:lnTo>
                <a:lnTo>
                  <a:pt x="4630" y="24"/>
                </a:lnTo>
                <a:lnTo>
                  <a:pt x="4969" y="24"/>
                </a:lnTo>
                <a:lnTo>
                  <a:pt x="4463" y="616"/>
                </a:lnTo>
                <a:lnTo>
                  <a:pt x="4987" y="1274"/>
                </a:lnTo>
                <a:lnTo>
                  <a:pt x="4621" y="1274"/>
                </a:lnTo>
                <a:lnTo>
                  <a:pt x="4180" y="704"/>
                </a:lnTo>
                <a:lnTo>
                  <a:pt x="4180" y="1274"/>
                </a:lnTo>
                <a:lnTo>
                  <a:pt x="3891" y="1274"/>
                </a:lnTo>
                <a:lnTo>
                  <a:pt x="3891" y="24"/>
                </a:lnTo>
                <a:close/>
                <a:moveTo>
                  <a:pt x="1233" y="24"/>
                </a:moveTo>
                <a:lnTo>
                  <a:pt x="1735" y="24"/>
                </a:lnTo>
                <a:lnTo>
                  <a:pt x="1809" y="27"/>
                </a:lnTo>
                <a:lnTo>
                  <a:pt x="1877" y="34"/>
                </a:lnTo>
                <a:lnTo>
                  <a:pt x="1939" y="48"/>
                </a:lnTo>
                <a:lnTo>
                  <a:pt x="1998" y="68"/>
                </a:lnTo>
                <a:lnTo>
                  <a:pt x="2050" y="92"/>
                </a:lnTo>
                <a:lnTo>
                  <a:pt x="2098" y="119"/>
                </a:lnTo>
                <a:lnTo>
                  <a:pt x="2141" y="152"/>
                </a:lnTo>
                <a:lnTo>
                  <a:pt x="2177" y="189"/>
                </a:lnTo>
                <a:lnTo>
                  <a:pt x="2209" y="230"/>
                </a:lnTo>
                <a:lnTo>
                  <a:pt x="2234" y="275"/>
                </a:lnTo>
                <a:lnTo>
                  <a:pt x="2254" y="324"/>
                </a:lnTo>
                <a:lnTo>
                  <a:pt x="2269" y="374"/>
                </a:lnTo>
                <a:lnTo>
                  <a:pt x="2278" y="428"/>
                </a:lnTo>
                <a:lnTo>
                  <a:pt x="2281" y="486"/>
                </a:lnTo>
                <a:lnTo>
                  <a:pt x="2278" y="543"/>
                </a:lnTo>
                <a:lnTo>
                  <a:pt x="2268" y="598"/>
                </a:lnTo>
                <a:lnTo>
                  <a:pt x="2254" y="649"/>
                </a:lnTo>
                <a:lnTo>
                  <a:pt x="2233" y="698"/>
                </a:lnTo>
                <a:lnTo>
                  <a:pt x="2206" y="743"/>
                </a:lnTo>
                <a:lnTo>
                  <a:pt x="2174" y="784"/>
                </a:lnTo>
                <a:lnTo>
                  <a:pt x="2134" y="822"/>
                </a:lnTo>
                <a:lnTo>
                  <a:pt x="2092" y="855"/>
                </a:lnTo>
                <a:lnTo>
                  <a:pt x="2042" y="884"/>
                </a:lnTo>
                <a:lnTo>
                  <a:pt x="1989" y="908"/>
                </a:lnTo>
                <a:lnTo>
                  <a:pt x="1930" y="928"/>
                </a:lnTo>
                <a:lnTo>
                  <a:pt x="1865" y="941"/>
                </a:lnTo>
                <a:lnTo>
                  <a:pt x="1796" y="950"/>
                </a:lnTo>
                <a:lnTo>
                  <a:pt x="1721" y="953"/>
                </a:lnTo>
                <a:lnTo>
                  <a:pt x="1522" y="953"/>
                </a:lnTo>
                <a:lnTo>
                  <a:pt x="1522" y="1274"/>
                </a:lnTo>
                <a:lnTo>
                  <a:pt x="1233" y="1274"/>
                </a:lnTo>
                <a:lnTo>
                  <a:pt x="1233" y="24"/>
                </a:lnTo>
                <a:close/>
                <a:moveTo>
                  <a:pt x="0" y="24"/>
                </a:moveTo>
                <a:lnTo>
                  <a:pt x="289" y="24"/>
                </a:lnTo>
                <a:lnTo>
                  <a:pt x="289" y="572"/>
                </a:lnTo>
                <a:lnTo>
                  <a:pt x="740" y="24"/>
                </a:lnTo>
                <a:lnTo>
                  <a:pt x="1077" y="24"/>
                </a:lnTo>
                <a:lnTo>
                  <a:pt x="572" y="616"/>
                </a:lnTo>
                <a:lnTo>
                  <a:pt x="1097" y="1274"/>
                </a:lnTo>
                <a:lnTo>
                  <a:pt x="731" y="1274"/>
                </a:lnTo>
                <a:lnTo>
                  <a:pt x="289" y="704"/>
                </a:lnTo>
                <a:lnTo>
                  <a:pt x="289" y="1274"/>
                </a:lnTo>
                <a:lnTo>
                  <a:pt x="0" y="1274"/>
                </a:lnTo>
                <a:lnTo>
                  <a:pt x="0" y="24"/>
                </a:lnTo>
                <a:close/>
                <a:moveTo>
                  <a:pt x="3041" y="0"/>
                </a:moveTo>
                <a:lnTo>
                  <a:pt x="3106" y="3"/>
                </a:lnTo>
                <a:lnTo>
                  <a:pt x="3169" y="10"/>
                </a:lnTo>
                <a:lnTo>
                  <a:pt x="3230" y="25"/>
                </a:lnTo>
                <a:lnTo>
                  <a:pt x="3290" y="45"/>
                </a:lnTo>
                <a:lnTo>
                  <a:pt x="3346" y="69"/>
                </a:lnTo>
                <a:lnTo>
                  <a:pt x="3401" y="99"/>
                </a:lnTo>
                <a:lnTo>
                  <a:pt x="3452" y="134"/>
                </a:lnTo>
                <a:lnTo>
                  <a:pt x="3499" y="174"/>
                </a:lnTo>
                <a:lnTo>
                  <a:pt x="3541" y="218"/>
                </a:lnTo>
                <a:lnTo>
                  <a:pt x="3581" y="266"/>
                </a:lnTo>
                <a:lnTo>
                  <a:pt x="3614" y="319"/>
                </a:lnTo>
                <a:lnTo>
                  <a:pt x="3643" y="377"/>
                </a:lnTo>
                <a:lnTo>
                  <a:pt x="3665" y="439"/>
                </a:lnTo>
                <a:lnTo>
                  <a:pt x="3682" y="504"/>
                </a:lnTo>
                <a:lnTo>
                  <a:pt x="3693" y="573"/>
                </a:lnTo>
                <a:lnTo>
                  <a:pt x="3696" y="646"/>
                </a:lnTo>
                <a:lnTo>
                  <a:pt x="3693" y="723"/>
                </a:lnTo>
                <a:lnTo>
                  <a:pt x="3680" y="796"/>
                </a:lnTo>
                <a:lnTo>
                  <a:pt x="3662" y="866"/>
                </a:lnTo>
                <a:lnTo>
                  <a:pt x="3637" y="929"/>
                </a:lnTo>
                <a:lnTo>
                  <a:pt x="3605" y="990"/>
                </a:lnTo>
                <a:lnTo>
                  <a:pt x="3567" y="1044"/>
                </a:lnTo>
                <a:lnTo>
                  <a:pt x="3525" y="1094"/>
                </a:lnTo>
                <a:lnTo>
                  <a:pt x="3478" y="1140"/>
                </a:lnTo>
                <a:lnTo>
                  <a:pt x="3425" y="1179"/>
                </a:lnTo>
                <a:lnTo>
                  <a:pt x="3369" y="1212"/>
                </a:lnTo>
                <a:lnTo>
                  <a:pt x="3308" y="1241"/>
                </a:lnTo>
                <a:lnTo>
                  <a:pt x="3245" y="1262"/>
                </a:lnTo>
                <a:lnTo>
                  <a:pt x="3180" y="1279"/>
                </a:lnTo>
                <a:lnTo>
                  <a:pt x="3112" y="1288"/>
                </a:lnTo>
                <a:lnTo>
                  <a:pt x="3041" y="1291"/>
                </a:lnTo>
                <a:lnTo>
                  <a:pt x="2971" y="1288"/>
                </a:lnTo>
                <a:lnTo>
                  <a:pt x="2903" y="1277"/>
                </a:lnTo>
                <a:lnTo>
                  <a:pt x="2836" y="1261"/>
                </a:lnTo>
                <a:lnTo>
                  <a:pt x="2773" y="1238"/>
                </a:lnTo>
                <a:lnTo>
                  <a:pt x="2714" y="1209"/>
                </a:lnTo>
                <a:lnTo>
                  <a:pt x="2656" y="1176"/>
                </a:lnTo>
                <a:lnTo>
                  <a:pt x="2605" y="1135"/>
                </a:lnTo>
                <a:lnTo>
                  <a:pt x="2557" y="1090"/>
                </a:lnTo>
                <a:lnTo>
                  <a:pt x="2514" y="1040"/>
                </a:lnTo>
                <a:lnTo>
                  <a:pt x="2476" y="985"/>
                </a:lnTo>
                <a:lnTo>
                  <a:pt x="2446" y="925"/>
                </a:lnTo>
                <a:lnTo>
                  <a:pt x="2420" y="861"/>
                </a:lnTo>
                <a:lnTo>
                  <a:pt x="2402" y="793"/>
                </a:lnTo>
                <a:lnTo>
                  <a:pt x="2390" y="720"/>
                </a:lnTo>
                <a:lnTo>
                  <a:pt x="2386" y="646"/>
                </a:lnTo>
                <a:lnTo>
                  <a:pt x="2390" y="570"/>
                </a:lnTo>
                <a:lnTo>
                  <a:pt x="2402" y="498"/>
                </a:lnTo>
                <a:lnTo>
                  <a:pt x="2420" y="430"/>
                </a:lnTo>
                <a:lnTo>
                  <a:pt x="2446" y="366"/>
                </a:lnTo>
                <a:lnTo>
                  <a:pt x="2479" y="305"/>
                </a:lnTo>
                <a:lnTo>
                  <a:pt x="2517" y="251"/>
                </a:lnTo>
                <a:lnTo>
                  <a:pt x="2560" y="201"/>
                </a:lnTo>
                <a:lnTo>
                  <a:pt x="2608" y="155"/>
                </a:lnTo>
                <a:lnTo>
                  <a:pt x="2661" y="116"/>
                </a:lnTo>
                <a:lnTo>
                  <a:pt x="2717" y="81"/>
                </a:lnTo>
                <a:lnTo>
                  <a:pt x="2776" y="53"/>
                </a:lnTo>
                <a:lnTo>
                  <a:pt x="2839" y="30"/>
                </a:lnTo>
                <a:lnTo>
                  <a:pt x="2904" y="13"/>
                </a:lnTo>
                <a:lnTo>
                  <a:pt x="2973" y="3"/>
                </a:lnTo>
                <a:lnTo>
                  <a:pt x="3041" y="0"/>
                </a:lnTo>
                <a:close/>
              </a:path>
            </a:pathLst>
          </a:custGeom>
          <a:solidFill>
            <a:srgbClr val="00A46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5715" tIns="22857" rIns="45715" bIns="22857" numCol="1" anchor="t" anchorCtr="0" compatLnSpc="1">
            <a:prstTxWarp prst="textNoShape">
              <a:avLst/>
            </a:prstTxWarp>
          </a:bodyPr>
          <a:lstStyle/>
          <a:p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636169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4AF572-807E-8440-B528-6795241F8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6840"/>
            <a:ext cx="12205631" cy="6864839"/>
          </a:xfrm>
          <a:prstGeom prst="rect">
            <a:avLst/>
          </a:prstGeom>
        </p:spPr>
      </p:pic>
      <p:sp>
        <p:nvSpPr>
          <p:cNvPr id="41" name="Овал 40">
            <a:extLst>
              <a:ext uri="{FF2B5EF4-FFF2-40B4-BE49-F238E27FC236}">
                <a16:creationId xmlns:a16="http://schemas.microsoft.com/office/drawing/2014/main" id="{951E5197-21E9-6947-9B48-DBE398775CDD}"/>
              </a:ext>
            </a:extLst>
          </p:cNvPr>
          <p:cNvSpPr/>
          <p:nvPr/>
        </p:nvSpPr>
        <p:spPr>
          <a:xfrm>
            <a:off x="898339" y="1109540"/>
            <a:ext cx="10395323" cy="4076721"/>
          </a:xfrm>
          <a:prstGeom prst="ellipse">
            <a:avLst/>
          </a:prstGeom>
          <a:noFill/>
          <a:ln w="190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1E1FAE-5811-0049-B864-5AACF3042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46845">
            <a:off x="1413027" y="3939147"/>
            <a:ext cx="1033200" cy="1033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D0D2387-EF3F-8346-AE8F-95E1B57C76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2159" y="1228945"/>
            <a:ext cx="777600" cy="77760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488CE55-8288-1342-AA04-D4E3C4AB1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143011">
            <a:off x="10690532" y="2405324"/>
            <a:ext cx="889200" cy="8892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9A66BB35-630E-564D-8712-B4D08EE4F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212588">
            <a:off x="9416760" y="1322393"/>
            <a:ext cx="777600" cy="7776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4AC21A-0AFC-B241-BD6D-2DEAED878E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476811">
            <a:off x="9978451" y="3930886"/>
            <a:ext cx="1033200" cy="10332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F4B62486-7CCE-B847-B8A6-272876B94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508" y="2422241"/>
            <a:ext cx="885600" cy="885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CF8B8-EECB-7547-ADEA-9AA301FED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86" y="79023"/>
            <a:ext cx="9770569" cy="1030518"/>
          </a:xfrm>
        </p:spPr>
        <p:txBody>
          <a:bodyPr>
            <a:normAutofit/>
          </a:bodyPr>
          <a:lstStyle/>
          <a:p>
            <a:r>
              <a:rPr lang="ru-RU" sz="3400" spc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– не новое слово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DC3A89-3C79-B741-8F6B-7F3FDC1ACAE9}"/>
              </a:ext>
            </a:extLst>
          </p:cNvPr>
          <p:cNvSpPr txBox="1"/>
          <p:nvPr/>
        </p:nvSpPr>
        <p:spPr>
          <a:xfrm>
            <a:off x="2435711" y="4011478"/>
            <a:ext cx="3375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Человеческая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жизненный цикл сотрудника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3B6DF043-D7D3-5B40-BE2A-FE345922A704}"/>
              </a:ext>
            </a:extLst>
          </p:cNvPr>
          <p:cNvSpPr txBox="1">
            <a:spLocks/>
          </p:cNvSpPr>
          <p:nvPr/>
        </p:nvSpPr>
        <p:spPr>
          <a:xfrm>
            <a:off x="682686" y="5525641"/>
            <a:ext cx="10981611" cy="1325563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00" spc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объединить в одну экосистему — тренд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D885D4-3170-EC45-B608-8B8DCD25E3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5792" y="2352725"/>
            <a:ext cx="2135395" cy="213539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4D58CE6-DA01-BE4F-89A9-7DEA1F410021}"/>
              </a:ext>
            </a:extLst>
          </p:cNvPr>
          <p:cNvSpPr txBox="1"/>
          <p:nvPr/>
        </p:nvSpPr>
        <p:spPr>
          <a:xfrm>
            <a:off x="3545558" y="1281032"/>
            <a:ext cx="2703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Производственная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подрядчики + партнеры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A360800-83F6-8F42-886C-17F0A632529F}"/>
              </a:ext>
            </a:extLst>
          </p:cNvPr>
          <p:cNvSpPr txBox="1"/>
          <p:nvPr/>
        </p:nvSpPr>
        <p:spPr>
          <a:xfrm>
            <a:off x="6879423" y="1393376"/>
            <a:ext cx="2451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Технологическая 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платформа, сервисы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A7E093-652A-634B-B431-D2E5FC6E89A2}"/>
              </a:ext>
            </a:extLst>
          </p:cNvPr>
          <p:cNvSpPr txBox="1"/>
          <p:nvPr/>
        </p:nvSpPr>
        <p:spPr>
          <a:xfrm>
            <a:off x="7879992" y="2410701"/>
            <a:ext cx="277459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Экспертная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сообщество, отраслевые институты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E881FD-0ACF-3143-BE7E-2B7F91C80D52}"/>
              </a:ext>
            </a:extLst>
          </p:cNvPr>
          <p:cNvSpPr txBox="1"/>
          <p:nvPr/>
        </p:nvSpPr>
        <p:spPr>
          <a:xfrm>
            <a:off x="7255615" y="3824056"/>
            <a:ext cx="27269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общество, экология, благотворительность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AC69F7D-B376-4C44-9515-404002FD84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73141">
            <a:off x="4825794" y="2716541"/>
            <a:ext cx="3044556" cy="1211879"/>
          </a:xfrm>
          <a:prstGeom prst="rect">
            <a:avLst/>
          </a:prstGeom>
        </p:spPr>
      </p:pic>
      <p:sp>
        <p:nvSpPr>
          <p:cNvPr id="22" name="Freeform 25">
            <a:extLst>
              <a:ext uri="{FF2B5EF4-FFF2-40B4-BE49-F238E27FC236}">
                <a16:creationId xmlns:a16="http://schemas.microsoft.com/office/drawing/2014/main" id="{164690E2-AE50-444C-A7D0-3A446791F42A}"/>
              </a:ext>
            </a:extLst>
          </p:cNvPr>
          <p:cNvSpPr>
            <a:spLocks noEditPoints="1"/>
          </p:cNvSpPr>
          <p:nvPr/>
        </p:nvSpPr>
        <p:spPr bwMode="auto">
          <a:xfrm>
            <a:off x="682686" y="6333339"/>
            <a:ext cx="689473" cy="178486"/>
          </a:xfrm>
          <a:custGeom>
            <a:avLst/>
            <a:gdLst>
              <a:gd name="T0" fmla="*/ 1747 w 4987"/>
              <a:gd name="T1" fmla="*/ 702 h 1291"/>
              <a:gd name="T2" fmla="*/ 1903 w 4987"/>
              <a:gd name="T3" fmla="*/ 655 h 1291"/>
              <a:gd name="T4" fmla="*/ 1976 w 4987"/>
              <a:gd name="T5" fmla="*/ 554 h 1291"/>
              <a:gd name="T6" fmla="*/ 1977 w 4987"/>
              <a:gd name="T7" fmla="*/ 430 h 1291"/>
              <a:gd name="T8" fmla="*/ 1912 w 4987"/>
              <a:gd name="T9" fmla="*/ 331 h 1291"/>
              <a:gd name="T10" fmla="*/ 1762 w 4987"/>
              <a:gd name="T11" fmla="*/ 280 h 1291"/>
              <a:gd name="T12" fmla="*/ 2988 w 4987"/>
              <a:gd name="T13" fmla="*/ 271 h 1291"/>
              <a:gd name="T14" fmla="*/ 2811 w 4987"/>
              <a:gd name="T15" fmla="*/ 346 h 1291"/>
              <a:gd name="T16" fmla="*/ 2706 w 4987"/>
              <a:gd name="T17" fmla="*/ 499 h 1291"/>
              <a:gd name="T18" fmla="*/ 2684 w 4987"/>
              <a:gd name="T19" fmla="*/ 696 h 1291"/>
              <a:gd name="T20" fmla="*/ 2750 w 4987"/>
              <a:gd name="T21" fmla="*/ 876 h 1291"/>
              <a:gd name="T22" fmla="*/ 2892 w 4987"/>
              <a:gd name="T23" fmla="*/ 994 h 1291"/>
              <a:gd name="T24" fmla="*/ 3094 w 4987"/>
              <a:gd name="T25" fmla="*/ 1022 h 1291"/>
              <a:gd name="T26" fmla="*/ 3269 w 4987"/>
              <a:gd name="T27" fmla="*/ 946 h 1291"/>
              <a:gd name="T28" fmla="*/ 3375 w 4987"/>
              <a:gd name="T29" fmla="*/ 793 h 1291"/>
              <a:gd name="T30" fmla="*/ 3398 w 4987"/>
              <a:gd name="T31" fmla="*/ 595 h 1291"/>
              <a:gd name="T32" fmla="*/ 3333 w 4987"/>
              <a:gd name="T33" fmla="*/ 414 h 1291"/>
              <a:gd name="T34" fmla="*/ 3190 w 4987"/>
              <a:gd name="T35" fmla="*/ 296 h 1291"/>
              <a:gd name="T36" fmla="*/ 3891 w 4987"/>
              <a:gd name="T37" fmla="*/ 24 h 1291"/>
              <a:gd name="T38" fmla="*/ 4969 w 4987"/>
              <a:gd name="T39" fmla="*/ 24 h 1291"/>
              <a:gd name="T40" fmla="*/ 4180 w 4987"/>
              <a:gd name="T41" fmla="*/ 704 h 1291"/>
              <a:gd name="T42" fmla="*/ 1233 w 4987"/>
              <a:gd name="T43" fmla="*/ 24 h 1291"/>
              <a:gd name="T44" fmla="*/ 1939 w 4987"/>
              <a:gd name="T45" fmla="*/ 48 h 1291"/>
              <a:gd name="T46" fmla="*/ 2141 w 4987"/>
              <a:gd name="T47" fmla="*/ 152 h 1291"/>
              <a:gd name="T48" fmla="*/ 2254 w 4987"/>
              <a:gd name="T49" fmla="*/ 324 h 1291"/>
              <a:gd name="T50" fmla="*/ 2278 w 4987"/>
              <a:gd name="T51" fmla="*/ 543 h 1291"/>
              <a:gd name="T52" fmla="*/ 2206 w 4987"/>
              <a:gd name="T53" fmla="*/ 743 h 1291"/>
              <a:gd name="T54" fmla="*/ 2042 w 4987"/>
              <a:gd name="T55" fmla="*/ 884 h 1291"/>
              <a:gd name="T56" fmla="*/ 1796 w 4987"/>
              <a:gd name="T57" fmla="*/ 950 h 1291"/>
              <a:gd name="T58" fmla="*/ 1233 w 4987"/>
              <a:gd name="T59" fmla="*/ 1274 h 1291"/>
              <a:gd name="T60" fmla="*/ 289 w 4987"/>
              <a:gd name="T61" fmla="*/ 572 h 1291"/>
              <a:gd name="T62" fmla="*/ 1097 w 4987"/>
              <a:gd name="T63" fmla="*/ 1274 h 1291"/>
              <a:gd name="T64" fmla="*/ 0 w 4987"/>
              <a:gd name="T65" fmla="*/ 1274 h 1291"/>
              <a:gd name="T66" fmla="*/ 3169 w 4987"/>
              <a:gd name="T67" fmla="*/ 10 h 1291"/>
              <a:gd name="T68" fmla="*/ 3401 w 4987"/>
              <a:gd name="T69" fmla="*/ 99 h 1291"/>
              <a:gd name="T70" fmla="*/ 3581 w 4987"/>
              <a:gd name="T71" fmla="*/ 266 h 1291"/>
              <a:gd name="T72" fmla="*/ 3682 w 4987"/>
              <a:gd name="T73" fmla="*/ 504 h 1291"/>
              <a:gd name="T74" fmla="*/ 3680 w 4987"/>
              <a:gd name="T75" fmla="*/ 796 h 1291"/>
              <a:gd name="T76" fmla="*/ 3567 w 4987"/>
              <a:gd name="T77" fmla="*/ 1044 h 1291"/>
              <a:gd name="T78" fmla="*/ 3369 w 4987"/>
              <a:gd name="T79" fmla="*/ 1212 h 1291"/>
              <a:gd name="T80" fmla="*/ 3112 w 4987"/>
              <a:gd name="T81" fmla="*/ 1288 h 1291"/>
              <a:gd name="T82" fmla="*/ 2836 w 4987"/>
              <a:gd name="T83" fmla="*/ 1261 h 1291"/>
              <a:gd name="T84" fmla="*/ 2605 w 4987"/>
              <a:gd name="T85" fmla="*/ 1135 h 1291"/>
              <a:gd name="T86" fmla="*/ 2446 w 4987"/>
              <a:gd name="T87" fmla="*/ 925 h 1291"/>
              <a:gd name="T88" fmla="*/ 2386 w 4987"/>
              <a:gd name="T89" fmla="*/ 646 h 1291"/>
              <a:gd name="T90" fmla="*/ 2446 w 4987"/>
              <a:gd name="T91" fmla="*/ 366 h 1291"/>
              <a:gd name="T92" fmla="*/ 2608 w 4987"/>
              <a:gd name="T93" fmla="*/ 155 h 1291"/>
              <a:gd name="T94" fmla="*/ 2839 w 4987"/>
              <a:gd name="T95" fmla="*/ 30 h 1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87" h="1291">
                <a:moveTo>
                  <a:pt x="1522" y="277"/>
                </a:moveTo>
                <a:lnTo>
                  <a:pt x="1522" y="705"/>
                </a:lnTo>
                <a:lnTo>
                  <a:pt x="1693" y="705"/>
                </a:lnTo>
                <a:lnTo>
                  <a:pt x="1747" y="702"/>
                </a:lnTo>
                <a:lnTo>
                  <a:pt x="1794" y="696"/>
                </a:lnTo>
                <a:lnTo>
                  <a:pt x="1836" y="687"/>
                </a:lnTo>
                <a:lnTo>
                  <a:pt x="1873" y="673"/>
                </a:lnTo>
                <a:lnTo>
                  <a:pt x="1903" y="655"/>
                </a:lnTo>
                <a:lnTo>
                  <a:pt x="1929" y="635"/>
                </a:lnTo>
                <a:lnTo>
                  <a:pt x="1950" y="611"/>
                </a:lnTo>
                <a:lnTo>
                  <a:pt x="1965" y="584"/>
                </a:lnTo>
                <a:lnTo>
                  <a:pt x="1976" y="554"/>
                </a:lnTo>
                <a:lnTo>
                  <a:pt x="1983" y="522"/>
                </a:lnTo>
                <a:lnTo>
                  <a:pt x="1985" y="487"/>
                </a:lnTo>
                <a:lnTo>
                  <a:pt x="1983" y="457"/>
                </a:lnTo>
                <a:lnTo>
                  <a:pt x="1977" y="430"/>
                </a:lnTo>
                <a:lnTo>
                  <a:pt x="1968" y="402"/>
                </a:lnTo>
                <a:lnTo>
                  <a:pt x="1954" y="377"/>
                </a:lnTo>
                <a:lnTo>
                  <a:pt x="1936" y="352"/>
                </a:lnTo>
                <a:lnTo>
                  <a:pt x="1912" y="331"/>
                </a:lnTo>
                <a:lnTo>
                  <a:pt x="1883" y="313"/>
                </a:lnTo>
                <a:lnTo>
                  <a:pt x="1850" y="298"/>
                </a:lnTo>
                <a:lnTo>
                  <a:pt x="1809" y="286"/>
                </a:lnTo>
                <a:lnTo>
                  <a:pt x="1762" y="280"/>
                </a:lnTo>
                <a:lnTo>
                  <a:pt x="1709" y="277"/>
                </a:lnTo>
                <a:lnTo>
                  <a:pt x="1522" y="277"/>
                </a:lnTo>
                <a:close/>
                <a:moveTo>
                  <a:pt x="3041" y="266"/>
                </a:moveTo>
                <a:lnTo>
                  <a:pt x="2988" y="271"/>
                </a:lnTo>
                <a:lnTo>
                  <a:pt x="2938" y="280"/>
                </a:lnTo>
                <a:lnTo>
                  <a:pt x="2891" y="296"/>
                </a:lnTo>
                <a:lnTo>
                  <a:pt x="2848" y="319"/>
                </a:lnTo>
                <a:lnTo>
                  <a:pt x="2811" y="346"/>
                </a:lnTo>
                <a:lnTo>
                  <a:pt x="2777" y="378"/>
                </a:lnTo>
                <a:lnTo>
                  <a:pt x="2749" y="414"/>
                </a:lnTo>
                <a:lnTo>
                  <a:pt x="2726" y="455"/>
                </a:lnTo>
                <a:lnTo>
                  <a:pt x="2706" y="499"/>
                </a:lnTo>
                <a:lnTo>
                  <a:pt x="2693" y="546"/>
                </a:lnTo>
                <a:lnTo>
                  <a:pt x="2684" y="595"/>
                </a:lnTo>
                <a:lnTo>
                  <a:pt x="2682" y="646"/>
                </a:lnTo>
                <a:lnTo>
                  <a:pt x="2684" y="696"/>
                </a:lnTo>
                <a:lnTo>
                  <a:pt x="2693" y="746"/>
                </a:lnTo>
                <a:lnTo>
                  <a:pt x="2706" y="791"/>
                </a:lnTo>
                <a:lnTo>
                  <a:pt x="2726" y="835"/>
                </a:lnTo>
                <a:lnTo>
                  <a:pt x="2750" y="876"/>
                </a:lnTo>
                <a:lnTo>
                  <a:pt x="2779" y="912"/>
                </a:lnTo>
                <a:lnTo>
                  <a:pt x="2812" y="944"/>
                </a:lnTo>
                <a:lnTo>
                  <a:pt x="2850" y="972"/>
                </a:lnTo>
                <a:lnTo>
                  <a:pt x="2892" y="994"/>
                </a:lnTo>
                <a:lnTo>
                  <a:pt x="2938" y="1011"/>
                </a:lnTo>
                <a:lnTo>
                  <a:pt x="2988" y="1022"/>
                </a:lnTo>
                <a:lnTo>
                  <a:pt x="3041" y="1025"/>
                </a:lnTo>
                <a:lnTo>
                  <a:pt x="3094" y="1022"/>
                </a:lnTo>
                <a:lnTo>
                  <a:pt x="3143" y="1011"/>
                </a:lnTo>
                <a:lnTo>
                  <a:pt x="3190" y="994"/>
                </a:lnTo>
                <a:lnTo>
                  <a:pt x="3231" y="973"/>
                </a:lnTo>
                <a:lnTo>
                  <a:pt x="3269" y="946"/>
                </a:lnTo>
                <a:lnTo>
                  <a:pt x="3304" y="914"/>
                </a:lnTo>
                <a:lnTo>
                  <a:pt x="3333" y="876"/>
                </a:lnTo>
                <a:lnTo>
                  <a:pt x="3355" y="837"/>
                </a:lnTo>
                <a:lnTo>
                  <a:pt x="3375" y="793"/>
                </a:lnTo>
                <a:lnTo>
                  <a:pt x="3389" y="746"/>
                </a:lnTo>
                <a:lnTo>
                  <a:pt x="3398" y="698"/>
                </a:lnTo>
                <a:lnTo>
                  <a:pt x="3401" y="646"/>
                </a:lnTo>
                <a:lnTo>
                  <a:pt x="3398" y="595"/>
                </a:lnTo>
                <a:lnTo>
                  <a:pt x="3389" y="545"/>
                </a:lnTo>
                <a:lnTo>
                  <a:pt x="3375" y="498"/>
                </a:lnTo>
                <a:lnTo>
                  <a:pt x="3357" y="454"/>
                </a:lnTo>
                <a:lnTo>
                  <a:pt x="3333" y="414"/>
                </a:lnTo>
                <a:lnTo>
                  <a:pt x="3304" y="378"/>
                </a:lnTo>
                <a:lnTo>
                  <a:pt x="3271" y="346"/>
                </a:lnTo>
                <a:lnTo>
                  <a:pt x="3233" y="319"/>
                </a:lnTo>
                <a:lnTo>
                  <a:pt x="3190" y="296"/>
                </a:lnTo>
                <a:lnTo>
                  <a:pt x="3145" y="280"/>
                </a:lnTo>
                <a:lnTo>
                  <a:pt x="3095" y="271"/>
                </a:lnTo>
                <a:lnTo>
                  <a:pt x="3041" y="266"/>
                </a:lnTo>
                <a:close/>
                <a:moveTo>
                  <a:pt x="3891" y="24"/>
                </a:moveTo>
                <a:lnTo>
                  <a:pt x="4180" y="24"/>
                </a:lnTo>
                <a:lnTo>
                  <a:pt x="4180" y="572"/>
                </a:lnTo>
                <a:lnTo>
                  <a:pt x="4630" y="24"/>
                </a:lnTo>
                <a:lnTo>
                  <a:pt x="4969" y="24"/>
                </a:lnTo>
                <a:lnTo>
                  <a:pt x="4463" y="616"/>
                </a:lnTo>
                <a:lnTo>
                  <a:pt x="4987" y="1274"/>
                </a:lnTo>
                <a:lnTo>
                  <a:pt x="4621" y="1274"/>
                </a:lnTo>
                <a:lnTo>
                  <a:pt x="4180" y="704"/>
                </a:lnTo>
                <a:lnTo>
                  <a:pt x="4180" y="1274"/>
                </a:lnTo>
                <a:lnTo>
                  <a:pt x="3891" y="1274"/>
                </a:lnTo>
                <a:lnTo>
                  <a:pt x="3891" y="24"/>
                </a:lnTo>
                <a:close/>
                <a:moveTo>
                  <a:pt x="1233" y="24"/>
                </a:moveTo>
                <a:lnTo>
                  <a:pt x="1735" y="24"/>
                </a:lnTo>
                <a:lnTo>
                  <a:pt x="1809" y="27"/>
                </a:lnTo>
                <a:lnTo>
                  <a:pt x="1877" y="34"/>
                </a:lnTo>
                <a:lnTo>
                  <a:pt x="1939" y="48"/>
                </a:lnTo>
                <a:lnTo>
                  <a:pt x="1998" y="68"/>
                </a:lnTo>
                <a:lnTo>
                  <a:pt x="2050" y="92"/>
                </a:lnTo>
                <a:lnTo>
                  <a:pt x="2098" y="119"/>
                </a:lnTo>
                <a:lnTo>
                  <a:pt x="2141" y="152"/>
                </a:lnTo>
                <a:lnTo>
                  <a:pt x="2177" y="189"/>
                </a:lnTo>
                <a:lnTo>
                  <a:pt x="2209" y="230"/>
                </a:lnTo>
                <a:lnTo>
                  <a:pt x="2234" y="275"/>
                </a:lnTo>
                <a:lnTo>
                  <a:pt x="2254" y="324"/>
                </a:lnTo>
                <a:lnTo>
                  <a:pt x="2269" y="374"/>
                </a:lnTo>
                <a:lnTo>
                  <a:pt x="2278" y="428"/>
                </a:lnTo>
                <a:lnTo>
                  <a:pt x="2281" y="486"/>
                </a:lnTo>
                <a:lnTo>
                  <a:pt x="2278" y="543"/>
                </a:lnTo>
                <a:lnTo>
                  <a:pt x="2268" y="598"/>
                </a:lnTo>
                <a:lnTo>
                  <a:pt x="2254" y="649"/>
                </a:lnTo>
                <a:lnTo>
                  <a:pt x="2233" y="698"/>
                </a:lnTo>
                <a:lnTo>
                  <a:pt x="2206" y="743"/>
                </a:lnTo>
                <a:lnTo>
                  <a:pt x="2174" y="784"/>
                </a:lnTo>
                <a:lnTo>
                  <a:pt x="2134" y="822"/>
                </a:lnTo>
                <a:lnTo>
                  <a:pt x="2092" y="855"/>
                </a:lnTo>
                <a:lnTo>
                  <a:pt x="2042" y="884"/>
                </a:lnTo>
                <a:lnTo>
                  <a:pt x="1989" y="908"/>
                </a:lnTo>
                <a:lnTo>
                  <a:pt x="1930" y="928"/>
                </a:lnTo>
                <a:lnTo>
                  <a:pt x="1865" y="941"/>
                </a:lnTo>
                <a:lnTo>
                  <a:pt x="1796" y="950"/>
                </a:lnTo>
                <a:lnTo>
                  <a:pt x="1721" y="953"/>
                </a:lnTo>
                <a:lnTo>
                  <a:pt x="1522" y="953"/>
                </a:lnTo>
                <a:lnTo>
                  <a:pt x="1522" y="1274"/>
                </a:lnTo>
                <a:lnTo>
                  <a:pt x="1233" y="1274"/>
                </a:lnTo>
                <a:lnTo>
                  <a:pt x="1233" y="24"/>
                </a:lnTo>
                <a:close/>
                <a:moveTo>
                  <a:pt x="0" y="24"/>
                </a:moveTo>
                <a:lnTo>
                  <a:pt x="289" y="24"/>
                </a:lnTo>
                <a:lnTo>
                  <a:pt x="289" y="572"/>
                </a:lnTo>
                <a:lnTo>
                  <a:pt x="740" y="24"/>
                </a:lnTo>
                <a:lnTo>
                  <a:pt x="1077" y="24"/>
                </a:lnTo>
                <a:lnTo>
                  <a:pt x="572" y="616"/>
                </a:lnTo>
                <a:lnTo>
                  <a:pt x="1097" y="1274"/>
                </a:lnTo>
                <a:lnTo>
                  <a:pt x="731" y="1274"/>
                </a:lnTo>
                <a:lnTo>
                  <a:pt x="289" y="704"/>
                </a:lnTo>
                <a:lnTo>
                  <a:pt x="289" y="1274"/>
                </a:lnTo>
                <a:lnTo>
                  <a:pt x="0" y="1274"/>
                </a:lnTo>
                <a:lnTo>
                  <a:pt x="0" y="24"/>
                </a:lnTo>
                <a:close/>
                <a:moveTo>
                  <a:pt x="3041" y="0"/>
                </a:moveTo>
                <a:lnTo>
                  <a:pt x="3106" y="3"/>
                </a:lnTo>
                <a:lnTo>
                  <a:pt x="3169" y="10"/>
                </a:lnTo>
                <a:lnTo>
                  <a:pt x="3230" y="25"/>
                </a:lnTo>
                <a:lnTo>
                  <a:pt x="3290" y="45"/>
                </a:lnTo>
                <a:lnTo>
                  <a:pt x="3346" y="69"/>
                </a:lnTo>
                <a:lnTo>
                  <a:pt x="3401" y="99"/>
                </a:lnTo>
                <a:lnTo>
                  <a:pt x="3452" y="134"/>
                </a:lnTo>
                <a:lnTo>
                  <a:pt x="3499" y="174"/>
                </a:lnTo>
                <a:lnTo>
                  <a:pt x="3541" y="218"/>
                </a:lnTo>
                <a:lnTo>
                  <a:pt x="3581" y="266"/>
                </a:lnTo>
                <a:lnTo>
                  <a:pt x="3614" y="319"/>
                </a:lnTo>
                <a:lnTo>
                  <a:pt x="3643" y="377"/>
                </a:lnTo>
                <a:lnTo>
                  <a:pt x="3665" y="439"/>
                </a:lnTo>
                <a:lnTo>
                  <a:pt x="3682" y="504"/>
                </a:lnTo>
                <a:lnTo>
                  <a:pt x="3693" y="573"/>
                </a:lnTo>
                <a:lnTo>
                  <a:pt x="3696" y="646"/>
                </a:lnTo>
                <a:lnTo>
                  <a:pt x="3693" y="723"/>
                </a:lnTo>
                <a:lnTo>
                  <a:pt x="3680" y="796"/>
                </a:lnTo>
                <a:lnTo>
                  <a:pt x="3662" y="866"/>
                </a:lnTo>
                <a:lnTo>
                  <a:pt x="3637" y="929"/>
                </a:lnTo>
                <a:lnTo>
                  <a:pt x="3605" y="990"/>
                </a:lnTo>
                <a:lnTo>
                  <a:pt x="3567" y="1044"/>
                </a:lnTo>
                <a:lnTo>
                  <a:pt x="3525" y="1094"/>
                </a:lnTo>
                <a:lnTo>
                  <a:pt x="3478" y="1140"/>
                </a:lnTo>
                <a:lnTo>
                  <a:pt x="3425" y="1179"/>
                </a:lnTo>
                <a:lnTo>
                  <a:pt x="3369" y="1212"/>
                </a:lnTo>
                <a:lnTo>
                  <a:pt x="3308" y="1241"/>
                </a:lnTo>
                <a:lnTo>
                  <a:pt x="3245" y="1262"/>
                </a:lnTo>
                <a:lnTo>
                  <a:pt x="3180" y="1279"/>
                </a:lnTo>
                <a:lnTo>
                  <a:pt x="3112" y="1288"/>
                </a:lnTo>
                <a:lnTo>
                  <a:pt x="3041" y="1291"/>
                </a:lnTo>
                <a:lnTo>
                  <a:pt x="2971" y="1288"/>
                </a:lnTo>
                <a:lnTo>
                  <a:pt x="2903" y="1277"/>
                </a:lnTo>
                <a:lnTo>
                  <a:pt x="2836" y="1261"/>
                </a:lnTo>
                <a:lnTo>
                  <a:pt x="2773" y="1238"/>
                </a:lnTo>
                <a:lnTo>
                  <a:pt x="2714" y="1209"/>
                </a:lnTo>
                <a:lnTo>
                  <a:pt x="2656" y="1176"/>
                </a:lnTo>
                <a:lnTo>
                  <a:pt x="2605" y="1135"/>
                </a:lnTo>
                <a:lnTo>
                  <a:pt x="2557" y="1090"/>
                </a:lnTo>
                <a:lnTo>
                  <a:pt x="2514" y="1040"/>
                </a:lnTo>
                <a:lnTo>
                  <a:pt x="2476" y="985"/>
                </a:lnTo>
                <a:lnTo>
                  <a:pt x="2446" y="925"/>
                </a:lnTo>
                <a:lnTo>
                  <a:pt x="2420" y="861"/>
                </a:lnTo>
                <a:lnTo>
                  <a:pt x="2402" y="793"/>
                </a:lnTo>
                <a:lnTo>
                  <a:pt x="2390" y="720"/>
                </a:lnTo>
                <a:lnTo>
                  <a:pt x="2386" y="646"/>
                </a:lnTo>
                <a:lnTo>
                  <a:pt x="2390" y="570"/>
                </a:lnTo>
                <a:lnTo>
                  <a:pt x="2402" y="498"/>
                </a:lnTo>
                <a:lnTo>
                  <a:pt x="2420" y="430"/>
                </a:lnTo>
                <a:lnTo>
                  <a:pt x="2446" y="366"/>
                </a:lnTo>
                <a:lnTo>
                  <a:pt x="2479" y="305"/>
                </a:lnTo>
                <a:lnTo>
                  <a:pt x="2517" y="251"/>
                </a:lnTo>
                <a:lnTo>
                  <a:pt x="2560" y="201"/>
                </a:lnTo>
                <a:lnTo>
                  <a:pt x="2608" y="155"/>
                </a:lnTo>
                <a:lnTo>
                  <a:pt x="2661" y="116"/>
                </a:lnTo>
                <a:lnTo>
                  <a:pt x="2717" y="81"/>
                </a:lnTo>
                <a:lnTo>
                  <a:pt x="2776" y="53"/>
                </a:lnTo>
                <a:lnTo>
                  <a:pt x="2839" y="30"/>
                </a:lnTo>
                <a:lnTo>
                  <a:pt x="2904" y="13"/>
                </a:lnTo>
                <a:lnTo>
                  <a:pt x="2973" y="3"/>
                </a:lnTo>
                <a:lnTo>
                  <a:pt x="3041" y="0"/>
                </a:lnTo>
                <a:close/>
              </a:path>
            </a:pathLst>
          </a:custGeom>
          <a:solidFill>
            <a:srgbClr val="00A46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5715" tIns="22857" rIns="45715" bIns="22857" numCol="1" anchor="t" anchorCtr="0" compatLnSpc="1">
            <a:prstTxWarp prst="textNoShape">
              <a:avLst/>
            </a:prstTxWarp>
          </a:bodyPr>
          <a:lstStyle/>
          <a:p>
            <a:endParaRPr lang="ru-RU" sz="9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8D4C70-DE56-2D43-8AD8-868E67727EBF}"/>
              </a:ext>
            </a:extLst>
          </p:cNvPr>
          <p:cNvSpPr txBox="1"/>
          <p:nvPr/>
        </p:nvSpPr>
        <p:spPr>
          <a:xfrm>
            <a:off x="1569354" y="2482216"/>
            <a:ext cx="27039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Рыночная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подрядчики + партнеры + заказчики + конкуренты</a:t>
            </a:r>
          </a:p>
        </p:txBody>
      </p:sp>
    </p:spTree>
    <p:extLst>
      <p:ext uri="{BB962C8B-B14F-4D97-AF65-F5344CB8AC3E}">
        <p14:creationId xmlns:p14="http://schemas.microsoft.com/office/powerpoint/2010/main" val="248849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" grpId="0"/>
      <p:bldP spid="18" grpId="0"/>
      <p:bldP spid="31" grpId="0"/>
      <p:bldP spid="32" grpId="0"/>
      <p:bldP spid="33" grpId="0"/>
      <p:bldP spid="34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B85E04C-6162-1949-BC5F-112745E64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6840"/>
            <a:ext cx="12205631" cy="68648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9785BF2-DFFF-A54E-8481-33287EBEC573}"/>
              </a:ext>
            </a:extLst>
          </p:cNvPr>
          <p:cNvSpPr txBox="1"/>
          <p:nvPr/>
        </p:nvSpPr>
        <p:spPr>
          <a:xfrm>
            <a:off x="8559267" y="1884407"/>
            <a:ext cx="3443662" cy="1025485"/>
          </a:xfrm>
          <a:prstGeom prst="roundRect">
            <a:avLst>
              <a:gd name="adj" fmla="val 2232"/>
            </a:avLst>
          </a:prstGeom>
          <a:gradFill>
            <a:gsLst>
              <a:gs pos="100000">
                <a:srgbClr val="8223E7"/>
              </a:gs>
              <a:gs pos="0">
                <a:srgbClr val="FF6557"/>
              </a:gs>
            </a:gsLst>
            <a:lin ang="2700000" scaled="0"/>
          </a:gradFill>
        </p:spPr>
        <p:txBody>
          <a:bodyPr wrap="square" rtlCol="0">
            <a:spAutoFit/>
          </a:bodyPr>
          <a:lstStyle/>
          <a:p>
            <a:pPr marL="72000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Диверсификация </a:t>
            </a:r>
          </a:p>
          <a:p>
            <a:pPr marL="72000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потребностей </a:t>
            </a:r>
          </a:p>
          <a:p>
            <a:pPr marL="72000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клиента.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C16BC36B-0ABB-AF47-AC44-D26A18AB8D91}"/>
              </a:ext>
            </a:extLst>
          </p:cNvPr>
          <p:cNvGrpSpPr/>
          <p:nvPr/>
        </p:nvGrpSpPr>
        <p:grpSpPr>
          <a:xfrm>
            <a:off x="557647" y="315049"/>
            <a:ext cx="7710053" cy="3046686"/>
            <a:chOff x="271039" y="480149"/>
            <a:chExt cx="7710053" cy="30466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31451B7-EBE3-9D4E-B613-5447C9B2EC32}"/>
                </a:ext>
              </a:extLst>
            </p:cNvPr>
            <p:cNvSpPr txBox="1"/>
            <p:nvPr/>
          </p:nvSpPr>
          <p:spPr>
            <a:xfrm>
              <a:off x="386789" y="2049507"/>
              <a:ext cx="2160270" cy="923330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 нас очень много денег и мы хотим еще больше.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9E21DC-AF0C-E944-859C-6C2BF01DA67F}"/>
                </a:ext>
              </a:extLst>
            </p:cNvPr>
            <p:cNvSpPr txBox="1"/>
            <p:nvPr/>
          </p:nvSpPr>
          <p:spPr>
            <a:xfrm>
              <a:off x="3072936" y="2049507"/>
              <a:ext cx="2050655" cy="1200329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Мы покупаем контрольные пакеты везде где можем.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E40925-7E28-8C4E-B3C2-C4C395F86C29}"/>
                </a:ext>
              </a:extLst>
            </p:cNvPr>
            <p:cNvSpPr txBox="1"/>
            <p:nvPr/>
          </p:nvSpPr>
          <p:spPr>
            <a:xfrm>
              <a:off x="5672798" y="2049507"/>
              <a:ext cx="2308294" cy="1477328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Интегрируем, делаем подписки, общий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сейлсфорс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services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финтех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Мы крутые!</a:t>
              </a:r>
            </a:p>
          </p:txBody>
        </p:sp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FF7B47A6-7888-B84E-80A7-1DE0C9B6C366}"/>
                </a:ext>
              </a:extLst>
            </p:cNvPr>
            <p:cNvSpPr/>
            <p:nvPr/>
          </p:nvSpPr>
          <p:spPr>
            <a:xfrm>
              <a:off x="271039" y="480149"/>
              <a:ext cx="3947619" cy="800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Кейс 1: </a:t>
              </a:r>
            </a:p>
            <a:p>
              <a:r>
                <a:rPr lang="ru-RU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Очень большой банк</a:t>
              </a:r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8C39513E-BFC9-A442-A627-69EEC819B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1475" y="1531099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dirty="0"/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0C746CC4-469C-4F4C-B764-1F1337BD4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72937" y="1531099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5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BF07D66B-A355-D846-A767-6C21E70C31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72798" y="1531099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5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146DAB1B-8BF4-D642-A507-8F0C12402CA6}"/>
              </a:ext>
            </a:extLst>
          </p:cNvPr>
          <p:cNvGrpSpPr/>
          <p:nvPr/>
        </p:nvGrpSpPr>
        <p:grpSpPr>
          <a:xfrm>
            <a:off x="550296" y="3309542"/>
            <a:ext cx="7717403" cy="3074819"/>
            <a:chOff x="263688" y="3461942"/>
            <a:chExt cx="7717403" cy="307481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96C51F-840A-E84F-94CB-19BB8507F28D}"/>
                </a:ext>
              </a:extLst>
            </p:cNvPr>
            <p:cNvSpPr txBox="1"/>
            <p:nvPr/>
          </p:nvSpPr>
          <p:spPr>
            <a:xfrm>
              <a:off x="379438" y="5059433"/>
              <a:ext cx="2160270" cy="1200329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 нас есть интернет магазин. Он стал популярным.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3BA7C8-3042-6347-9C18-952EC9BE51FB}"/>
                </a:ext>
              </a:extLst>
            </p:cNvPr>
            <p:cNvSpPr txBox="1"/>
            <p:nvPr/>
          </p:nvSpPr>
          <p:spPr>
            <a:xfrm>
              <a:off x="3065586" y="5059433"/>
              <a:ext cx="2058006" cy="1477328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Мы приглашаем туда своих партнеров и делаем верификацию.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4CFD6D0-1F4D-C14D-A029-4FFF66367DC2}"/>
                </a:ext>
              </a:extLst>
            </p:cNvPr>
            <p:cNvSpPr txBox="1"/>
            <p:nvPr/>
          </p:nvSpPr>
          <p:spPr>
            <a:xfrm>
              <a:off x="5650134" y="5059433"/>
              <a:ext cx="2330957" cy="1477328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Фокусируемся на процессах и лояльности. Становимся маркетплейсом!</a:t>
              </a: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8498E3CA-501D-C849-92BD-FCDB3194FB6E}"/>
                </a:ext>
              </a:extLst>
            </p:cNvPr>
            <p:cNvSpPr/>
            <p:nvPr/>
          </p:nvSpPr>
          <p:spPr>
            <a:xfrm>
              <a:off x="263688" y="3461942"/>
              <a:ext cx="3645678" cy="800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Кейс 2: </a:t>
              </a:r>
            </a:p>
            <a:p>
              <a:r>
                <a:rPr lang="ru-RU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Интернет-</a:t>
              </a:r>
              <a:r>
                <a:rPr lang="ru-RU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ритейлер</a:t>
              </a:r>
              <a:endPara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5842D613-D914-F14A-85A2-44B99F2962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4124" y="4541025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dirty="0"/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A6BE0527-3F20-B048-859B-12D0DB116C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5586" y="4541025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5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008559B7-3D0D-0D42-BB49-7BCB0040A7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65447" y="4541025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5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8" name="Рисунок 7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65834D79-E2A9-874B-AE1F-455B01E11A87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 flipH="1">
            <a:off x="10462218" y="903644"/>
            <a:ext cx="1921602" cy="1788860"/>
          </a:xfrm>
          <a:prstGeom prst="rect">
            <a:avLst/>
          </a:prstGeom>
        </p:spPr>
      </p:pic>
      <p:sp>
        <p:nvSpPr>
          <p:cNvPr id="23" name="Freeform 25">
            <a:extLst>
              <a:ext uri="{FF2B5EF4-FFF2-40B4-BE49-F238E27FC236}">
                <a16:creationId xmlns:a16="http://schemas.microsoft.com/office/drawing/2014/main" id="{5BEEA972-8E87-704E-A3A9-45FCC0C54472}"/>
              </a:ext>
            </a:extLst>
          </p:cNvPr>
          <p:cNvSpPr>
            <a:spLocks noEditPoints="1"/>
          </p:cNvSpPr>
          <p:nvPr/>
        </p:nvSpPr>
        <p:spPr bwMode="auto">
          <a:xfrm>
            <a:off x="682686" y="6333339"/>
            <a:ext cx="689473" cy="178486"/>
          </a:xfrm>
          <a:custGeom>
            <a:avLst/>
            <a:gdLst>
              <a:gd name="T0" fmla="*/ 1747 w 4987"/>
              <a:gd name="T1" fmla="*/ 702 h 1291"/>
              <a:gd name="T2" fmla="*/ 1903 w 4987"/>
              <a:gd name="T3" fmla="*/ 655 h 1291"/>
              <a:gd name="T4" fmla="*/ 1976 w 4987"/>
              <a:gd name="T5" fmla="*/ 554 h 1291"/>
              <a:gd name="T6" fmla="*/ 1977 w 4987"/>
              <a:gd name="T7" fmla="*/ 430 h 1291"/>
              <a:gd name="T8" fmla="*/ 1912 w 4987"/>
              <a:gd name="T9" fmla="*/ 331 h 1291"/>
              <a:gd name="T10" fmla="*/ 1762 w 4987"/>
              <a:gd name="T11" fmla="*/ 280 h 1291"/>
              <a:gd name="T12" fmla="*/ 2988 w 4987"/>
              <a:gd name="T13" fmla="*/ 271 h 1291"/>
              <a:gd name="T14" fmla="*/ 2811 w 4987"/>
              <a:gd name="T15" fmla="*/ 346 h 1291"/>
              <a:gd name="T16" fmla="*/ 2706 w 4987"/>
              <a:gd name="T17" fmla="*/ 499 h 1291"/>
              <a:gd name="T18" fmla="*/ 2684 w 4987"/>
              <a:gd name="T19" fmla="*/ 696 h 1291"/>
              <a:gd name="T20" fmla="*/ 2750 w 4987"/>
              <a:gd name="T21" fmla="*/ 876 h 1291"/>
              <a:gd name="T22" fmla="*/ 2892 w 4987"/>
              <a:gd name="T23" fmla="*/ 994 h 1291"/>
              <a:gd name="T24" fmla="*/ 3094 w 4987"/>
              <a:gd name="T25" fmla="*/ 1022 h 1291"/>
              <a:gd name="T26" fmla="*/ 3269 w 4987"/>
              <a:gd name="T27" fmla="*/ 946 h 1291"/>
              <a:gd name="T28" fmla="*/ 3375 w 4987"/>
              <a:gd name="T29" fmla="*/ 793 h 1291"/>
              <a:gd name="T30" fmla="*/ 3398 w 4987"/>
              <a:gd name="T31" fmla="*/ 595 h 1291"/>
              <a:gd name="T32" fmla="*/ 3333 w 4987"/>
              <a:gd name="T33" fmla="*/ 414 h 1291"/>
              <a:gd name="T34" fmla="*/ 3190 w 4987"/>
              <a:gd name="T35" fmla="*/ 296 h 1291"/>
              <a:gd name="T36" fmla="*/ 3891 w 4987"/>
              <a:gd name="T37" fmla="*/ 24 h 1291"/>
              <a:gd name="T38" fmla="*/ 4969 w 4987"/>
              <a:gd name="T39" fmla="*/ 24 h 1291"/>
              <a:gd name="T40" fmla="*/ 4180 w 4987"/>
              <a:gd name="T41" fmla="*/ 704 h 1291"/>
              <a:gd name="T42" fmla="*/ 1233 w 4987"/>
              <a:gd name="T43" fmla="*/ 24 h 1291"/>
              <a:gd name="T44" fmla="*/ 1939 w 4987"/>
              <a:gd name="T45" fmla="*/ 48 h 1291"/>
              <a:gd name="T46" fmla="*/ 2141 w 4987"/>
              <a:gd name="T47" fmla="*/ 152 h 1291"/>
              <a:gd name="T48" fmla="*/ 2254 w 4987"/>
              <a:gd name="T49" fmla="*/ 324 h 1291"/>
              <a:gd name="T50" fmla="*/ 2278 w 4987"/>
              <a:gd name="T51" fmla="*/ 543 h 1291"/>
              <a:gd name="T52" fmla="*/ 2206 w 4987"/>
              <a:gd name="T53" fmla="*/ 743 h 1291"/>
              <a:gd name="T54" fmla="*/ 2042 w 4987"/>
              <a:gd name="T55" fmla="*/ 884 h 1291"/>
              <a:gd name="T56" fmla="*/ 1796 w 4987"/>
              <a:gd name="T57" fmla="*/ 950 h 1291"/>
              <a:gd name="T58" fmla="*/ 1233 w 4987"/>
              <a:gd name="T59" fmla="*/ 1274 h 1291"/>
              <a:gd name="T60" fmla="*/ 289 w 4987"/>
              <a:gd name="T61" fmla="*/ 572 h 1291"/>
              <a:gd name="T62" fmla="*/ 1097 w 4987"/>
              <a:gd name="T63" fmla="*/ 1274 h 1291"/>
              <a:gd name="T64" fmla="*/ 0 w 4987"/>
              <a:gd name="T65" fmla="*/ 1274 h 1291"/>
              <a:gd name="T66" fmla="*/ 3169 w 4987"/>
              <a:gd name="T67" fmla="*/ 10 h 1291"/>
              <a:gd name="T68" fmla="*/ 3401 w 4987"/>
              <a:gd name="T69" fmla="*/ 99 h 1291"/>
              <a:gd name="T70" fmla="*/ 3581 w 4987"/>
              <a:gd name="T71" fmla="*/ 266 h 1291"/>
              <a:gd name="T72" fmla="*/ 3682 w 4987"/>
              <a:gd name="T73" fmla="*/ 504 h 1291"/>
              <a:gd name="T74" fmla="*/ 3680 w 4987"/>
              <a:gd name="T75" fmla="*/ 796 h 1291"/>
              <a:gd name="T76" fmla="*/ 3567 w 4987"/>
              <a:gd name="T77" fmla="*/ 1044 h 1291"/>
              <a:gd name="T78" fmla="*/ 3369 w 4987"/>
              <a:gd name="T79" fmla="*/ 1212 h 1291"/>
              <a:gd name="T80" fmla="*/ 3112 w 4987"/>
              <a:gd name="T81" fmla="*/ 1288 h 1291"/>
              <a:gd name="T82" fmla="*/ 2836 w 4987"/>
              <a:gd name="T83" fmla="*/ 1261 h 1291"/>
              <a:gd name="T84" fmla="*/ 2605 w 4987"/>
              <a:gd name="T85" fmla="*/ 1135 h 1291"/>
              <a:gd name="T86" fmla="*/ 2446 w 4987"/>
              <a:gd name="T87" fmla="*/ 925 h 1291"/>
              <a:gd name="T88" fmla="*/ 2386 w 4987"/>
              <a:gd name="T89" fmla="*/ 646 h 1291"/>
              <a:gd name="T90" fmla="*/ 2446 w 4987"/>
              <a:gd name="T91" fmla="*/ 366 h 1291"/>
              <a:gd name="T92" fmla="*/ 2608 w 4987"/>
              <a:gd name="T93" fmla="*/ 155 h 1291"/>
              <a:gd name="T94" fmla="*/ 2839 w 4987"/>
              <a:gd name="T95" fmla="*/ 30 h 1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87" h="1291">
                <a:moveTo>
                  <a:pt x="1522" y="277"/>
                </a:moveTo>
                <a:lnTo>
                  <a:pt x="1522" y="705"/>
                </a:lnTo>
                <a:lnTo>
                  <a:pt x="1693" y="705"/>
                </a:lnTo>
                <a:lnTo>
                  <a:pt x="1747" y="702"/>
                </a:lnTo>
                <a:lnTo>
                  <a:pt x="1794" y="696"/>
                </a:lnTo>
                <a:lnTo>
                  <a:pt x="1836" y="687"/>
                </a:lnTo>
                <a:lnTo>
                  <a:pt x="1873" y="673"/>
                </a:lnTo>
                <a:lnTo>
                  <a:pt x="1903" y="655"/>
                </a:lnTo>
                <a:lnTo>
                  <a:pt x="1929" y="635"/>
                </a:lnTo>
                <a:lnTo>
                  <a:pt x="1950" y="611"/>
                </a:lnTo>
                <a:lnTo>
                  <a:pt x="1965" y="584"/>
                </a:lnTo>
                <a:lnTo>
                  <a:pt x="1976" y="554"/>
                </a:lnTo>
                <a:lnTo>
                  <a:pt x="1983" y="522"/>
                </a:lnTo>
                <a:lnTo>
                  <a:pt x="1985" y="487"/>
                </a:lnTo>
                <a:lnTo>
                  <a:pt x="1983" y="457"/>
                </a:lnTo>
                <a:lnTo>
                  <a:pt x="1977" y="430"/>
                </a:lnTo>
                <a:lnTo>
                  <a:pt x="1968" y="402"/>
                </a:lnTo>
                <a:lnTo>
                  <a:pt x="1954" y="377"/>
                </a:lnTo>
                <a:lnTo>
                  <a:pt x="1936" y="352"/>
                </a:lnTo>
                <a:lnTo>
                  <a:pt x="1912" y="331"/>
                </a:lnTo>
                <a:lnTo>
                  <a:pt x="1883" y="313"/>
                </a:lnTo>
                <a:lnTo>
                  <a:pt x="1850" y="298"/>
                </a:lnTo>
                <a:lnTo>
                  <a:pt x="1809" y="286"/>
                </a:lnTo>
                <a:lnTo>
                  <a:pt x="1762" y="280"/>
                </a:lnTo>
                <a:lnTo>
                  <a:pt x="1709" y="277"/>
                </a:lnTo>
                <a:lnTo>
                  <a:pt x="1522" y="277"/>
                </a:lnTo>
                <a:close/>
                <a:moveTo>
                  <a:pt x="3041" y="266"/>
                </a:moveTo>
                <a:lnTo>
                  <a:pt x="2988" y="271"/>
                </a:lnTo>
                <a:lnTo>
                  <a:pt x="2938" y="280"/>
                </a:lnTo>
                <a:lnTo>
                  <a:pt x="2891" y="296"/>
                </a:lnTo>
                <a:lnTo>
                  <a:pt x="2848" y="319"/>
                </a:lnTo>
                <a:lnTo>
                  <a:pt x="2811" y="346"/>
                </a:lnTo>
                <a:lnTo>
                  <a:pt x="2777" y="378"/>
                </a:lnTo>
                <a:lnTo>
                  <a:pt x="2749" y="414"/>
                </a:lnTo>
                <a:lnTo>
                  <a:pt x="2726" y="455"/>
                </a:lnTo>
                <a:lnTo>
                  <a:pt x="2706" y="499"/>
                </a:lnTo>
                <a:lnTo>
                  <a:pt x="2693" y="546"/>
                </a:lnTo>
                <a:lnTo>
                  <a:pt x="2684" y="595"/>
                </a:lnTo>
                <a:lnTo>
                  <a:pt x="2682" y="646"/>
                </a:lnTo>
                <a:lnTo>
                  <a:pt x="2684" y="696"/>
                </a:lnTo>
                <a:lnTo>
                  <a:pt x="2693" y="746"/>
                </a:lnTo>
                <a:lnTo>
                  <a:pt x="2706" y="791"/>
                </a:lnTo>
                <a:lnTo>
                  <a:pt x="2726" y="835"/>
                </a:lnTo>
                <a:lnTo>
                  <a:pt x="2750" y="876"/>
                </a:lnTo>
                <a:lnTo>
                  <a:pt x="2779" y="912"/>
                </a:lnTo>
                <a:lnTo>
                  <a:pt x="2812" y="944"/>
                </a:lnTo>
                <a:lnTo>
                  <a:pt x="2850" y="972"/>
                </a:lnTo>
                <a:lnTo>
                  <a:pt x="2892" y="994"/>
                </a:lnTo>
                <a:lnTo>
                  <a:pt x="2938" y="1011"/>
                </a:lnTo>
                <a:lnTo>
                  <a:pt x="2988" y="1022"/>
                </a:lnTo>
                <a:lnTo>
                  <a:pt x="3041" y="1025"/>
                </a:lnTo>
                <a:lnTo>
                  <a:pt x="3094" y="1022"/>
                </a:lnTo>
                <a:lnTo>
                  <a:pt x="3143" y="1011"/>
                </a:lnTo>
                <a:lnTo>
                  <a:pt x="3190" y="994"/>
                </a:lnTo>
                <a:lnTo>
                  <a:pt x="3231" y="973"/>
                </a:lnTo>
                <a:lnTo>
                  <a:pt x="3269" y="946"/>
                </a:lnTo>
                <a:lnTo>
                  <a:pt x="3304" y="914"/>
                </a:lnTo>
                <a:lnTo>
                  <a:pt x="3333" y="876"/>
                </a:lnTo>
                <a:lnTo>
                  <a:pt x="3355" y="837"/>
                </a:lnTo>
                <a:lnTo>
                  <a:pt x="3375" y="793"/>
                </a:lnTo>
                <a:lnTo>
                  <a:pt x="3389" y="746"/>
                </a:lnTo>
                <a:lnTo>
                  <a:pt x="3398" y="698"/>
                </a:lnTo>
                <a:lnTo>
                  <a:pt x="3401" y="646"/>
                </a:lnTo>
                <a:lnTo>
                  <a:pt x="3398" y="595"/>
                </a:lnTo>
                <a:lnTo>
                  <a:pt x="3389" y="545"/>
                </a:lnTo>
                <a:lnTo>
                  <a:pt x="3375" y="498"/>
                </a:lnTo>
                <a:lnTo>
                  <a:pt x="3357" y="454"/>
                </a:lnTo>
                <a:lnTo>
                  <a:pt x="3333" y="414"/>
                </a:lnTo>
                <a:lnTo>
                  <a:pt x="3304" y="378"/>
                </a:lnTo>
                <a:lnTo>
                  <a:pt x="3271" y="346"/>
                </a:lnTo>
                <a:lnTo>
                  <a:pt x="3233" y="319"/>
                </a:lnTo>
                <a:lnTo>
                  <a:pt x="3190" y="296"/>
                </a:lnTo>
                <a:lnTo>
                  <a:pt x="3145" y="280"/>
                </a:lnTo>
                <a:lnTo>
                  <a:pt x="3095" y="271"/>
                </a:lnTo>
                <a:lnTo>
                  <a:pt x="3041" y="266"/>
                </a:lnTo>
                <a:close/>
                <a:moveTo>
                  <a:pt x="3891" y="24"/>
                </a:moveTo>
                <a:lnTo>
                  <a:pt x="4180" y="24"/>
                </a:lnTo>
                <a:lnTo>
                  <a:pt x="4180" y="572"/>
                </a:lnTo>
                <a:lnTo>
                  <a:pt x="4630" y="24"/>
                </a:lnTo>
                <a:lnTo>
                  <a:pt x="4969" y="24"/>
                </a:lnTo>
                <a:lnTo>
                  <a:pt x="4463" y="616"/>
                </a:lnTo>
                <a:lnTo>
                  <a:pt x="4987" y="1274"/>
                </a:lnTo>
                <a:lnTo>
                  <a:pt x="4621" y="1274"/>
                </a:lnTo>
                <a:lnTo>
                  <a:pt x="4180" y="704"/>
                </a:lnTo>
                <a:lnTo>
                  <a:pt x="4180" y="1274"/>
                </a:lnTo>
                <a:lnTo>
                  <a:pt x="3891" y="1274"/>
                </a:lnTo>
                <a:lnTo>
                  <a:pt x="3891" y="24"/>
                </a:lnTo>
                <a:close/>
                <a:moveTo>
                  <a:pt x="1233" y="24"/>
                </a:moveTo>
                <a:lnTo>
                  <a:pt x="1735" y="24"/>
                </a:lnTo>
                <a:lnTo>
                  <a:pt x="1809" y="27"/>
                </a:lnTo>
                <a:lnTo>
                  <a:pt x="1877" y="34"/>
                </a:lnTo>
                <a:lnTo>
                  <a:pt x="1939" y="48"/>
                </a:lnTo>
                <a:lnTo>
                  <a:pt x="1998" y="68"/>
                </a:lnTo>
                <a:lnTo>
                  <a:pt x="2050" y="92"/>
                </a:lnTo>
                <a:lnTo>
                  <a:pt x="2098" y="119"/>
                </a:lnTo>
                <a:lnTo>
                  <a:pt x="2141" y="152"/>
                </a:lnTo>
                <a:lnTo>
                  <a:pt x="2177" y="189"/>
                </a:lnTo>
                <a:lnTo>
                  <a:pt x="2209" y="230"/>
                </a:lnTo>
                <a:lnTo>
                  <a:pt x="2234" y="275"/>
                </a:lnTo>
                <a:lnTo>
                  <a:pt x="2254" y="324"/>
                </a:lnTo>
                <a:lnTo>
                  <a:pt x="2269" y="374"/>
                </a:lnTo>
                <a:lnTo>
                  <a:pt x="2278" y="428"/>
                </a:lnTo>
                <a:lnTo>
                  <a:pt x="2281" y="486"/>
                </a:lnTo>
                <a:lnTo>
                  <a:pt x="2278" y="543"/>
                </a:lnTo>
                <a:lnTo>
                  <a:pt x="2268" y="598"/>
                </a:lnTo>
                <a:lnTo>
                  <a:pt x="2254" y="649"/>
                </a:lnTo>
                <a:lnTo>
                  <a:pt x="2233" y="698"/>
                </a:lnTo>
                <a:lnTo>
                  <a:pt x="2206" y="743"/>
                </a:lnTo>
                <a:lnTo>
                  <a:pt x="2174" y="784"/>
                </a:lnTo>
                <a:lnTo>
                  <a:pt x="2134" y="822"/>
                </a:lnTo>
                <a:lnTo>
                  <a:pt x="2092" y="855"/>
                </a:lnTo>
                <a:lnTo>
                  <a:pt x="2042" y="884"/>
                </a:lnTo>
                <a:lnTo>
                  <a:pt x="1989" y="908"/>
                </a:lnTo>
                <a:lnTo>
                  <a:pt x="1930" y="928"/>
                </a:lnTo>
                <a:lnTo>
                  <a:pt x="1865" y="941"/>
                </a:lnTo>
                <a:lnTo>
                  <a:pt x="1796" y="950"/>
                </a:lnTo>
                <a:lnTo>
                  <a:pt x="1721" y="953"/>
                </a:lnTo>
                <a:lnTo>
                  <a:pt x="1522" y="953"/>
                </a:lnTo>
                <a:lnTo>
                  <a:pt x="1522" y="1274"/>
                </a:lnTo>
                <a:lnTo>
                  <a:pt x="1233" y="1274"/>
                </a:lnTo>
                <a:lnTo>
                  <a:pt x="1233" y="24"/>
                </a:lnTo>
                <a:close/>
                <a:moveTo>
                  <a:pt x="0" y="24"/>
                </a:moveTo>
                <a:lnTo>
                  <a:pt x="289" y="24"/>
                </a:lnTo>
                <a:lnTo>
                  <a:pt x="289" y="572"/>
                </a:lnTo>
                <a:lnTo>
                  <a:pt x="740" y="24"/>
                </a:lnTo>
                <a:lnTo>
                  <a:pt x="1077" y="24"/>
                </a:lnTo>
                <a:lnTo>
                  <a:pt x="572" y="616"/>
                </a:lnTo>
                <a:lnTo>
                  <a:pt x="1097" y="1274"/>
                </a:lnTo>
                <a:lnTo>
                  <a:pt x="731" y="1274"/>
                </a:lnTo>
                <a:lnTo>
                  <a:pt x="289" y="704"/>
                </a:lnTo>
                <a:lnTo>
                  <a:pt x="289" y="1274"/>
                </a:lnTo>
                <a:lnTo>
                  <a:pt x="0" y="1274"/>
                </a:lnTo>
                <a:lnTo>
                  <a:pt x="0" y="24"/>
                </a:lnTo>
                <a:close/>
                <a:moveTo>
                  <a:pt x="3041" y="0"/>
                </a:moveTo>
                <a:lnTo>
                  <a:pt x="3106" y="3"/>
                </a:lnTo>
                <a:lnTo>
                  <a:pt x="3169" y="10"/>
                </a:lnTo>
                <a:lnTo>
                  <a:pt x="3230" y="25"/>
                </a:lnTo>
                <a:lnTo>
                  <a:pt x="3290" y="45"/>
                </a:lnTo>
                <a:lnTo>
                  <a:pt x="3346" y="69"/>
                </a:lnTo>
                <a:lnTo>
                  <a:pt x="3401" y="99"/>
                </a:lnTo>
                <a:lnTo>
                  <a:pt x="3452" y="134"/>
                </a:lnTo>
                <a:lnTo>
                  <a:pt x="3499" y="174"/>
                </a:lnTo>
                <a:lnTo>
                  <a:pt x="3541" y="218"/>
                </a:lnTo>
                <a:lnTo>
                  <a:pt x="3581" y="266"/>
                </a:lnTo>
                <a:lnTo>
                  <a:pt x="3614" y="319"/>
                </a:lnTo>
                <a:lnTo>
                  <a:pt x="3643" y="377"/>
                </a:lnTo>
                <a:lnTo>
                  <a:pt x="3665" y="439"/>
                </a:lnTo>
                <a:lnTo>
                  <a:pt x="3682" y="504"/>
                </a:lnTo>
                <a:lnTo>
                  <a:pt x="3693" y="573"/>
                </a:lnTo>
                <a:lnTo>
                  <a:pt x="3696" y="646"/>
                </a:lnTo>
                <a:lnTo>
                  <a:pt x="3693" y="723"/>
                </a:lnTo>
                <a:lnTo>
                  <a:pt x="3680" y="796"/>
                </a:lnTo>
                <a:lnTo>
                  <a:pt x="3662" y="866"/>
                </a:lnTo>
                <a:lnTo>
                  <a:pt x="3637" y="929"/>
                </a:lnTo>
                <a:lnTo>
                  <a:pt x="3605" y="990"/>
                </a:lnTo>
                <a:lnTo>
                  <a:pt x="3567" y="1044"/>
                </a:lnTo>
                <a:lnTo>
                  <a:pt x="3525" y="1094"/>
                </a:lnTo>
                <a:lnTo>
                  <a:pt x="3478" y="1140"/>
                </a:lnTo>
                <a:lnTo>
                  <a:pt x="3425" y="1179"/>
                </a:lnTo>
                <a:lnTo>
                  <a:pt x="3369" y="1212"/>
                </a:lnTo>
                <a:lnTo>
                  <a:pt x="3308" y="1241"/>
                </a:lnTo>
                <a:lnTo>
                  <a:pt x="3245" y="1262"/>
                </a:lnTo>
                <a:lnTo>
                  <a:pt x="3180" y="1279"/>
                </a:lnTo>
                <a:lnTo>
                  <a:pt x="3112" y="1288"/>
                </a:lnTo>
                <a:lnTo>
                  <a:pt x="3041" y="1291"/>
                </a:lnTo>
                <a:lnTo>
                  <a:pt x="2971" y="1288"/>
                </a:lnTo>
                <a:lnTo>
                  <a:pt x="2903" y="1277"/>
                </a:lnTo>
                <a:lnTo>
                  <a:pt x="2836" y="1261"/>
                </a:lnTo>
                <a:lnTo>
                  <a:pt x="2773" y="1238"/>
                </a:lnTo>
                <a:lnTo>
                  <a:pt x="2714" y="1209"/>
                </a:lnTo>
                <a:lnTo>
                  <a:pt x="2656" y="1176"/>
                </a:lnTo>
                <a:lnTo>
                  <a:pt x="2605" y="1135"/>
                </a:lnTo>
                <a:lnTo>
                  <a:pt x="2557" y="1090"/>
                </a:lnTo>
                <a:lnTo>
                  <a:pt x="2514" y="1040"/>
                </a:lnTo>
                <a:lnTo>
                  <a:pt x="2476" y="985"/>
                </a:lnTo>
                <a:lnTo>
                  <a:pt x="2446" y="925"/>
                </a:lnTo>
                <a:lnTo>
                  <a:pt x="2420" y="861"/>
                </a:lnTo>
                <a:lnTo>
                  <a:pt x="2402" y="793"/>
                </a:lnTo>
                <a:lnTo>
                  <a:pt x="2390" y="720"/>
                </a:lnTo>
                <a:lnTo>
                  <a:pt x="2386" y="646"/>
                </a:lnTo>
                <a:lnTo>
                  <a:pt x="2390" y="570"/>
                </a:lnTo>
                <a:lnTo>
                  <a:pt x="2402" y="498"/>
                </a:lnTo>
                <a:lnTo>
                  <a:pt x="2420" y="430"/>
                </a:lnTo>
                <a:lnTo>
                  <a:pt x="2446" y="366"/>
                </a:lnTo>
                <a:lnTo>
                  <a:pt x="2479" y="305"/>
                </a:lnTo>
                <a:lnTo>
                  <a:pt x="2517" y="251"/>
                </a:lnTo>
                <a:lnTo>
                  <a:pt x="2560" y="201"/>
                </a:lnTo>
                <a:lnTo>
                  <a:pt x="2608" y="155"/>
                </a:lnTo>
                <a:lnTo>
                  <a:pt x="2661" y="116"/>
                </a:lnTo>
                <a:lnTo>
                  <a:pt x="2717" y="81"/>
                </a:lnTo>
                <a:lnTo>
                  <a:pt x="2776" y="53"/>
                </a:lnTo>
                <a:lnTo>
                  <a:pt x="2839" y="30"/>
                </a:lnTo>
                <a:lnTo>
                  <a:pt x="2904" y="13"/>
                </a:lnTo>
                <a:lnTo>
                  <a:pt x="2973" y="3"/>
                </a:lnTo>
                <a:lnTo>
                  <a:pt x="3041" y="0"/>
                </a:lnTo>
                <a:close/>
              </a:path>
            </a:pathLst>
          </a:custGeom>
          <a:solidFill>
            <a:srgbClr val="00A46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5715" tIns="22857" rIns="45715" bIns="22857" numCol="1" anchor="t" anchorCtr="0" compatLnSpc="1">
            <a:prstTxWarp prst="textNoShape">
              <a:avLst/>
            </a:prstTxWarp>
          </a:bodyPr>
          <a:lstStyle/>
          <a:p>
            <a:endParaRPr lang="ru-RU" sz="9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033EA67-6F91-1E40-A3C5-8A65044B9BFF}"/>
              </a:ext>
            </a:extLst>
          </p:cNvPr>
          <p:cNvSpPr txBox="1"/>
          <p:nvPr/>
        </p:nvSpPr>
        <p:spPr>
          <a:xfrm>
            <a:off x="8559267" y="3673267"/>
            <a:ext cx="3443662" cy="403979"/>
          </a:xfrm>
          <a:prstGeom prst="roundRect">
            <a:avLst>
              <a:gd name="adj" fmla="val 2232"/>
            </a:avLst>
          </a:prstGeom>
          <a:gradFill>
            <a:gsLst>
              <a:gs pos="100000">
                <a:srgbClr val="8223E7"/>
              </a:gs>
              <a:gs pos="0">
                <a:srgbClr val="FF6557"/>
              </a:gs>
            </a:gsLst>
            <a:lin ang="2700000" scaled="0"/>
          </a:gradFill>
        </p:spPr>
        <p:txBody>
          <a:bodyPr wrap="square" rtlCol="0">
            <a:spAutoFit/>
          </a:bodyPr>
          <a:lstStyle/>
          <a:p>
            <a:pPr marL="72000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канал продаж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8122F5E-4B67-EE48-827C-9E74F43DE39C}"/>
              </a:ext>
            </a:extLst>
          </p:cNvPr>
          <p:cNvSpPr txBox="1"/>
          <p:nvPr/>
        </p:nvSpPr>
        <p:spPr>
          <a:xfrm>
            <a:off x="8559267" y="3082346"/>
            <a:ext cx="3443662" cy="403979"/>
          </a:xfrm>
          <a:prstGeom prst="roundRect">
            <a:avLst>
              <a:gd name="adj" fmla="val 2232"/>
            </a:avLst>
          </a:prstGeom>
          <a:gradFill>
            <a:gsLst>
              <a:gs pos="100000">
                <a:srgbClr val="8223E7"/>
              </a:gs>
              <a:gs pos="0">
                <a:srgbClr val="FF6557"/>
              </a:gs>
            </a:gsLst>
            <a:lin ang="2700000" scaled="0"/>
          </a:gradFill>
        </p:spPr>
        <p:txBody>
          <a:bodyPr wrap="square" rtlCol="0">
            <a:spAutoFit/>
          </a:bodyPr>
          <a:lstStyle/>
          <a:p>
            <a:pPr marL="72000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 данными</a:t>
            </a:r>
          </a:p>
        </p:txBody>
      </p:sp>
    </p:spTree>
    <p:extLst>
      <p:ext uri="{BB962C8B-B14F-4D97-AF65-F5344CB8AC3E}">
        <p14:creationId xmlns:p14="http://schemas.microsoft.com/office/powerpoint/2010/main" val="132972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1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7960856-CE2D-8B48-BEAF-FDF7ED994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47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CF8B8-EECB-7547-ADEA-9AA301FED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184" y="0"/>
            <a:ext cx="11054616" cy="1325563"/>
          </a:xfrm>
        </p:spPr>
        <p:txBody>
          <a:bodyPr>
            <a:normAutofit/>
          </a:bodyPr>
          <a:lstStyle/>
          <a:p>
            <a:r>
              <a:rPr lang="en-US" sz="3400" spc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B2B</a:t>
            </a:r>
            <a:r>
              <a:rPr lang="ru-RU" sz="3400" spc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экосистема — обмен ресурсами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F8946A0-4862-174C-AF60-E5655E4D6DD4}"/>
              </a:ext>
            </a:extLst>
          </p:cNvPr>
          <p:cNvGrpSpPr/>
          <p:nvPr/>
        </p:nvGrpSpPr>
        <p:grpSpPr>
          <a:xfrm>
            <a:off x="-8557260" y="7858760"/>
            <a:ext cx="7818120" cy="5455431"/>
            <a:chOff x="1863090" y="1432560"/>
            <a:chExt cx="5956935" cy="4156709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D97CD6FF-1ABB-2E4F-AD8C-D2AE45E0B486}"/>
                </a:ext>
              </a:extLst>
            </p:cNvPr>
            <p:cNvSpPr/>
            <p:nvPr/>
          </p:nvSpPr>
          <p:spPr>
            <a:xfrm>
              <a:off x="5351145" y="2276475"/>
              <a:ext cx="2468880" cy="2468880"/>
            </a:xfrm>
            <a:prstGeom prst="ellipse">
              <a:avLst/>
            </a:prstGeom>
            <a:solidFill>
              <a:srgbClr val="7030A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/>
                <a:t>Деньги</a:t>
              </a:r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00C2E8FF-C4D0-3449-BB22-4BD2F97E41E9}"/>
                </a:ext>
              </a:extLst>
            </p:cNvPr>
            <p:cNvSpPr/>
            <p:nvPr/>
          </p:nvSpPr>
          <p:spPr>
            <a:xfrm>
              <a:off x="3592830" y="3120389"/>
              <a:ext cx="2468880" cy="246888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ru-RU" sz="3200" dirty="0"/>
                <a:t>Технологии</a:t>
              </a:r>
            </a:p>
          </p:txBody>
        </p:sp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6EAA6FCA-2E51-E944-8D9D-B3C85DC1C4B9}"/>
                </a:ext>
              </a:extLst>
            </p:cNvPr>
            <p:cNvSpPr/>
            <p:nvPr/>
          </p:nvSpPr>
          <p:spPr>
            <a:xfrm>
              <a:off x="1863090" y="1943100"/>
              <a:ext cx="2468880" cy="2468880"/>
            </a:xfrm>
            <a:prstGeom prst="ellipse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/>
                <a:t>Знания</a:t>
              </a:r>
            </a:p>
          </p:txBody>
        </p: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C1920F09-87E8-204D-8F9D-BC4F29D8E728}"/>
                </a:ext>
              </a:extLst>
            </p:cNvPr>
            <p:cNvSpPr/>
            <p:nvPr/>
          </p:nvSpPr>
          <p:spPr>
            <a:xfrm>
              <a:off x="3741420" y="1432560"/>
              <a:ext cx="2468880" cy="2468880"/>
            </a:xfrm>
            <a:prstGeom prst="ellipse">
              <a:avLst/>
            </a:pr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8B5991C-FC18-404E-9639-ABB2698965AF}"/>
              </a:ext>
            </a:extLst>
          </p:cNvPr>
          <p:cNvSpPr txBox="1"/>
          <p:nvPr/>
        </p:nvSpPr>
        <p:spPr>
          <a:xfrm>
            <a:off x="1420624" y="3824901"/>
            <a:ext cx="3116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Компетенции</a:t>
            </a:r>
          </a:p>
          <a:p>
            <a:pPr algn="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Лучшие практики</a:t>
            </a:r>
          </a:p>
          <a:p>
            <a:pPr algn="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Оценки, рейтинги</a:t>
            </a:r>
          </a:p>
          <a:p>
            <a:pPr algn="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Нематериальные активы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06B6D4-8E50-DA46-AB24-ACA6C1048E52}"/>
              </a:ext>
            </a:extLst>
          </p:cNvPr>
          <p:cNvSpPr txBox="1"/>
          <p:nvPr/>
        </p:nvSpPr>
        <p:spPr>
          <a:xfrm>
            <a:off x="4977191" y="5648195"/>
            <a:ext cx="4242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Платформы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 интеграции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1757D0-C314-EC42-89CA-38049A16BA67}"/>
              </a:ext>
            </a:extLst>
          </p:cNvPr>
          <p:cNvSpPr txBox="1"/>
          <p:nvPr/>
        </p:nvSpPr>
        <p:spPr>
          <a:xfrm>
            <a:off x="7644128" y="3836956"/>
            <a:ext cx="3505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Инвестиции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проекты и продукты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B3EB02-4B74-D245-8DCE-C3E5B6CD2670}"/>
              </a:ext>
            </a:extLst>
          </p:cNvPr>
          <p:cNvSpPr txBox="1"/>
          <p:nvPr/>
        </p:nvSpPr>
        <p:spPr>
          <a:xfrm>
            <a:off x="6815033" y="1525841"/>
            <a:ext cx="3375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 людей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Жизненный цикл сотрудников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Ценности и культура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FDE5B92-532F-6047-857C-ECAE20AEFECB}"/>
              </a:ext>
            </a:extLst>
          </p:cNvPr>
          <p:cNvSpPr/>
          <p:nvPr/>
        </p:nvSpPr>
        <p:spPr>
          <a:xfrm>
            <a:off x="3072556" y="3279784"/>
            <a:ext cx="1473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ED39CB3-45EF-FA4C-979B-78B935A1ADC8}"/>
              </a:ext>
            </a:extLst>
          </p:cNvPr>
          <p:cNvSpPr/>
          <p:nvPr/>
        </p:nvSpPr>
        <p:spPr>
          <a:xfrm>
            <a:off x="7644128" y="3274717"/>
            <a:ext cx="1453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Деньги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53F1845-883B-654C-B3CF-0AC3FFB656E7}"/>
              </a:ext>
            </a:extLst>
          </p:cNvPr>
          <p:cNvSpPr/>
          <p:nvPr/>
        </p:nvSpPr>
        <p:spPr>
          <a:xfrm>
            <a:off x="5490730" y="1448228"/>
            <a:ext cx="1186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9DFE73E-14DE-5848-A811-BD56D7D1314A}"/>
              </a:ext>
            </a:extLst>
          </p:cNvPr>
          <p:cNvSpPr/>
          <p:nvPr/>
        </p:nvSpPr>
        <p:spPr>
          <a:xfrm>
            <a:off x="4909977" y="5124975"/>
            <a:ext cx="22434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01E435C-31E5-9C4A-80B2-D8CF5F05186B}"/>
              </a:ext>
            </a:extLst>
          </p:cNvPr>
          <p:cNvSpPr>
            <a:spLocks noChangeAspect="1"/>
          </p:cNvSpPr>
          <p:nvPr/>
        </p:nvSpPr>
        <p:spPr>
          <a:xfrm>
            <a:off x="5736556" y="2167292"/>
            <a:ext cx="720369" cy="720369"/>
          </a:xfrm>
          <a:prstGeom prst="ellipse">
            <a:avLst/>
          </a:prstGeom>
          <a:gradFill>
            <a:gsLst>
              <a:gs pos="100000">
                <a:srgbClr val="FF6557"/>
              </a:gs>
              <a:gs pos="0">
                <a:srgbClr val="8223E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E85D9A3-112F-7841-BD88-0C5759C5682B}"/>
              </a:ext>
            </a:extLst>
          </p:cNvPr>
          <p:cNvSpPr>
            <a:spLocks noChangeAspect="1"/>
          </p:cNvSpPr>
          <p:nvPr/>
        </p:nvSpPr>
        <p:spPr>
          <a:xfrm>
            <a:off x="5736556" y="4337723"/>
            <a:ext cx="720369" cy="720369"/>
          </a:xfrm>
          <a:prstGeom prst="ellipse">
            <a:avLst/>
          </a:prstGeom>
          <a:gradFill>
            <a:gsLst>
              <a:gs pos="100000">
                <a:srgbClr val="FF6557"/>
              </a:gs>
              <a:gs pos="0">
                <a:srgbClr val="8223E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742852DA-1ECA-D54D-BC3E-1F31834A1BB1}"/>
              </a:ext>
            </a:extLst>
          </p:cNvPr>
          <p:cNvSpPr>
            <a:spLocks noChangeAspect="1"/>
          </p:cNvSpPr>
          <p:nvPr/>
        </p:nvSpPr>
        <p:spPr>
          <a:xfrm rot="10800000">
            <a:off x="6821772" y="3252507"/>
            <a:ext cx="720369" cy="720369"/>
          </a:xfrm>
          <a:prstGeom prst="ellipse">
            <a:avLst/>
          </a:prstGeom>
          <a:gradFill>
            <a:gsLst>
              <a:gs pos="100000">
                <a:srgbClr val="8223E7"/>
              </a:gs>
              <a:gs pos="0">
                <a:srgbClr val="FF655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075D6A76-54C6-E840-ABFB-8AA26F82115F}"/>
              </a:ext>
            </a:extLst>
          </p:cNvPr>
          <p:cNvSpPr>
            <a:spLocks noChangeAspect="1"/>
          </p:cNvSpPr>
          <p:nvPr/>
        </p:nvSpPr>
        <p:spPr>
          <a:xfrm rot="10800000">
            <a:off x="4651341" y="3252507"/>
            <a:ext cx="720369" cy="720369"/>
          </a:xfrm>
          <a:prstGeom prst="ellipse">
            <a:avLst/>
          </a:prstGeom>
          <a:gradFill>
            <a:gsLst>
              <a:gs pos="100000">
                <a:srgbClr val="8223E7"/>
              </a:gs>
              <a:gs pos="0">
                <a:srgbClr val="FF655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id="{761C76ED-2EE9-134D-AC71-7384138B7246}"/>
              </a:ext>
            </a:extLst>
          </p:cNvPr>
          <p:cNvSpPr/>
          <p:nvPr/>
        </p:nvSpPr>
        <p:spPr>
          <a:xfrm>
            <a:off x="4989898" y="2505849"/>
            <a:ext cx="2213687" cy="2213687"/>
          </a:xfrm>
          <a:prstGeom prst="arc">
            <a:avLst>
              <a:gd name="adj1" fmla="val 17317563"/>
              <a:gd name="adj2" fmla="val 20504895"/>
            </a:avLst>
          </a:prstGeom>
          <a:ln w="12700">
            <a:solidFill>
              <a:schemeClr val="bg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>
            <a:extLst>
              <a:ext uri="{FF2B5EF4-FFF2-40B4-BE49-F238E27FC236}">
                <a16:creationId xmlns:a16="http://schemas.microsoft.com/office/drawing/2014/main" id="{F4EF24B9-81A9-344A-BBCE-8CC18DA54EB2}"/>
              </a:ext>
            </a:extLst>
          </p:cNvPr>
          <p:cNvSpPr/>
          <p:nvPr/>
        </p:nvSpPr>
        <p:spPr>
          <a:xfrm>
            <a:off x="4977191" y="2491611"/>
            <a:ext cx="2213687" cy="2213687"/>
          </a:xfrm>
          <a:prstGeom prst="arc">
            <a:avLst>
              <a:gd name="adj1" fmla="val 11861317"/>
              <a:gd name="adj2" fmla="val 15177225"/>
            </a:avLst>
          </a:prstGeom>
          <a:ln w="12700">
            <a:solidFill>
              <a:schemeClr val="bg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>
            <a:extLst>
              <a:ext uri="{FF2B5EF4-FFF2-40B4-BE49-F238E27FC236}">
                <a16:creationId xmlns:a16="http://schemas.microsoft.com/office/drawing/2014/main" id="{C4AFCAFB-0F73-9740-8243-2938C4FCFF9D}"/>
              </a:ext>
            </a:extLst>
          </p:cNvPr>
          <p:cNvSpPr/>
          <p:nvPr/>
        </p:nvSpPr>
        <p:spPr>
          <a:xfrm>
            <a:off x="4977191" y="2493142"/>
            <a:ext cx="2213687" cy="2213687"/>
          </a:xfrm>
          <a:prstGeom prst="arc">
            <a:avLst>
              <a:gd name="adj1" fmla="val 6484823"/>
              <a:gd name="adj2" fmla="val 9644778"/>
            </a:avLst>
          </a:prstGeom>
          <a:ln w="12700">
            <a:solidFill>
              <a:schemeClr val="bg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>
            <a:extLst>
              <a:ext uri="{FF2B5EF4-FFF2-40B4-BE49-F238E27FC236}">
                <a16:creationId xmlns:a16="http://schemas.microsoft.com/office/drawing/2014/main" id="{D968AA2E-2C94-984F-B1B8-2E1B5824BA35}"/>
              </a:ext>
            </a:extLst>
          </p:cNvPr>
          <p:cNvSpPr/>
          <p:nvPr/>
        </p:nvSpPr>
        <p:spPr>
          <a:xfrm>
            <a:off x="4977191" y="2493142"/>
            <a:ext cx="2213687" cy="2213687"/>
          </a:xfrm>
          <a:prstGeom prst="arc">
            <a:avLst>
              <a:gd name="adj1" fmla="val 1149978"/>
              <a:gd name="adj2" fmla="val 4198990"/>
            </a:avLst>
          </a:prstGeom>
          <a:ln w="12700">
            <a:solidFill>
              <a:schemeClr val="bg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FD38BF-8E79-204E-A8C9-1E9FDAF50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684" y="4563565"/>
            <a:ext cx="266700" cy="317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A1AA87C-FE89-2B45-B518-6E11DFC45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5748" y="3541394"/>
            <a:ext cx="368300" cy="2159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D7959A8-B366-1A4B-B0F4-3B3C3F3DD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6942" y="3452785"/>
            <a:ext cx="276397" cy="29133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F8AC99A-6E0E-2D4E-882C-3CD3D4B5BB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5664" y="2363045"/>
            <a:ext cx="340671" cy="316337"/>
          </a:xfrm>
          <a:prstGeom prst="rect">
            <a:avLst/>
          </a:prstGeom>
        </p:spPr>
      </p:pic>
      <p:sp>
        <p:nvSpPr>
          <p:cNvPr id="31" name="Freeform 25">
            <a:extLst>
              <a:ext uri="{FF2B5EF4-FFF2-40B4-BE49-F238E27FC236}">
                <a16:creationId xmlns:a16="http://schemas.microsoft.com/office/drawing/2014/main" id="{1D531ED6-7DB4-1742-BB44-4CCD170108DE}"/>
              </a:ext>
            </a:extLst>
          </p:cNvPr>
          <p:cNvSpPr>
            <a:spLocks noEditPoints="1"/>
          </p:cNvSpPr>
          <p:nvPr/>
        </p:nvSpPr>
        <p:spPr bwMode="auto">
          <a:xfrm>
            <a:off x="682686" y="6333339"/>
            <a:ext cx="689473" cy="178486"/>
          </a:xfrm>
          <a:custGeom>
            <a:avLst/>
            <a:gdLst>
              <a:gd name="T0" fmla="*/ 1747 w 4987"/>
              <a:gd name="T1" fmla="*/ 702 h 1291"/>
              <a:gd name="T2" fmla="*/ 1903 w 4987"/>
              <a:gd name="T3" fmla="*/ 655 h 1291"/>
              <a:gd name="T4" fmla="*/ 1976 w 4987"/>
              <a:gd name="T5" fmla="*/ 554 h 1291"/>
              <a:gd name="T6" fmla="*/ 1977 w 4987"/>
              <a:gd name="T7" fmla="*/ 430 h 1291"/>
              <a:gd name="T8" fmla="*/ 1912 w 4987"/>
              <a:gd name="T9" fmla="*/ 331 h 1291"/>
              <a:gd name="T10" fmla="*/ 1762 w 4987"/>
              <a:gd name="T11" fmla="*/ 280 h 1291"/>
              <a:gd name="T12" fmla="*/ 2988 w 4987"/>
              <a:gd name="T13" fmla="*/ 271 h 1291"/>
              <a:gd name="T14" fmla="*/ 2811 w 4987"/>
              <a:gd name="T15" fmla="*/ 346 h 1291"/>
              <a:gd name="T16" fmla="*/ 2706 w 4987"/>
              <a:gd name="T17" fmla="*/ 499 h 1291"/>
              <a:gd name="T18" fmla="*/ 2684 w 4987"/>
              <a:gd name="T19" fmla="*/ 696 h 1291"/>
              <a:gd name="T20" fmla="*/ 2750 w 4987"/>
              <a:gd name="T21" fmla="*/ 876 h 1291"/>
              <a:gd name="T22" fmla="*/ 2892 w 4987"/>
              <a:gd name="T23" fmla="*/ 994 h 1291"/>
              <a:gd name="T24" fmla="*/ 3094 w 4987"/>
              <a:gd name="T25" fmla="*/ 1022 h 1291"/>
              <a:gd name="T26" fmla="*/ 3269 w 4987"/>
              <a:gd name="T27" fmla="*/ 946 h 1291"/>
              <a:gd name="T28" fmla="*/ 3375 w 4987"/>
              <a:gd name="T29" fmla="*/ 793 h 1291"/>
              <a:gd name="T30" fmla="*/ 3398 w 4987"/>
              <a:gd name="T31" fmla="*/ 595 h 1291"/>
              <a:gd name="T32" fmla="*/ 3333 w 4987"/>
              <a:gd name="T33" fmla="*/ 414 h 1291"/>
              <a:gd name="T34" fmla="*/ 3190 w 4987"/>
              <a:gd name="T35" fmla="*/ 296 h 1291"/>
              <a:gd name="T36" fmla="*/ 3891 w 4987"/>
              <a:gd name="T37" fmla="*/ 24 h 1291"/>
              <a:gd name="T38" fmla="*/ 4969 w 4987"/>
              <a:gd name="T39" fmla="*/ 24 h 1291"/>
              <a:gd name="T40" fmla="*/ 4180 w 4987"/>
              <a:gd name="T41" fmla="*/ 704 h 1291"/>
              <a:gd name="T42" fmla="*/ 1233 w 4987"/>
              <a:gd name="T43" fmla="*/ 24 h 1291"/>
              <a:gd name="T44" fmla="*/ 1939 w 4987"/>
              <a:gd name="T45" fmla="*/ 48 h 1291"/>
              <a:gd name="T46" fmla="*/ 2141 w 4987"/>
              <a:gd name="T47" fmla="*/ 152 h 1291"/>
              <a:gd name="T48" fmla="*/ 2254 w 4987"/>
              <a:gd name="T49" fmla="*/ 324 h 1291"/>
              <a:gd name="T50" fmla="*/ 2278 w 4987"/>
              <a:gd name="T51" fmla="*/ 543 h 1291"/>
              <a:gd name="T52" fmla="*/ 2206 w 4987"/>
              <a:gd name="T53" fmla="*/ 743 h 1291"/>
              <a:gd name="T54" fmla="*/ 2042 w 4987"/>
              <a:gd name="T55" fmla="*/ 884 h 1291"/>
              <a:gd name="T56" fmla="*/ 1796 w 4987"/>
              <a:gd name="T57" fmla="*/ 950 h 1291"/>
              <a:gd name="T58" fmla="*/ 1233 w 4987"/>
              <a:gd name="T59" fmla="*/ 1274 h 1291"/>
              <a:gd name="T60" fmla="*/ 289 w 4987"/>
              <a:gd name="T61" fmla="*/ 572 h 1291"/>
              <a:gd name="T62" fmla="*/ 1097 w 4987"/>
              <a:gd name="T63" fmla="*/ 1274 h 1291"/>
              <a:gd name="T64" fmla="*/ 0 w 4987"/>
              <a:gd name="T65" fmla="*/ 1274 h 1291"/>
              <a:gd name="T66" fmla="*/ 3169 w 4987"/>
              <a:gd name="T67" fmla="*/ 10 h 1291"/>
              <a:gd name="T68" fmla="*/ 3401 w 4987"/>
              <a:gd name="T69" fmla="*/ 99 h 1291"/>
              <a:gd name="T70" fmla="*/ 3581 w 4987"/>
              <a:gd name="T71" fmla="*/ 266 h 1291"/>
              <a:gd name="T72" fmla="*/ 3682 w 4987"/>
              <a:gd name="T73" fmla="*/ 504 h 1291"/>
              <a:gd name="T74" fmla="*/ 3680 w 4987"/>
              <a:gd name="T75" fmla="*/ 796 h 1291"/>
              <a:gd name="T76" fmla="*/ 3567 w 4987"/>
              <a:gd name="T77" fmla="*/ 1044 h 1291"/>
              <a:gd name="T78" fmla="*/ 3369 w 4987"/>
              <a:gd name="T79" fmla="*/ 1212 h 1291"/>
              <a:gd name="T80" fmla="*/ 3112 w 4987"/>
              <a:gd name="T81" fmla="*/ 1288 h 1291"/>
              <a:gd name="T82" fmla="*/ 2836 w 4987"/>
              <a:gd name="T83" fmla="*/ 1261 h 1291"/>
              <a:gd name="T84" fmla="*/ 2605 w 4987"/>
              <a:gd name="T85" fmla="*/ 1135 h 1291"/>
              <a:gd name="T86" fmla="*/ 2446 w 4987"/>
              <a:gd name="T87" fmla="*/ 925 h 1291"/>
              <a:gd name="T88" fmla="*/ 2386 w 4987"/>
              <a:gd name="T89" fmla="*/ 646 h 1291"/>
              <a:gd name="T90" fmla="*/ 2446 w 4987"/>
              <a:gd name="T91" fmla="*/ 366 h 1291"/>
              <a:gd name="T92" fmla="*/ 2608 w 4987"/>
              <a:gd name="T93" fmla="*/ 155 h 1291"/>
              <a:gd name="T94" fmla="*/ 2839 w 4987"/>
              <a:gd name="T95" fmla="*/ 30 h 1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87" h="1291">
                <a:moveTo>
                  <a:pt x="1522" y="277"/>
                </a:moveTo>
                <a:lnTo>
                  <a:pt x="1522" y="705"/>
                </a:lnTo>
                <a:lnTo>
                  <a:pt x="1693" y="705"/>
                </a:lnTo>
                <a:lnTo>
                  <a:pt x="1747" y="702"/>
                </a:lnTo>
                <a:lnTo>
                  <a:pt x="1794" y="696"/>
                </a:lnTo>
                <a:lnTo>
                  <a:pt x="1836" y="687"/>
                </a:lnTo>
                <a:lnTo>
                  <a:pt x="1873" y="673"/>
                </a:lnTo>
                <a:lnTo>
                  <a:pt x="1903" y="655"/>
                </a:lnTo>
                <a:lnTo>
                  <a:pt x="1929" y="635"/>
                </a:lnTo>
                <a:lnTo>
                  <a:pt x="1950" y="611"/>
                </a:lnTo>
                <a:lnTo>
                  <a:pt x="1965" y="584"/>
                </a:lnTo>
                <a:lnTo>
                  <a:pt x="1976" y="554"/>
                </a:lnTo>
                <a:lnTo>
                  <a:pt x="1983" y="522"/>
                </a:lnTo>
                <a:lnTo>
                  <a:pt x="1985" y="487"/>
                </a:lnTo>
                <a:lnTo>
                  <a:pt x="1983" y="457"/>
                </a:lnTo>
                <a:lnTo>
                  <a:pt x="1977" y="430"/>
                </a:lnTo>
                <a:lnTo>
                  <a:pt x="1968" y="402"/>
                </a:lnTo>
                <a:lnTo>
                  <a:pt x="1954" y="377"/>
                </a:lnTo>
                <a:lnTo>
                  <a:pt x="1936" y="352"/>
                </a:lnTo>
                <a:lnTo>
                  <a:pt x="1912" y="331"/>
                </a:lnTo>
                <a:lnTo>
                  <a:pt x="1883" y="313"/>
                </a:lnTo>
                <a:lnTo>
                  <a:pt x="1850" y="298"/>
                </a:lnTo>
                <a:lnTo>
                  <a:pt x="1809" y="286"/>
                </a:lnTo>
                <a:lnTo>
                  <a:pt x="1762" y="280"/>
                </a:lnTo>
                <a:lnTo>
                  <a:pt x="1709" y="277"/>
                </a:lnTo>
                <a:lnTo>
                  <a:pt x="1522" y="277"/>
                </a:lnTo>
                <a:close/>
                <a:moveTo>
                  <a:pt x="3041" y="266"/>
                </a:moveTo>
                <a:lnTo>
                  <a:pt x="2988" y="271"/>
                </a:lnTo>
                <a:lnTo>
                  <a:pt x="2938" y="280"/>
                </a:lnTo>
                <a:lnTo>
                  <a:pt x="2891" y="296"/>
                </a:lnTo>
                <a:lnTo>
                  <a:pt x="2848" y="319"/>
                </a:lnTo>
                <a:lnTo>
                  <a:pt x="2811" y="346"/>
                </a:lnTo>
                <a:lnTo>
                  <a:pt x="2777" y="378"/>
                </a:lnTo>
                <a:lnTo>
                  <a:pt x="2749" y="414"/>
                </a:lnTo>
                <a:lnTo>
                  <a:pt x="2726" y="455"/>
                </a:lnTo>
                <a:lnTo>
                  <a:pt x="2706" y="499"/>
                </a:lnTo>
                <a:lnTo>
                  <a:pt x="2693" y="546"/>
                </a:lnTo>
                <a:lnTo>
                  <a:pt x="2684" y="595"/>
                </a:lnTo>
                <a:lnTo>
                  <a:pt x="2682" y="646"/>
                </a:lnTo>
                <a:lnTo>
                  <a:pt x="2684" y="696"/>
                </a:lnTo>
                <a:lnTo>
                  <a:pt x="2693" y="746"/>
                </a:lnTo>
                <a:lnTo>
                  <a:pt x="2706" y="791"/>
                </a:lnTo>
                <a:lnTo>
                  <a:pt x="2726" y="835"/>
                </a:lnTo>
                <a:lnTo>
                  <a:pt x="2750" y="876"/>
                </a:lnTo>
                <a:lnTo>
                  <a:pt x="2779" y="912"/>
                </a:lnTo>
                <a:lnTo>
                  <a:pt x="2812" y="944"/>
                </a:lnTo>
                <a:lnTo>
                  <a:pt x="2850" y="972"/>
                </a:lnTo>
                <a:lnTo>
                  <a:pt x="2892" y="994"/>
                </a:lnTo>
                <a:lnTo>
                  <a:pt x="2938" y="1011"/>
                </a:lnTo>
                <a:lnTo>
                  <a:pt x="2988" y="1022"/>
                </a:lnTo>
                <a:lnTo>
                  <a:pt x="3041" y="1025"/>
                </a:lnTo>
                <a:lnTo>
                  <a:pt x="3094" y="1022"/>
                </a:lnTo>
                <a:lnTo>
                  <a:pt x="3143" y="1011"/>
                </a:lnTo>
                <a:lnTo>
                  <a:pt x="3190" y="994"/>
                </a:lnTo>
                <a:lnTo>
                  <a:pt x="3231" y="973"/>
                </a:lnTo>
                <a:lnTo>
                  <a:pt x="3269" y="946"/>
                </a:lnTo>
                <a:lnTo>
                  <a:pt x="3304" y="914"/>
                </a:lnTo>
                <a:lnTo>
                  <a:pt x="3333" y="876"/>
                </a:lnTo>
                <a:lnTo>
                  <a:pt x="3355" y="837"/>
                </a:lnTo>
                <a:lnTo>
                  <a:pt x="3375" y="793"/>
                </a:lnTo>
                <a:lnTo>
                  <a:pt x="3389" y="746"/>
                </a:lnTo>
                <a:lnTo>
                  <a:pt x="3398" y="698"/>
                </a:lnTo>
                <a:lnTo>
                  <a:pt x="3401" y="646"/>
                </a:lnTo>
                <a:lnTo>
                  <a:pt x="3398" y="595"/>
                </a:lnTo>
                <a:lnTo>
                  <a:pt x="3389" y="545"/>
                </a:lnTo>
                <a:lnTo>
                  <a:pt x="3375" y="498"/>
                </a:lnTo>
                <a:lnTo>
                  <a:pt x="3357" y="454"/>
                </a:lnTo>
                <a:lnTo>
                  <a:pt x="3333" y="414"/>
                </a:lnTo>
                <a:lnTo>
                  <a:pt x="3304" y="378"/>
                </a:lnTo>
                <a:lnTo>
                  <a:pt x="3271" y="346"/>
                </a:lnTo>
                <a:lnTo>
                  <a:pt x="3233" y="319"/>
                </a:lnTo>
                <a:lnTo>
                  <a:pt x="3190" y="296"/>
                </a:lnTo>
                <a:lnTo>
                  <a:pt x="3145" y="280"/>
                </a:lnTo>
                <a:lnTo>
                  <a:pt x="3095" y="271"/>
                </a:lnTo>
                <a:lnTo>
                  <a:pt x="3041" y="266"/>
                </a:lnTo>
                <a:close/>
                <a:moveTo>
                  <a:pt x="3891" y="24"/>
                </a:moveTo>
                <a:lnTo>
                  <a:pt x="4180" y="24"/>
                </a:lnTo>
                <a:lnTo>
                  <a:pt x="4180" y="572"/>
                </a:lnTo>
                <a:lnTo>
                  <a:pt x="4630" y="24"/>
                </a:lnTo>
                <a:lnTo>
                  <a:pt x="4969" y="24"/>
                </a:lnTo>
                <a:lnTo>
                  <a:pt x="4463" y="616"/>
                </a:lnTo>
                <a:lnTo>
                  <a:pt x="4987" y="1274"/>
                </a:lnTo>
                <a:lnTo>
                  <a:pt x="4621" y="1274"/>
                </a:lnTo>
                <a:lnTo>
                  <a:pt x="4180" y="704"/>
                </a:lnTo>
                <a:lnTo>
                  <a:pt x="4180" y="1274"/>
                </a:lnTo>
                <a:lnTo>
                  <a:pt x="3891" y="1274"/>
                </a:lnTo>
                <a:lnTo>
                  <a:pt x="3891" y="24"/>
                </a:lnTo>
                <a:close/>
                <a:moveTo>
                  <a:pt x="1233" y="24"/>
                </a:moveTo>
                <a:lnTo>
                  <a:pt x="1735" y="24"/>
                </a:lnTo>
                <a:lnTo>
                  <a:pt x="1809" y="27"/>
                </a:lnTo>
                <a:lnTo>
                  <a:pt x="1877" y="34"/>
                </a:lnTo>
                <a:lnTo>
                  <a:pt x="1939" y="48"/>
                </a:lnTo>
                <a:lnTo>
                  <a:pt x="1998" y="68"/>
                </a:lnTo>
                <a:lnTo>
                  <a:pt x="2050" y="92"/>
                </a:lnTo>
                <a:lnTo>
                  <a:pt x="2098" y="119"/>
                </a:lnTo>
                <a:lnTo>
                  <a:pt x="2141" y="152"/>
                </a:lnTo>
                <a:lnTo>
                  <a:pt x="2177" y="189"/>
                </a:lnTo>
                <a:lnTo>
                  <a:pt x="2209" y="230"/>
                </a:lnTo>
                <a:lnTo>
                  <a:pt x="2234" y="275"/>
                </a:lnTo>
                <a:lnTo>
                  <a:pt x="2254" y="324"/>
                </a:lnTo>
                <a:lnTo>
                  <a:pt x="2269" y="374"/>
                </a:lnTo>
                <a:lnTo>
                  <a:pt x="2278" y="428"/>
                </a:lnTo>
                <a:lnTo>
                  <a:pt x="2281" y="486"/>
                </a:lnTo>
                <a:lnTo>
                  <a:pt x="2278" y="543"/>
                </a:lnTo>
                <a:lnTo>
                  <a:pt x="2268" y="598"/>
                </a:lnTo>
                <a:lnTo>
                  <a:pt x="2254" y="649"/>
                </a:lnTo>
                <a:lnTo>
                  <a:pt x="2233" y="698"/>
                </a:lnTo>
                <a:lnTo>
                  <a:pt x="2206" y="743"/>
                </a:lnTo>
                <a:lnTo>
                  <a:pt x="2174" y="784"/>
                </a:lnTo>
                <a:lnTo>
                  <a:pt x="2134" y="822"/>
                </a:lnTo>
                <a:lnTo>
                  <a:pt x="2092" y="855"/>
                </a:lnTo>
                <a:lnTo>
                  <a:pt x="2042" y="884"/>
                </a:lnTo>
                <a:lnTo>
                  <a:pt x="1989" y="908"/>
                </a:lnTo>
                <a:lnTo>
                  <a:pt x="1930" y="928"/>
                </a:lnTo>
                <a:lnTo>
                  <a:pt x="1865" y="941"/>
                </a:lnTo>
                <a:lnTo>
                  <a:pt x="1796" y="950"/>
                </a:lnTo>
                <a:lnTo>
                  <a:pt x="1721" y="953"/>
                </a:lnTo>
                <a:lnTo>
                  <a:pt x="1522" y="953"/>
                </a:lnTo>
                <a:lnTo>
                  <a:pt x="1522" y="1274"/>
                </a:lnTo>
                <a:lnTo>
                  <a:pt x="1233" y="1274"/>
                </a:lnTo>
                <a:lnTo>
                  <a:pt x="1233" y="24"/>
                </a:lnTo>
                <a:close/>
                <a:moveTo>
                  <a:pt x="0" y="24"/>
                </a:moveTo>
                <a:lnTo>
                  <a:pt x="289" y="24"/>
                </a:lnTo>
                <a:lnTo>
                  <a:pt x="289" y="572"/>
                </a:lnTo>
                <a:lnTo>
                  <a:pt x="740" y="24"/>
                </a:lnTo>
                <a:lnTo>
                  <a:pt x="1077" y="24"/>
                </a:lnTo>
                <a:lnTo>
                  <a:pt x="572" y="616"/>
                </a:lnTo>
                <a:lnTo>
                  <a:pt x="1097" y="1274"/>
                </a:lnTo>
                <a:lnTo>
                  <a:pt x="731" y="1274"/>
                </a:lnTo>
                <a:lnTo>
                  <a:pt x="289" y="704"/>
                </a:lnTo>
                <a:lnTo>
                  <a:pt x="289" y="1274"/>
                </a:lnTo>
                <a:lnTo>
                  <a:pt x="0" y="1274"/>
                </a:lnTo>
                <a:lnTo>
                  <a:pt x="0" y="24"/>
                </a:lnTo>
                <a:close/>
                <a:moveTo>
                  <a:pt x="3041" y="0"/>
                </a:moveTo>
                <a:lnTo>
                  <a:pt x="3106" y="3"/>
                </a:lnTo>
                <a:lnTo>
                  <a:pt x="3169" y="10"/>
                </a:lnTo>
                <a:lnTo>
                  <a:pt x="3230" y="25"/>
                </a:lnTo>
                <a:lnTo>
                  <a:pt x="3290" y="45"/>
                </a:lnTo>
                <a:lnTo>
                  <a:pt x="3346" y="69"/>
                </a:lnTo>
                <a:lnTo>
                  <a:pt x="3401" y="99"/>
                </a:lnTo>
                <a:lnTo>
                  <a:pt x="3452" y="134"/>
                </a:lnTo>
                <a:lnTo>
                  <a:pt x="3499" y="174"/>
                </a:lnTo>
                <a:lnTo>
                  <a:pt x="3541" y="218"/>
                </a:lnTo>
                <a:lnTo>
                  <a:pt x="3581" y="266"/>
                </a:lnTo>
                <a:lnTo>
                  <a:pt x="3614" y="319"/>
                </a:lnTo>
                <a:lnTo>
                  <a:pt x="3643" y="377"/>
                </a:lnTo>
                <a:lnTo>
                  <a:pt x="3665" y="439"/>
                </a:lnTo>
                <a:lnTo>
                  <a:pt x="3682" y="504"/>
                </a:lnTo>
                <a:lnTo>
                  <a:pt x="3693" y="573"/>
                </a:lnTo>
                <a:lnTo>
                  <a:pt x="3696" y="646"/>
                </a:lnTo>
                <a:lnTo>
                  <a:pt x="3693" y="723"/>
                </a:lnTo>
                <a:lnTo>
                  <a:pt x="3680" y="796"/>
                </a:lnTo>
                <a:lnTo>
                  <a:pt x="3662" y="866"/>
                </a:lnTo>
                <a:lnTo>
                  <a:pt x="3637" y="929"/>
                </a:lnTo>
                <a:lnTo>
                  <a:pt x="3605" y="990"/>
                </a:lnTo>
                <a:lnTo>
                  <a:pt x="3567" y="1044"/>
                </a:lnTo>
                <a:lnTo>
                  <a:pt x="3525" y="1094"/>
                </a:lnTo>
                <a:lnTo>
                  <a:pt x="3478" y="1140"/>
                </a:lnTo>
                <a:lnTo>
                  <a:pt x="3425" y="1179"/>
                </a:lnTo>
                <a:lnTo>
                  <a:pt x="3369" y="1212"/>
                </a:lnTo>
                <a:lnTo>
                  <a:pt x="3308" y="1241"/>
                </a:lnTo>
                <a:lnTo>
                  <a:pt x="3245" y="1262"/>
                </a:lnTo>
                <a:lnTo>
                  <a:pt x="3180" y="1279"/>
                </a:lnTo>
                <a:lnTo>
                  <a:pt x="3112" y="1288"/>
                </a:lnTo>
                <a:lnTo>
                  <a:pt x="3041" y="1291"/>
                </a:lnTo>
                <a:lnTo>
                  <a:pt x="2971" y="1288"/>
                </a:lnTo>
                <a:lnTo>
                  <a:pt x="2903" y="1277"/>
                </a:lnTo>
                <a:lnTo>
                  <a:pt x="2836" y="1261"/>
                </a:lnTo>
                <a:lnTo>
                  <a:pt x="2773" y="1238"/>
                </a:lnTo>
                <a:lnTo>
                  <a:pt x="2714" y="1209"/>
                </a:lnTo>
                <a:lnTo>
                  <a:pt x="2656" y="1176"/>
                </a:lnTo>
                <a:lnTo>
                  <a:pt x="2605" y="1135"/>
                </a:lnTo>
                <a:lnTo>
                  <a:pt x="2557" y="1090"/>
                </a:lnTo>
                <a:lnTo>
                  <a:pt x="2514" y="1040"/>
                </a:lnTo>
                <a:lnTo>
                  <a:pt x="2476" y="985"/>
                </a:lnTo>
                <a:lnTo>
                  <a:pt x="2446" y="925"/>
                </a:lnTo>
                <a:lnTo>
                  <a:pt x="2420" y="861"/>
                </a:lnTo>
                <a:lnTo>
                  <a:pt x="2402" y="793"/>
                </a:lnTo>
                <a:lnTo>
                  <a:pt x="2390" y="720"/>
                </a:lnTo>
                <a:lnTo>
                  <a:pt x="2386" y="646"/>
                </a:lnTo>
                <a:lnTo>
                  <a:pt x="2390" y="570"/>
                </a:lnTo>
                <a:lnTo>
                  <a:pt x="2402" y="498"/>
                </a:lnTo>
                <a:lnTo>
                  <a:pt x="2420" y="430"/>
                </a:lnTo>
                <a:lnTo>
                  <a:pt x="2446" y="366"/>
                </a:lnTo>
                <a:lnTo>
                  <a:pt x="2479" y="305"/>
                </a:lnTo>
                <a:lnTo>
                  <a:pt x="2517" y="251"/>
                </a:lnTo>
                <a:lnTo>
                  <a:pt x="2560" y="201"/>
                </a:lnTo>
                <a:lnTo>
                  <a:pt x="2608" y="155"/>
                </a:lnTo>
                <a:lnTo>
                  <a:pt x="2661" y="116"/>
                </a:lnTo>
                <a:lnTo>
                  <a:pt x="2717" y="81"/>
                </a:lnTo>
                <a:lnTo>
                  <a:pt x="2776" y="53"/>
                </a:lnTo>
                <a:lnTo>
                  <a:pt x="2839" y="30"/>
                </a:lnTo>
                <a:lnTo>
                  <a:pt x="2904" y="13"/>
                </a:lnTo>
                <a:lnTo>
                  <a:pt x="2973" y="3"/>
                </a:lnTo>
                <a:lnTo>
                  <a:pt x="3041" y="0"/>
                </a:lnTo>
                <a:close/>
              </a:path>
            </a:pathLst>
          </a:custGeom>
          <a:solidFill>
            <a:srgbClr val="00A46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5715" tIns="22857" rIns="45715" bIns="22857" numCol="1" anchor="t" anchorCtr="0" compatLnSpc="1">
            <a:prstTxWarp prst="textNoShape">
              <a:avLst/>
            </a:prstTxWarp>
          </a:bodyPr>
          <a:lstStyle/>
          <a:p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91916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B85E04C-6162-1949-BC5F-112745E64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5631" cy="68648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9785BF2-DFFF-A54E-8481-33287EBEC573}"/>
              </a:ext>
            </a:extLst>
          </p:cNvPr>
          <p:cNvSpPr txBox="1"/>
          <p:nvPr/>
        </p:nvSpPr>
        <p:spPr>
          <a:xfrm>
            <a:off x="8559267" y="1884407"/>
            <a:ext cx="3443662" cy="714732"/>
          </a:xfrm>
          <a:prstGeom prst="roundRect">
            <a:avLst>
              <a:gd name="adj" fmla="val 2232"/>
            </a:avLst>
          </a:prstGeom>
          <a:gradFill>
            <a:gsLst>
              <a:gs pos="100000">
                <a:srgbClr val="8223E7"/>
              </a:gs>
              <a:gs pos="0">
                <a:srgbClr val="FF6557"/>
              </a:gs>
            </a:gsLst>
            <a:lin ang="2700000" scaled="0"/>
          </a:gradFill>
        </p:spPr>
        <p:txBody>
          <a:bodyPr wrap="square" rtlCol="0">
            <a:spAutoFit/>
          </a:bodyPr>
          <a:lstStyle/>
          <a:p>
            <a:pPr marL="72000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Верификация</a:t>
            </a:r>
          </a:p>
          <a:p>
            <a:pPr marL="72000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контрагентов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C16BC36B-0ABB-AF47-AC44-D26A18AB8D91}"/>
              </a:ext>
            </a:extLst>
          </p:cNvPr>
          <p:cNvGrpSpPr/>
          <p:nvPr/>
        </p:nvGrpSpPr>
        <p:grpSpPr>
          <a:xfrm>
            <a:off x="557647" y="315049"/>
            <a:ext cx="7710053" cy="2769687"/>
            <a:chOff x="271039" y="480149"/>
            <a:chExt cx="7710053" cy="27696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31451B7-EBE3-9D4E-B613-5447C9B2EC32}"/>
                </a:ext>
              </a:extLst>
            </p:cNvPr>
            <p:cNvSpPr txBox="1"/>
            <p:nvPr/>
          </p:nvSpPr>
          <p:spPr>
            <a:xfrm>
              <a:off x="386789" y="2049507"/>
              <a:ext cx="2160270" cy="1200329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Огромные контракты, тысячи контрагентов.</a:t>
              </a:r>
            </a:p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Мир меняется.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9E21DC-AF0C-E944-859C-6C2BF01DA67F}"/>
                </a:ext>
              </a:extLst>
            </p:cNvPr>
            <p:cNvSpPr txBox="1"/>
            <p:nvPr/>
          </p:nvSpPr>
          <p:spPr>
            <a:xfrm>
              <a:off x="3072936" y="2049507"/>
              <a:ext cx="2160270" cy="1200329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Делаем единое информационное пространство, рейтинги, ЛК.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E40925-7E28-8C4E-B3C2-C4C395F86C29}"/>
                </a:ext>
              </a:extLst>
            </p:cNvPr>
            <p:cNvSpPr txBox="1"/>
            <p:nvPr/>
          </p:nvSpPr>
          <p:spPr>
            <a:xfrm>
              <a:off x="5672798" y="2049507"/>
              <a:ext cx="2308294" cy="1200329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Работаем на рынке </a:t>
              </a:r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B2B2C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Растем быстрее рынка!</a:t>
              </a:r>
            </a:p>
          </p:txBody>
        </p:sp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FF7B47A6-7888-B84E-80A7-1DE0C9B6C366}"/>
                </a:ext>
              </a:extLst>
            </p:cNvPr>
            <p:cNvSpPr/>
            <p:nvPr/>
          </p:nvSpPr>
          <p:spPr>
            <a:xfrm>
              <a:off x="271039" y="480149"/>
              <a:ext cx="4344587" cy="800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Кейс 1: </a:t>
              </a:r>
            </a:p>
            <a:p>
              <a:r>
                <a:rPr lang="ru-RU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Промышленный гигант</a:t>
              </a:r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8C39513E-BFC9-A442-A627-69EEC819B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1475" y="1531099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dirty="0"/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0C746CC4-469C-4F4C-B764-1F1337BD4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72937" y="1531099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5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BF07D66B-A355-D846-A767-6C21E70C31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72798" y="1531099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5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146DAB1B-8BF4-D642-A507-8F0C12402CA6}"/>
              </a:ext>
            </a:extLst>
          </p:cNvPr>
          <p:cNvGrpSpPr/>
          <p:nvPr/>
        </p:nvGrpSpPr>
        <p:grpSpPr>
          <a:xfrm>
            <a:off x="550296" y="3309542"/>
            <a:ext cx="7717404" cy="3351817"/>
            <a:chOff x="263688" y="3461942"/>
            <a:chExt cx="7717404" cy="335181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96C51F-840A-E84F-94CB-19BB8507F28D}"/>
                </a:ext>
              </a:extLst>
            </p:cNvPr>
            <p:cNvSpPr txBox="1"/>
            <p:nvPr/>
          </p:nvSpPr>
          <p:spPr>
            <a:xfrm>
              <a:off x="379438" y="5059433"/>
              <a:ext cx="2293054" cy="1200329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Люди – наш главный актив. </a:t>
              </a:r>
            </a:p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Сложно находить и масштабировать.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3BA7C8-3042-6347-9C18-952EC9BE51FB}"/>
                </a:ext>
              </a:extLst>
            </p:cNvPr>
            <p:cNvSpPr txBox="1"/>
            <p:nvPr/>
          </p:nvSpPr>
          <p:spPr>
            <a:xfrm>
              <a:off x="3065586" y="5059433"/>
              <a:ext cx="2167620" cy="1754326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Инвестируем в обучение,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хакатоны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alumni,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акселераторы, внешнюю экспертная сеть.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4CFD6D0-1F4D-C14D-A029-4FFF66367DC2}"/>
                </a:ext>
              </a:extLst>
            </p:cNvPr>
            <p:cNvSpPr txBox="1"/>
            <p:nvPr/>
          </p:nvSpPr>
          <p:spPr>
            <a:xfrm>
              <a:off x="5650134" y="5059433"/>
              <a:ext cx="2330958" cy="1754326"/>
            </a:xfrm>
            <a:prstGeom prst="rect">
              <a:avLst/>
            </a:prstGeom>
            <a:solidFill>
              <a:srgbClr val="395DF1"/>
            </a:solidFill>
          </p:spPr>
          <p:txBody>
            <a:bodyPr wrap="square" lIns="90000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Становимся площадкой для развития сотрудников и главным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хабом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для заказчиков!</a:t>
              </a: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8498E3CA-501D-C849-92BD-FCDB3194FB6E}"/>
                </a:ext>
              </a:extLst>
            </p:cNvPr>
            <p:cNvSpPr/>
            <p:nvPr/>
          </p:nvSpPr>
          <p:spPr>
            <a:xfrm>
              <a:off x="263688" y="3461942"/>
              <a:ext cx="3231206" cy="800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Кейс 2: </a:t>
              </a:r>
            </a:p>
            <a:p>
              <a:r>
                <a:rPr lang="ru-RU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Провайдер услуг</a:t>
              </a:r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5842D613-D914-F14A-85A2-44B99F2962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4124" y="4541025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dirty="0"/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A6BE0527-3F20-B048-859B-12D0DB116C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5586" y="4541025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5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008559B7-3D0D-0D42-BB49-7BCB0040A7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65447" y="4541025"/>
              <a:ext cx="432000" cy="432000"/>
            </a:xfrm>
            <a:prstGeom prst="ellipse">
              <a:avLst/>
            </a:prstGeom>
            <a:gradFill>
              <a:gsLst>
                <a:gs pos="100000">
                  <a:srgbClr val="FF6557"/>
                </a:gs>
                <a:gs pos="0">
                  <a:srgbClr val="8223E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5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8" name="Рисунок 7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65834D79-E2A9-874B-AE1F-455B01E11A87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 flipH="1">
            <a:off x="10462218" y="903644"/>
            <a:ext cx="1921602" cy="1788860"/>
          </a:xfrm>
          <a:prstGeom prst="rect">
            <a:avLst/>
          </a:prstGeom>
        </p:spPr>
      </p:pic>
      <p:sp>
        <p:nvSpPr>
          <p:cNvPr id="23" name="Freeform 25">
            <a:extLst>
              <a:ext uri="{FF2B5EF4-FFF2-40B4-BE49-F238E27FC236}">
                <a16:creationId xmlns:a16="http://schemas.microsoft.com/office/drawing/2014/main" id="{5BEEA972-8E87-704E-A3A9-45FCC0C54472}"/>
              </a:ext>
            </a:extLst>
          </p:cNvPr>
          <p:cNvSpPr>
            <a:spLocks noEditPoints="1"/>
          </p:cNvSpPr>
          <p:nvPr/>
        </p:nvSpPr>
        <p:spPr bwMode="auto">
          <a:xfrm>
            <a:off x="682686" y="6333339"/>
            <a:ext cx="689473" cy="178486"/>
          </a:xfrm>
          <a:custGeom>
            <a:avLst/>
            <a:gdLst>
              <a:gd name="T0" fmla="*/ 1747 w 4987"/>
              <a:gd name="T1" fmla="*/ 702 h 1291"/>
              <a:gd name="T2" fmla="*/ 1903 w 4987"/>
              <a:gd name="T3" fmla="*/ 655 h 1291"/>
              <a:gd name="T4" fmla="*/ 1976 w 4987"/>
              <a:gd name="T5" fmla="*/ 554 h 1291"/>
              <a:gd name="T6" fmla="*/ 1977 w 4987"/>
              <a:gd name="T7" fmla="*/ 430 h 1291"/>
              <a:gd name="T8" fmla="*/ 1912 w 4987"/>
              <a:gd name="T9" fmla="*/ 331 h 1291"/>
              <a:gd name="T10" fmla="*/ 1762 w 4987"/>
              <a:gd name="T11" fmla="*/ 280 h 1291"/>
              <a:gd name="T12" fmla="*/ 2988 w 4987"/>
              <a:gd name="T13" fmla="*/ 271 h 1291"/>
              <a:gd name="T14" fmla="*/ 2811 w 4987"/>
              <a:gd name="T15" fmla="*/ 346 h 1291"/>
              <a:gd name="T16" fmla="*/ 2706 w 4987"/>
              <a:gd name="T17" fmla="*/ 499 h 1291"/>
              <a:gd name="T18" fmla="*/ 2684 w 4987"/>
              <a:gd name="T19" fmla="*/ 696 h 1291"/>
              <a:gd name="T20" fmla="*/ 2750 w 4987"/>
              <a:gd name="T21" fmla="*/ 876 h 1291"/>
              <a:gd name="T22" fmla="*/ 2892 w 4987"/>
              <a:gd name="T23" fmla="*/ 994 h 1291"/>
              <a:gd name="T24" fmla="*/ 3094 w 4987"/>
              <a:gd name="T25" fmla="*/ 1022 h 1291"/>
              <a:gd name="T26" fmla="*/ 3269 w 4987"/>
              <a:gd name="T27" fmla="*/ 946 h 1291"/>
              <a:gd name="T28" fmla="*/ 3375 w 4987"/>
              <a:gd name="T29" fmla="*/ 793 h 1291"/>
              <a:gd name="T30" fmla="*/ 3398 w 4987"/>
              <a:gd name="T31" fmla="*/ 595 h 1291"/>
              <a:gd name="T32" fmla="*/ 3333 w 4987"/>
              <a:gd name="T33" fmla="*/ 414 h 1291"/>
              <a:gd name="T34" fmla="*/ 3190 w 4987"/>
              <a:gd name="T35" fmla="*/ 296 h 1291"/>
              <a:gd name="T36" fmla="*/ 3891 w 4987"/>
              <a:gd name="T37" fmla="*/ 24 h 1291"/>
              <a:gd name="T38" fmla="*/ 4969 w 4987"/>
              <a:gd name="T39" fmla="*/ 24 h 1291"/>
              <a:gd name="T40" fmla="*/ 4180 w 4987"/>
              <a:gd name="T41" fmla="*/ 704 h 1291"/>
              <a:gd name="T42" fmla="*/ 1233 w 4987"/>
              <a:gd name="T43" fmla="*/ 24 h 1291"/>
              <a:gd name="T44" fmla="*/ 1939 w 4987"/>
              <a:gd name="T45" fmla="*/ 48 h 1291"/>
              <a:gd name="T46" fmla="*/ 2141 w 4987"/>
              <a:gd name="T47" fmla="*/ 152 h 1291"/>
              <a:gd name="T48" fmla="*/ 2254 w 4987"/>
              <a:gd name="T49" fmla="*/ 324 h 1291"/>
              <a:gd name="T50" fmla="*/ 2278 w 4987"/>
              <a:gd name="T51" fmla="*/ 543 h 1291"/>
              <a:gd name="T52" fmla="*/ 2206 w 4987"/>
              <a:gd name="T53" fmla="*/ 743 h 1291"/>
              <a:gd name="T54" fmla="*/ 2042 w 4987"/>
              <a:gd name="T55" fmla="*/ 884 h 1291"/>
              <a:gd name="T56" fmla="*/ 1796 w 4987"/>
              <a:gd name="T57" fmla="*/ 950 h 1291"/>
              <a:gd name="T58" fmla="*/ 1233 w 4987"/>
              <a:gd name="T59" fmla="*/ 1274 h 1291"/>
              <a:gd name="T60" fmla="*/ 289 w 4987"/>
              <a:gd name="T61" fmla="*/ 572 h 1291"/>
              <a:gd name="T62" fmla="*/ 1097 w 4987"/>
              <a:gd name="T63" fmla="*/ 1274 h 1291"/>
              <a:gd name="T64" fmla="*/ 0 w 4987"/>
              <a:gd name="T65" fmla="*/ 1274 h 1291"/>
              <a:gd name="T66" fmla="*/ 3169 w 4987"/>
              <a:gd name="T67" fmla="*/ 10 h 1291"/>
              <a:gd name="T68" fmla="*/ 3401 w 4987"/>
              <a:gd name="T69" fmla="*/ 99 h 1291"/>
              <a:gd name="T70" fmla="*/ 3581 w 4987"/>
              <a:gd name="T71" fmla="*/ 266 h 1291"/>
              <a:gd name="T72" fmla="*/ 3682 w 4987"/>
              <a:gd name="T73" fmla="*/ 504 h 1291"/>
              <a:gd name="T74" fmla="*/ 3680 w 4987"/>
              <a:gd name="T75" fmla="*/ 796 h 1291"/>
              <a:gd name="T76" fmla="*/ 3567 w 4987"/>
              <a:gd name="T77" fmla="*/ 1044 h 1291"/>
              <a:gd name="T78" fmla="*/ 3369 w 4987"/>
              <a:gd name="T79" fmla="*/ 1212 h 1291"/>
              <a:gd name="T80" fmla="*/ 3112 w 4987"/>
              <a:gd name="T81" fmla="*/ 1288 h 1291"/>
              <a:gd name="T82" fmla="*/ 2836 w 4987"/>
              <a:gd name="T83" fmla="*/ 1261 h 1291"/>
              <a:gd name="T84" fmla="*/ 2605 w 4987"/>
              <a:gd name="T85" fmla="*/ 1135 h 1291"/>
              <a:gd name="T86" fmla="*/ 2446 w 4987"/>
              <a:gd name="T87" fmla="*/ 925 h 1291"/>
              <a:gd name="T88" fmla="*/ 2386 w 4987"/>
              <a:gd name="T89" fmla="*/ 646 h 1291"/>
              <a:gd name="T90" fmla="*/ 2446 w 4987"/>
              <a:gd name="T91" fmla="*/ 366 h 1291"/>
              <a:gd name="T92" fmla="*/ 2608 w 4987"/>
              <a:gd name="T93" fmla="*/ 155 h 1291"/>
              <a:gd name="T94" fmla="*/ 2839 w 4987"/>
              <a:gd name="T95" fmla="*/ 30 h 1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87" h="1291">
                <a:moveTo>
                  <a:pt x="1522" y="277"/>
                </a:moveTo>
                <a:lnTo>
                  <a:pt x="1522" y="705"/>
                </a:lnTo>
                <a:lnTo>
                  <a:pt x="1693" y="705"/>
                </a:lnTo>
                <a:lnTo>
                  <a:pt x="1747" y="702"/>
                </a:lnTo>
                <a:lnTo>
                  <a:pt x="1794" y="696"/>
                </a:lnTo>
                <a:lnTo>
                  <a:pt x="1836" y="687"/>
                </a:lnTo>
                <a:lnTo>
                  <a:pt x="1873" y="673"/>
                </a:lnTo>
                <a:lnTo>
                  <a:pt x="1903" y="655"/>
                </a:lnTo>
                <a:lnTo>
                  <a:pt x="1929" y="635"/>
                </a:lnTo>
                <a:lnTo>
                  <a:pt x="1950" y="611"/>
                </a:lnTo>
                <a:lnTo>
                  <a:pt x="1965" y="584"/>
                </a:lnTo>
                <a:lnTo>
                  <a:pt x="1976" y="554"/>
                </a:lnTo>
                <a:lnTo>
                  <a:pt x="1983" y="522"/>
                </a:lnTo>
                <a:lnTo>
                  <a:pt x="1985" y="487"/>
                </a:lnTo>
                <a:lnTo>
                  <a:pt x="1983" y="457"/>
                </a:lnTo>
                <a:lnTo>
                  <a:pt x="1977" y="430"/>
                </a:lnTo>
                <a:lnTo>
                  <a:pt x="1968" y="402"/>
                </a:lnTo>
                <a:lnTo>
                  <a:pt x="1954" y="377"/>
                </a:lnTo>
                <a:lnTo>
                  <a:pt x="1936" y="352"/>
                </a:lnTo>
                <a:lnTo>
                  <a:pt x="1912" y="331"/>
                </a:lnTo>
                <a:lnTo>
                  <a:pt x="1883" y="313"/>
                </a:lnTo>
                <a:lnTo>
                  <a:pt x="1850" y="298"/>
                </a:lnTo>
                <a:lnTo>
                  <a:pt x="1809" y="286"/>
                </a:lnTo>
                <a:lnTo>
                  <a:pt x="1762" y="280"/>
                </a:lnTo>
                <a:lnTo>
                  <a:pt x="1709" y="277"/>
                </a:lnTo>
                <a:lnTo>
                  <a:pt x="1522" y="277"/>
                </a:lnTo>
                <a:close/>
                <a:moveTo>
                  <a:pt x="3041" y="266"/>
                </a:moveTo>
                <a:lnTo>
                  <a:pt x="2988" y="271"/>
                </a:lnTo>
                <a:lnTo>
                  <a:pt x="2938" y="280"/>
                </a:lnTo>
                <a:lnTo>
                  <a:pt x="2891" y="296"/>
                </a:lnTo>
                <a:lnTo>
                  <a:pt x="2848" y="319"/>
                </a:lnTo>
                <a:lnTo>
                  <a:pt x="2811" y="346"/>
                </a:lnTo>
                <a:lnTo>
                  <a:pt x="2777" y="378"/>
                </a:lnTo>
                <a:lnTo>
                  <a:pt x="2749" y="414"/>
                </a:lnTo>
                <a:lnTo>
                  <a:pt x="2726" y="455"/>
                </a:lnTo>
                <a:lnTo>
                  <a:pt x="2706" y="499"/>
                </a:lnTo>
                <a:lnTo>
                  <a:pt x="2693" y="546"/>
                </a:lnTo>
                <a:lnTo>
                  <a:pt x="2684" y="595"/>
                </a:lnTo>
                <a:lnTo>
                  <a:pt x="2682" y="646"/>
                </a:lnTo>
                <a:lnTo>
                  <a:pt x="2684" y="696"/>
                </a:lnTo>
                <a:lnTo>
                  <a:pt x="2693" y="746"/>
                </a:lnTo>
                <a:lnTo>
                  <a:pt x="2706" y="791"/>
                </a:lnTo>
                <a:lnTo>
                  <a:pt x="2726" y="835"/>
                </a:lnTo>
                <a:lnTo>
                  <a:pt x="2750" y="876"/>
                </a:lnTo>
                <a:lnTo>
                  <a:pt x="2779" y="912"/>
                </a:lnTo>
                <a:lnTo>
                  <a:pt x="2812" y="944"/>
                </a:lnTo>
                <a:lnTo>
                  <a:pt x="2850" y="972"/>
                </a:lnTo>
                <a:lnTo>
                  <a:pt x="2892" y="994"/>
                </a:lnTo>
                <a:lnTo>
                  <a:pt x="2938" y="1011"/>
                </a:lnTo>
                <a:lnTo>
                  <a:pt x="2988" y="1022"/>
                </a:lnTo>
                <a:lnTo>
                  <a:pt x="3041" y="1025"/>
                </a:lnTo>
                <a:lnTo>
                  <a:pt x="3094" y="1022"/>
                </a:lnTo>
                <a:lnTo>
                  <a:pt x="3143" y="1011"/>
                </a:lnTo>
                <a:lnTo>
                  <a:pt x="3190" y="994"/>
                </a:lnTo>
                <a:lnTo>
                  <a:pt x="3231" y="973"/>
                </a:lnTo>
                <a:lnTo>
                  <a:pt x="3269" y="946"/>
                </a:lnTo>
                <a:lnTo>
                  <a:pt x="3304" y="914"/>
                </a:lnTo>
                <a:lnTo>
                  <a:pt x="3333" y="876"/>
                </a:lnTo>
                <a:lnTo>
                  <a:pt x="3355" y="837"/>
                </a:lnTo>
                <a:lnTo>
                  <a:pt x="3375" y="793"/>
                </a:lnTo>
                <a:lnTo>
                  <a:pt x="3389" y="746"/>
                </a:lnTo>
                <a:lnTo>
                  <a:pt x="3398" y="698"/>
                </a:lnTo>
                <a:lnTo>
                  <a:pt x="3401" y="646"/>
                </a:lnTo>
                <a:lnTo>
                  <a:pt x="3398" y="595"/>
                </a:lnTo>
                <a:lnTo>
                  <a:pt x="3389" y="545"/>
                </a:lnTo>
                <a:lnTo>
                  <a:pt x="3375" y="498"/>
                </a:lnTo>
                <a:lnTo>
                  <a:pt x="3357" y="454"/>
                </a:lnTo>
                <a:lnTo>
                  <a:pt x="3333" y="414"/>
                </a:lnTo>
                <a:lnTo>
                  <a:pt x="3304" y="378"/>
                </a:lnTo>
                <a:lnTo>
                  <a:pt x="3271" y="346"/>
                </a:lnTo>
                <a:lnTo>
                  <a:pt x="3233" y="319"/>
                </a:lnTo>
                <a:lnTo>
                  <a:pt x="3190" y="296"/>
                </a:lnTo>
                <a:lnTo>
                  <a:pt x="3145" y="280"/>
                </a:lnTo>
                <a:lnTo>
                  <a:pt x="3095" y="271"/>
                </a:lnTo>
                <a:lnTo>
                  <a:pt x="3041" y="266"/>
                </a:lnTo>
                <a:close/>
                <a:moveTo>
                  <a:pt x="3891" y="24"/>
                </a:moveTo>
                <a:lnTo>
                  <a:pt x="4180" y="24"/>
                </a:lnTo>
                <a:lnTo>
                  <a:pt x="4180" y="572"/>
                </a:lnTo>
                <a:lnTo>
                  <a:pt x="4630" y="24"/>
                </a:lnTo>
                <a:lnTo>
                  <a:pt x="4969" y="24"/>
                </a:lnTo>
                <a:lnTo>
                  <a:pt x="4463" y="616"/>
                </a:lnTo>
                <a:lnTo>
                  <a:pt x="4987" y="1274"/>
                </a:lnTo>
                <a:lnTo>
                  <a:pt x="4621" y="1274"/>
                </a:lnTo>
                <a:lnTo>
                  <a:pt x="4180" y="704"/>
                </a:lnTo>
                <a:lnTo>
                  <a:pt x="4180" y="1274"/>
                </a:lnTo>
                <a:lnTo>
                  <a:pt x="3891" y="1274"/>
                </a:lnTo>
                <a:lnTo>
                  <a:pt x="3891" y="24"/>
                </a:lnTo>
                <a:close/>
                <a:moveTo>
                  <a:pt x="1233" y="24"/>
                </a:moveTo>
                <a:lnTo>
                  <a:pt x="1735" y="24"/>
                </a:lnTo>
                <a:lnTo>
                  <a:pt x="1809" y="27"/>
                </a:lnTo>
                <a:lnTo>
                  <a:pt x="1877" y="34"/>
                </a:lnTo>
                <a:lnTo>
                  <a:pt x="1939" y="48"/>
                </a:lnTo>
                <a:lnTo>
                  <a:pt x="1998" y="68"/>
                </a:lnTo>
                <a:lnTo>
                  <a:pt x="2050" y="92"/>
                </a:lnTo>
                <a:lnTo>
                  <a:pt x="2098" y="119"/>
                </a:lnTo>
                <a:lnTo>
                  <a:pt x="2141" y="152"/>
                </a:lnTo>
                <a:lnTo>
                  <a:pt x="2177" y="189"/>
                </a:lnTo>
                <a:lnTo>
                  <a:pt x="2209" y="230"/>
                </a:lnTo>
                <a:lnTo>
                  <a:pt x="2234" y="275"/>
                </a:lnTo>
                <a:lnTo>
                  <a:pt x="2254" y="324"/>
                </a:lnTo>
                <a:lnTo>
                  <a:pt x="2269" y="374"/>
                </a:lnTo>
                <a:lnTo>
                  <a:pt x="2278" y="428"/>
                </a:lnTo>
                <a:lnTo>
                  <a:pt x="2281" y="486"/>
                </a:lnTo>
                <a:lnTo>
                  <a:pt x="2278" y="543"/>
                </a:lnTo>
                <a:lnTo>
                  <a:pt x="2268" y="598"/>
                </a:lnTo>
                <a:lnTo>
                  <a:pt x="2254" y="649"/>
                </a:lnTo>
                <a:lnTo>
                  <a:pt x="2233" y="698"/>
                </a:lnTo>
                <a:lnTo>
                  <a:pt x="2206" y="743"/>
                </a:lnTo>
                <a:lnTo>
                  <a:pt x="2174" y="784"/>
                </a:lnTo>
                <a:lnTo>
                  <a:pt x="2134" y="822"/>
                </a:lnTo>
                <a:lnTo>
                  <a:pt x="2092" y="855"/>
                </a:lnTo>
                <a:lnTo>
                  <a:pt x="2042" y="884"/>
                </a:lnTo>
                <a:lnTo>
                  <a:pt x="1989" y="908"/>
                </a:lnTo>
                <a:lnTo>
                  <a:pt x="1930" y="928"/>
                </a:lnTo>
                <a:lnTo>
                  <a:pt x="1865" y="941"/>
                </a:lnTo>
                <a:lnTo>
                  <a:pt x="1796" y="950"/>
                </a:lnTo>
                <a:lnTo>
                  <a:pt x="1721" y="953"/>
                </a:lnTo>
                <a:lnTo>
                  <a:pt x="1522" y="953"/>
                </a:lnTo>
                <a:lnTo>
                  <a:pt x="1522" y="1274"/>
                </a:lnTo>
                <a:lnTo>
                  <a:pt x="1233" y="1274"/>
                </a:lnTo>
                <a:lnTo>
                  <a:pt x="1233" y="24"/>
                </a:lnTo>
                <a:close/>
                <a:moveTo>
                  <a:pt x="0" y="24"/>
                </a:moveTo>
                <a:lnTo>
                  <a:pt x="289" y="24"/>
                </a:lnTo>
                <a:lnTo>
                  <a:pt x="289" y="572"/>
                </a:lnTo>
                <a:lnTo>
                  <a:pt x="740" y="24"/>
                </a:lnTo>
                <a:lnTo>
                  <a:pt x="1077" y="24"/>
                </a:lnTo>
                <a:lnTo>
                  <a:pt x="572" y="616"/>
                </a:lnTo>
                <a:lnTo>
                  <a:pt x="1097" y="1274"/>
                </a:lnTo>
                <a:lnTo>
                  <a:pt x="731" y="1274"/>
                </a:lnTo>
                <a:lnTo>
                  <a:pt x="289" y="704"/>
                </a:lnTo>
                <a:lnTo>
                  <a:pt x="289" y="1274"/>
                </a:lnTo>
                <a:lnTo>
                  <a:pt x="0" y="1274"/>
                </a:lnTo>
                <a:lnTo>
                  <a:pt x="0" y="24"/>
                </a:lnTo>
                <a:close/>
                <a:moveTo>
                  <a:pt x="3041" y="0"/>
                </a:moveTo>
                <a:lnTo>
                  <a:pt x="3106" y="3"/>
                </a:lnTo>
                <a:lnTo>
                  <a:pt x="3169" y="10"/>
                </a:lnTo>
                <a:lnTo>
                  <a:pt x="3230" y="25"/>
                </a:lnTo>
                <a:lnTo>
                  <a:pt x="3290" y="45"/>
                </a:lnTo>
                <a:lnTo>
                  <a:pt x="3346" y="69"/>
                </a:lnTo>
                <a:lnTo>
                  <a:pt x="3401" y="99"/>
                </a:lnTo>
                <a:lnTo>
                  <a:pt x="3452" y="134"/>
                </a:lnTo>
                <a:lnTo>
                  <a:pt x="3499" y="174"/>
                </a:lnTo>
                <a:lnTo>
                  <a:pt x="3541" y="218"/>
                </a:lnTo>
                <a:lnTo>
                  <a:pt x="3581" y="266"/>
                </a:lnTo>
                <a:lnTo>
                  <a:pt x="3614" y="319"/>
                </a:lnTo>
                <a:lnTo>
                  <a:pt x="3643" y="377"/>
                </a:lnTo>
                <a:lnTo>
                  <a:pt x="3665" y="439"/>
                </a:lnTo>
                <a:lnTo>
                  <a:pt x="3682" y="504"/>
                </a:lnTo>
                <a:lnTo>
                  <a:pt x="3693" y="573"/>
                </a:lnTo>
                <a:lnTo>
                  <a:pt x="3696" y="646"/>
                </a:lnTo>
                <a:lnTo>
                  <a:pt x="3693" y="723"/>
                </a:lnTo>
                <a:lnTo>
                  <a:pt x="3680" y="796"/>
                </a:lnTo>
                <a:lnTo>
                  <a:pt x="3662" y="866"/>
                </a:lnTo>
                <a:lnTo>
                  <a:pt x="3637" y="929"/>
                </a:lnTo>
                <a:lnTo>
                  <a:pt x="3605" y="990"/>
                </a:lnTo>
                <a:lnTo>
                  <a:pt x="3567" y="1044"/>
                </a:lnTo>
                <a:lnTo>
                  <a:pt x="3525" y="1094"/>
                </a:lnTo>
                <a:lnTo>
                  <a:pt x="3478" y="1140"/>
                </a:lnTo>
                <a:lnTo>
                  <a:pt x="3425" y="1179"/>
                </a:lnTo>
                <a:lnTo>
                  <a:pt x="3369" y="1212"/>
                </a:lnTo>
                <a:lnTo>
                  <a:pt x="3308" y="1241"/>
                </a:lnTo>
                <a:lnTo>
                  <a:pt x="3245" y="1262"/>
                </a:lnTo>
                <a:lnTo>
                  <a:pt x="3180" y="1279"/>
                </a:lnTo>
                <a:lnTo>
                  <a:pt x="3112" y="1288"/>
                </a:lnTo>
                <a:lnTo>
                  <a:pt x="3041" y="1291"/>
                </a:lnTo>
                <a:lnTo>
                  <a:pt x="2971" y="1288"/>
                </a:lnTo>
                <a:lnTo>
                  <a:pt x="2903" y="1277"/>
                </a:lnTo>
                <a:lnTo>
                  <a:pt x="2836" y="1261"/>
                </a:lnTo>
                <a:lnTo>
                  <a:pt x="2773" y="1238"/>
                </a:lnTo>
                <a:lnTo>
                  <a:pt x="2714" y="1209"/>
                </a:lnTo>
                <a:lnTo>
                  <a:pt x="2656" y="1176"/>
                </a:lnTo>
                <a:lnTo>
                  <a:pt x="2605" y="1135"/>
                </a:lnTo>
                <a:lnTo>
                  <a:pt x="2557" y="1090"/>
                </a:lnTo>
                <a:lnTo>
                  <a:pt x="2514" y="1040"/>
                </a:lnTo>
                <a:lnTo>
                  <a:pt x="2476" y="985"/>
                </a:lnTo>
                <a:lnTo>
                  <a:pt x="2446" y="925"/>
                </a:lnTo>
                <a:lnTo>
                  <a:pt x="2420" y="861"/>
                </a:lnTo>
                <a:lnTo>
                  <a:pt x="2402" y="793"/>
                </a:lnTo>
                <a:lnTo>
                  <a:pt x="2390" y="720"/>
                </a:lnTo>
                <a:lnTo>
                  <a:pt x="2386" y="646"/>
                </a:lnTo>
                <a:lnTo>
                  <a:pt x="2390" y="570"/>
                </a:lnTo>
                <a:lnTo>
                  <a:pt x="2402" y="498"/>
                </a:lnTo>
                <a:lnTo>
                  <a:pt x="2420" y="430"/>
                </a:lnTo>
                <a:lnTo>
                  <a:pt x="2446" y="366"/>
                </a:lnTo>
                <a:lnTo>
                  <a:pt x="2479" y="305"/>
                </a:lnTo>
                <a:lnTo>
                  <a:pt x="2517" y="251"/>
                </a:lnTo>
                <a:lnTo>
                  <a:pt x="2560" y="201"/>
                </a:lnTo>
                <a:lnTo>
                  <a:pt x="2608" y="155"/>
                </a:lnTo>
                <a:lnTo>
                  <a:pt x="2661" y="116"/>
                </a:lnTo>
                <a:lnTo>
                  <a:pt x="2717" y="81"/>
                </a:lnTo>
                <a:lnTo>
                  <a:pt x="2776" y="53"/>
                </a:lnTo>
                <a:lnTo>
                  <a:pt x="2839" y="30"/>
                </a:lnTo>
                <a:lnTo>
                  <a:pt x="2904" y="13"/>
                </a:lnTo>
                <a:lnTo>
                  <a:pt x="2973" y="3"/>
                </a:lnTo>
                <a:lnTo>
                  <a:pt x="3041" y="0"/>
                </a:lnTo>
                <a:close/>
              </a:path>
            </a:pathLst>
          </a:custGeom>
          <a:solidFill>
            <a:srgbClr val="00A46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5715" tIns="22857" rIns="45715" bIns="22857" numCol="1" anchor="t" anchorCtr="0" compatLnSpc="1">
            <a:prstTxWarp prst="textNoShape">
              <a:avLst/>
            </a:prstTxWarp>
          </a:bodyPr>
          <a:lstStyle/>
          <a:p>
            <a:endParaRPr lang="ru-RU" sz="9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0EC7E52-B018-014B-8E4E-C805C97FC6D4}"/>
              </a:ext>
            </a:extLst>
          </p:cNvPr>
          <p:cNvSpPr txBox="1"/>
          <p:nvPr/>
        </p:nvSpPr>
        <p:spPr>
          <a:xfrm>
            <a:off x="8559267" y="2770894"/>
            <a:ext cx="3443662" cy="403979"/>
          </a:xfrm>
          <a:prstGeom prst="roundRect">
            <a:avLst>
              <a:gd name="adj" fmla="val 2232"/>
            </a:avLst>
          </a:prstGeom>
          <a:gradFill>
            <a:gsLst>
              <a:gs pos="100000">
                <a:srgbClr val="8223E7"/>
              </a:gs>
              <a:gs pos="0">
                <a:srgbClr val="FF6557"/>
              </a:gs>
            </a:gsLst>
            <a:lin ang="2700000" scaled="0"/>
          </a:gradFill>
        </p:spPr>
        <p:txBody>
          <a:bodyPr wrap="square" rtlCol="0">
            <a:spAutoFit/>
          </a:bodyPr>
          <a:lstStyle/>
          <a:p>
            <a:pPr marL="72000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B2B2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F15EC9-ED00-164A-B23A-963639EC592A}"/>
              </a:ext>
            </a:extLst>
          </p:cNvPr>
          <p:cNvSpPr txBox="1"/>
          <p:nvPr/>
        </p:nvSpPr>
        <p:spPr>
          <a:xfrm>
            <a:off x="8559267" y="3346628"/>
            <a:ext cx="3443662" cy="714732"/>
          </a:xfrm>
          <a:prstGeom prst="roundRect">
            <a:avLst>
              <a:gd name="adj" fmla="val 2232"/>
            </a:avLst>
          </a:prstGeom>
          <a:gradFill>
            <a:gsLst>
              <a:gs pos="100000">
                <a:srgbClr val="8223E7"/>
              </a:gs>
              <a:gs pos="0">
                <a:srgbClr val="FF6557"/>
              </a:gs>
            </a:gsLst>
            <a:lin ang="2700000" scaled="0"/>
          </a:gradFill>
        </p:spPr>
        <p:txBody>
          <a:bodyPr wrap="square" rtlCol="0">
            <a:spAutoFit/>
          </a:bodyPr>
          <a:lstStyle/>
          <a:p>
            <a:pPr marL="72000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 знаниями, Сообщества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318870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1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E7834BD-79C7-414F-A6A9-89E1283E4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24106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FF380-5283-2848-AAA5-1CCAAFF4F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86" y="164350"/>
            <a:ext cx="3629822" cy="242680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встречу </a:t>
            </a:r>
            <a:b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маркетингу </a:t>
            </a:r>
            <a:b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не прийти 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 один маркетолог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4022842-D64A-1A49-9C6C-269724987303}"/>
              </a:ext>
            </a:extLst>
          </p:cNvPr>
          <p:cNvSpPr txBox="1">
            <a:spLocks/>
          </p:cNvSpPr>
          <p:nvPr/>
        </p:nvSpPr>
        <p:spPr>
          <a:xfrm>
            <a:off x="8516164" y="617098"/>
            <a:ext cx="3521190" cy="1194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встречу по ИТ 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не прийти 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 один </a:t>
            </a:r>
            <a:r>
              <a:rPr lang="ru-RU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айтишник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E78729-817D-9748-AEF1-293233A2D9AC}"/>
              </a:ext>
            </a:extLst>
          </p:cNvPr>
          <p:cNvSpPr/>
          <p:nvPr/>
        </p:nvSpPr>
        <p:spPr>
          <a:xfrm>
            <a:off x="5968832" y="4929106"/>
            <a:ext cx="4430056" cy="646331"/>
          </a:xfrm>
          <a:prstGeom prst="rect">
            <a:avLst/>
          </a:prstGeom>
          <a:solidFill>
            <a:srgbClr val="395DF1"/>
          </a:solidFill>
        </p:spPr>
        <p:txBody>
          <a:bodyPr wrap="square">
            <a:spAutoFit/>
          </a:bodyPr>
          <a:lstStyle/>
          <a:p>
            <a:pPr marL="72000"/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Трайбы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функциональные команды, новые организационные модели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5A79F-B851-6D46-9848-61039A3141B7}"/>
              </a:ext>
            </a:extLst>
          </p:cNvPr>
          <p:cNvSpPr/>
          <p:nvPr/>
        </p:nvSpPr>
        <p:spPr>
          <a:xfrm>
            <a:off x="1793112" y="4290176"/>
            <a:ext cx="3727655" cy="646331"/>
          </a:xfrm>
          <a:prstGeom prst="rect">
            <a:avLst/>
          </a:prstGeom>
          <a:solidFill>
            <a:srgbClr val="395DF1"/>
          </a:solidFill>
        </p:spPr>
        <p:txBody>
          <a:bodyPr wrap="square">
            <a:spAutoFit/>
          </a:bodyPr>
          <a:lstStyle/>
          <a:p>
            <a:pPr marL="72000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Проекты более комплексные, Роли размытые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C00F7C-62A8-9347-BCB8-EE7741C07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08426">
            <a:off x="4563915" y="1296367"/>
            <a:ext cx="1545913" cy="3171786"/>
          </a:xfrm>
          <a:prstGeom prst="rect">
            <a:avLst/>
          </a:prstGeom>
        </p:spPr>
      </p:pic>
      <p:sp>
        <p:nvSpPr>
          <p:cNvPr id="9" name="Freeform 25">
            <a:extLst>
              <a:ext uri="{FF2B5EF4-FFF2-40B4-BE49-F238E27FC236}">
                <a16:creationId xmlns:a16="http://schemas.microsoft.com/office/drawing/2014/main" id="{F9555DF1-ABD2-DD40-AB0B-601B15A97393}"/>
              </a:ext>
            </a:extLst>
          </p:cNvPr>
          <p:cNvSpPr>
            <a:spLocks noEditPoints="1"/>
          </p:cNvSpPr>
          <p:nvPr/>
        </p:nvSpPr>
        <p:spPr bwMode="auto">
          <a:xfrm>
            <a:off x="682686" y="6333339"/>
            <a:ext cx="689473" cy="178486"/>
          </a:xfrm>
          <a:custGeom>
            <a:avLst/>
            <a:gdLst>
              <a:gd name="T0" fmla="*/ 1747 w 4987"/>
              <a:gd name="T1" fmla="*/ 702 h 1291"/>
              <a:gd name="T2" fmla="*/ 1903 w 4987"/>
              <a:gd name="T3" fmla="*/ 655 h 1291"/>
              <a:gd name="T4" fmla="*/ 1976 w 4987"/>
              <a:gd name="T5" fmla="*/ 554 h 1291"/>
              <a:gd name="T6" fmla="*/ 1977 w 4987"/>
              <a:gd name="T7" fmla="*/ 430 h 1291"/>
              <a:gd name="T8" fmla="*/ 1912 w 4987"/>
              <a:gd name="T9" fmla="*/ 331 h 1291"/>
              <a:gd name="T10" fmla="*/ 1762 w 4987"/>
              <a:gd name="T11" fmla="*/ 280 h 1291"/>
              <a:gd name="T12" fmla="*/ 2988 w 4987"/>
              <a:gd name="T13" fmla="*/ 271 h 1291"/>
              <a:gd name="T14" fmla="*/ 2811 w 4987"/>
              <a:gd name="T15" fmla="*/ 346 h 1291"/>
              <a:gd name="T16" fmla="*/ 2706 w 4987"/>
              <a:gd name="T17" fmla="*/ 499 h 1291"/>
              <a:gd name="T18" fmla="*/ 2684 w 4987"/>
              <a:gd name="T19" fmla="*/ 696 h 1291"/>
              <a:gd name="T20" fmla="*/ 2750 w 4987"/>
              <a:gd name="T21" fmla="*/ 876 h 1291"/>
              <a:gd name="T22" fmla="*/ 2892 w 4987"/>
              <a:gd name="T23" fmla="*/ 994 h 1291"/>
              <a:gd name="T24" fmla="*/ 3094 w 4987"/>
              <a:gd name="T25" fmla="*/ 1022 h 1291"/>
              <a:gd name="T26" fmla="*/ 3269 w 4987"/>
              <a:gd name="T27" fmla="*/ 946 h 1291"/>
              <a:gd name="T28" fmla="*/ 3375 w 4987"/>
              <a:gd name="T29" fmla="*/ 793 h 1291"/>
              <a:gd name="T30" fmla="*/ 3398 w 4987"/>
              <a:gd name="T31" fmla="*/ 595 h 1291"/>
              <a:gd name="T32" fmla="*/ 3333 w 4987"/>
              <a:gd name="T33" fmla="*/ 414 h 1291"/>
              <a:gd name="T34" fmla="*/ 3190 w 4987"/>
              <a:gd name="T35" fmla="*/ 296 h 1291"/>
              <a:gd name="T36" fmla="*/ 3891 w 4987"/>
              <a:gd name="T37" fmla="*/ 24 h 1291"/>
              <a:gd name="T38" fmla="*/ 4969 w 4987"/>
              <a:gd name="T39" fmla="*/ 24 h 1291"/>
              <a:gd name="T40" fmla="*/ 4180 w 4987"/>
              <a:gd name="T41" fmla="*/ 704 h 1291"/>
              <a:gd name="T42" fmla="*/ 1233 w 4987"/>
              <a:gd name="T43" fmla="*/ 24 h 1291"/>
              <a:gd name="T44" fmla="*/ 1939 w 4987"/>
              <a:gd name="T45" fmla="*/ 48 h 1291"/>
              <a:gd name="T46" fmla="*/ 2141 w 4987"/>
              <a:gd name="T47" fmla="*/ 152 h 1291"/>
              <a:gd name="T48" fmla="*/ 2254 w 4987"/>
              <a:gd name="T49" fmla="*/ 324 h 1291"/>
              <a:gd name="T50" fmla="*/ 2278 w 4987"/>
              <a:gd name="T51" fmla="*/ 543 h 1291"/>
              <a:gd name="T52" fmla="*/ 2206 w 4987"/>
              <a:gd name="T53" fmla="*/ 743 h 1291"/>
              <a:gd name="T54" fmla="*/ 2042 w 4987"/>
              <a:gd name="T55" fmla="*/ 884 h 1291"/>
              <a:gd name="T56" fmla="*/ 1796 w 4987"/>
              <a:gd name="T57" fmla="*/ 950 h 1291"/>
              <a:gd name="T58" fmla="*/ 1233 w 4987"/>
              <a:gd name="T59" fmla="*/ 1274 h 1291"/>
              <a:gd name="T60" fmla="*/ 289 w 4987"/>
              <a:gd name="T61" fmla="*/ 572 h 1291"/>
              <a:gd name="T62" fmla="*/ 1097 w 4987"/>
              <a:gd name="T63" fmla="*/ 1274 h 1291"/>
              <a:gd name="T64" fmla="*/ 0 w 4987"/>
              <a:gd name="T65" fmla="*/ 1274 h 1291"/>
              <a:gd name="T66" fmla="*/ 3169 w 4987"/>
              <a:gd name="T67" fmla="*/ 10 h 1291"/>
              <a:gd name="T68" fmla="*/ 3401 w 4987"/>
              <a:gd name="T69" fmla="*/ 99 h 1291"/>
              <a:gd name="T70" fmla="*/ 3581 w 4987"/>
              <a:gd name="T71" fmla="*/ 266 h 1291"/>
              <a:gd name="T72" fmla="*/ 3682 w 4987"/>
              <a:gd name="T73" fmla="*/ 504 h 1291"/>
              <a:gd name="T74" fmla="*/ 3680 w 4987"/>
              <a:gd name="T75" fmla="*/ 796 h 1291"/>
              <a:gd name="T76" fmla="*/ 3567 w 4987"/>
              <a:gd name="T77" fmla="*/ 1044 h 1291"/>
              <a:gd name="T78" fmla="*/ 3369 w 4987"/>
              <a:gd name="T79" fmla="*/ 1212 h 1291"/>
              <a:gd name="T80" fmla="*/ 3112 w 4987"/>
              <a:gd name="T81" fmla="*/ 1288 h 1291"/>
              <a:gd name="T82" fmla="*/ 2836 w 4987"/>
              <a:gd name="T83" fmla="*/ 1261 h 1291"/>
              <a:gd name="T84" fmla="*/ 2605 w 4987"/>
              <a:gd name="T85" fmla="*/ 1135 h 1291"/>
              <a:gd name="T86" fmla="*/ 2446 w 4987"/>
              <a:gd name="T87" fmla="*/ 925 h 1291"/>
              <a:gd name="T88" fmla="*/ 2386 w 4987"/>
              <a:gd name="T89" fmla="*/ 646 h 1291"/>
              <a:gd name="T90" fmla="*/ 2446 w 4987"/>
              <a:gd name="T91" fmla="*/ 366 h 1291"/>
              <a:gd name="T92" fmla="*/ 2608 w 4987"/>
              <a:gd name="T93" fmla="*/ 155 h 1291"/>
              <a:gd name="T94" fmla="*/ 2839 w 4987"/>
              <a:gd name="T95" fmla="*/ 30 h 1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87" h="1291">
                <a:moveTo>
                  <a:pt x="1522" y="277"/>
                </a:moveTo>
                <a:lnTo>
                  <a:pt x="1522" y="705"/>
                </a:lnTo>
                <a:lnTo>
                  <a:pt x="1693" y="705"/>
                </a:lnTo>
                <a:lnTo>
                  <a:pt x="1747" y="702"/>
                </a:lnTo>
                <a:lnTo>
                  <a:pt x="1794" y="696"/>
                </a:lnTo>
                <a:lnTo>
                  <a:pt x="1836" y="687"/>
                </a:lnTo>
                <a:lnTo>
                  <a:pt x="1873" y="673"/>
                </a:lnTo>
                <a:lnTo>
                  <a:pt x="1903" y="655"/>
                </a:lnTo>
                <a:lnTo>
                  <a:pt x="1929" y="635"/>
                </a:lnTo>
                <a:lnTo>
                  <a:pt x="1950" y="611"/>
                </a:lnTo>
                <a:lnTo>
                  <a:pt x="1965" y="584"/>
                </a:lnTo>
                <a:lnTo>
                  <a:pt x="1976" y="554"/>
                </a:lnTo>
                <a:lnTo>
                  <a:pt x="1983" y="522"/>
                </a:lnTo>
                <a:lnTo>
                  <a:pt x="1985" y="487"/>
                </a:lnTo>
                <a:lnTo>
                  <a:pt x="1983" y="457"/>
                </a:lnTo>
                <a:lnTo>
                  <a:pt x="1977" y="430"/>
                </a:lnTo>
                <a:lnTo>
                  <a:pt x="1968" y="402"/>
                </a:lnTo>
                <a:lnTo>
                  <a:pt x="1954" y="377"/>
                </a:lnTo>
                <a:lnTo>
                  <a:pt x="1936" y="352"/>
                </a:lnTo>
                <a:lnTo>
                  <a:pt x="1912" y="331"/>
                </a:lnTo>
                <a:lnTo>
                  <a:pt x="1883" y="313"/>
                </a:lnTo>
                <a:lnTo>
                  <a:pt x="1850" y="298"/>
                </a:lnTo>
                <a:lnTo>
                  <a:pt x="1809" y="286"/>
                </a:lnTo>
                <a:lnTo>
                  <a:pt x="1762" y="280"/>
                </a:lnTo>
                <a:lnTo>
                  <a:pt x="1709" y="277"/>
                </a:lnTo>
                <a:lnTo>
                  <a:pt x="1522" y="277"/>
                </a:lnTo>
                <a:close/>
                <a:moveTo>
                  <a:pt x="3041" y="266"/>
                </a:moveTo>
                <a:lnTo>
                  <a:pt x="2988" y="271"/>
                </a:lnTo>
                <a:lnTo>
                  <a:pt x="2938" y="280"/>
                </a:lnTo>
                <a:lnTo>
                  <a:pt x="2891" y="296"/>
                </a:lnTo>
                <a:lnTo>
                  <a:pt x="2848" y="319"/>
                </a:lnTo>
                <a:lnTo>
                  <a:pt x="2811" y="346"/>
                </a:lnTo>
                <a:lnTo>
                  <a:pt x="2777" y="378"/>
                </a:lnTo>
                <a:lnTo>
                  <a:pt x="2749" y="414"/>
                </a:lnTo>
                <a:lnTo>
                  <a:pt x="2726" y="455"/>
                </a:lnTo>
                <a:lnTo>
                  <a:pt x="2706" y="499"/>
                </a:lnTo>
                <a:lnTo>
                  <a:pt x="2693" y="546"/>
                </a:lnTo>
                <a:lnTo>
                  <a:pt x="2684" y="595"/>
                </a:lnTo>
                <a:lnTo>
                  <a:pt x="2682" y="646"/>
                </a:lnTo>
                <a:lnTo>
                  <a:pt x="2684" y="696"/>
                </a:lnTo>
                <a:lnTo>
                  <a:pt x="2693" y="746"/>
                </a:lnTo>
                <a:lnTo>
                  <a:pt x="2706" y="791"/>
                </a:lnTo>
                <a:lnTo>
                  <a:pt x="2726" y="835"/>
                </a:lnTo>
                <a:lnTo>
                  <a:pt x="2750" y="876"/>
                </a:lnTo>
                <a:lnTo>
                  <a:pt x="2779" y="912"/>
                </a:lnTo>
                <a:lnTo>
                  <a:pt x="2812" y="944"/>
                </a:lnTo>
                <a:lnTo>
                  <a:pt x="2850" y="972"/>
                </a:lnTo>
                <a:lnTo>
                  <a:pt x="2892" y="994"/>
                </a:lnTo>
                <a:lnTo>
                  <a:pt x="2938" y="1011"/>
                </a:lnTo>
                <a:lnTo>
                  <a:pt x="2988" y="1022"/>
                </a:lnTo>
                <a:lnTo>
                  <a:pt x="3041" y="1025"/>
                </a:lnTo>
                <a:lnTo>
                  <a:pt x="3094" y="1022"/>
                </a:lnTo>
                <a:lnTo>
                  <a:pt x="3143" y="1011"/>
                </a:lnTo>
                <a:lnTo>
                  <a:pt x="3190" y="994"/>
                </a:lnTo>
                <a:lnTo>
                  <a:pt x="3231" y="973"/>
                </a:lnTo>
                <a:lnTo>
                  <a:pt x="3269" y="946"/>
                </a:lnTo>
                <a:lnTo>
                  <a:pt x="3304" y="914"/>
                </a:lnTo>
                <a:lnTo>
                  <a:pt x="3333" y="876"/>
                </a:lnTo>
                <a:lnTo>
                  <a:pt x="3355" y="837"/>
                </a:lnTo>
                <a:lnTo>
                  <a:pt x="3375" y="793"/>
                </a:lnTo>
                <a:lnTo>
                  <a:pt x="3389" y="746"/>
                </a:lnTo>
                <a:lnTo>
                  <a:pt x="3398" y="698"/>
                </a:lnTo>
                <a:lnTo>
                  <a:pt x="3401" y="646"/>
                </a:lnTo>
                <a:lnTo>
                  <a:pt x="3398" y="595"/>
                </a:lnTo>
                <a:lnTo>
                  <a:pt x="3389" y="545"/>
                </a:lnTo>
                <a:lnTo>
                  <a:pt x="3375" y="498"/>
                </a:lnTo>
                <a:lnTo>
                  <a:pt x="3357" y="454"/>
                </a:lnTo>
                <a:lnTo>
                  <a:pt x="3333" y="414"/>
                </a:lnTo>
                <a:lnTo>
                  <a:pt x="3304" y="378"/>
                </a:lnTo>
                <a:lnTo>
                  <a:pt x="3271" y="346"/>
                </a:lnTo>
                <a:lnTo>
                  <a:pt x="3233" y="319"/>
                </a:lnTo>
                <a:lnTo>
                  <a:pt x="3190" y="296"/>
                </a:lnTo>
                <a:lnTo>
                  <a:pt x="3145" y="280"/>
                </a:lnTo>
                <a:lnTo>
                  <a:pt x="3095" y="271"/>
                </a:lnTo>
                <a:lnTo>
                  <a:pt x="3041" y="266"/>
                </a:lnTo>
                <a:close/>
                <a:moveTo>
                  <a:pt x="3891" y="24"/>
                </a:moveTo>
                <a:lnTo>
                  <a:pt x="4180" y="24"/>
                </a:lnTo>
                <a:lnTo>
                  <a:pt x="4180" y="572"/>
                </a:lnTo>
                <a:lnTo>
                  <a:pt x="4630" y="24"/>
                </a:lnTo>
                <a:lnTo>
                  <a:pt x="4969" y="24"/>
                </a:lnTo>
                <a:lnTo>
                  <a:pt x="4463" y="616"/>
                </a:lnTo>
                <a:lnTo>
                  <a:pt x="4987" y="1274"/>
                </a:lnTo>
                <a:lnTo>
                  <a:pt x="4621" y="1274"/>
                </a:lnTo>
                <a:lnTo>
                  <a:pt x="4180" y="704"/>
                </a:lnTo>
                <a:lnTo>
                  <a:pt x="4180" y="1274"/>
                </a:lnTo>
                <a:lnTo>
                  <a:pt x="3891" y="1274"/>
                </a:lnTo>
                <a:lnTo>
                  <a:pt x="3891" y="24"/>
                </a:lnTo>
                <a:close/>
                <a:moveTo>
                  <a:pt x="1233" y="24"/>
                </a:moveTo>
                <a:lnTo>
                  <a:pt x="1735" y="24"/>
                </a:lnTo>
                <a:lnTo>
                  <a:pt x="1809" y="27"/>
                </a:lnTo>
                <a:lnTo>
                  <a:pt x="1877" y="34"/>
                </a:lnTo>
                <a:lnTo>
                  <a:pt x="1939" y="48"/>
                </a:lnTo>
                <a:lnTo>
                  <a:pt x="1998" y="68"/>
                </a:lnTo>
                <a:lnTo>
                  <a:pt x="2050" y="92"/>
                </a:lnTo>
                <a:lnTo>
                  <a:pt x="2098" y="119"/>
                </a:lnTo>
                <a:lnTo>
                  <a:pt x="2141" y="152"/>
                </a:lnTo>
                <a:lnTo>
                  <a:pt x="2177" y="189"/>
                </a:lnTo>
                <a:lnTo>
                  <a:pt x="2209" y="230"/>
                </a:lnTo>
                <a:lnTo>
                  <a:pt x="2234" y="275"/>
                </a:lnTo>
                <a:lnTo>
                  <a:pt x="2254" y="324"/>
                </a:lnTo>
                <a:lnTo>
                  <a:pt x="2269" y="374"/>
                </a:lnTo>
                <a:lnTo>
                  <a:pt x="2278" y="428"/>
                </a:lnTo>
                <a:lnTo>
                  <a:pt x="2281" y="486"/>
                </a:lnTo>
                <a:lnTo>
                  <a:pt x="2278" y="543"/>
                </a:lnTo>
                <a:lnTo>
                  <a:pt x="2268" y="598"/>
                </a:lnTo>
                <a:lnTo>
                  <a:pt x="2254" y="649"/>
                </a:lnTo>
                <a:lnTo>
                  <a:pt x="2233" y="698"/>
                </a:lnTo>
                <a:lnTo>
                  <a:pt x="2206" y="743"/>
                </a:lnTo>
                <a:lnTo>
                  <a:pt x="2174" y="784"/>
                </a:lnTo>
                <a:lnTo>
                  <a:pt x="2134" y="822"/>
                </a:lnTo>
                <a:lnTo>
                  <a:pt x="2092" y="855"/>
                </a:lnTo>
                <a:lnTo>
                  <a:pt x="2042" y="884"/>
                </a:lnTo>
                <a:lnTo>
                  <a:pt x="1989" y="908"/>
                </a:lnTo>
                <a:lnTo>
                  <a:pt x="1930" y="928"/>
                </a:lnTo>
                <a:lnTo>
                  <a:pt x="1865" y="941"/>
                </a:lnTo>
                <a:lnTo>
                  <a:pt x="1796" y="950"/>
                </a:lnTo>
                <a:lnTo>
                  <a:pt x="1721" y="953"/>
                </a:lnTo>
                <a:lnTo>
                  <a:pt x="1522" y="953"/>
                </a:lnTo>
                <a:lnTo>
                  <a:pt x="1522" y="1274"/>
                </a:lnTo>
                <a:lnTo>
                  <a:pt x="1233" y="1274"/>
                </a:lnTo>
                <a:lnTo>
                  <a:pt x="1233" y="24"/>
                </a:lnTo>
                <a:close/>
                <a:moveTo>
                  <a:pt x="0" y="24"/>
                </a:moveTo>
                <a:lnTo>
                  <a:pt x="289" y="24"/>
                </a:lnTo>
                <a:lnTo>
                  <a:pt x="289" y="572"/>
                </a:lnTo>
                <a:lnTo>
                  <a:pt x="740" y="24"/>
                </a:lnTo>
                <a:lnTo>
                  <a:pt x="1077" y="24"/>
                </a:lnTo>
                <a:lnTo>
                  <a:pt x="572" y="616"/>
                </a:lnTo>
                <a:lnTo>
                  <a:pt x="1097" y="1274"/>
                </a:lnTo>
                <a:lnTo>
                  <a:pt x="731" y="1274"/>
                </a:lnTo>
                <a:lnTo>
                  <a:pt x="289" y="704"/>
                </a:lnTo>
                <a:lnTo>
                  <a:pt x="289" y="1274"/>
                </a:lnTo>
                <a:lnTo>
                  <a:pt x="0" y="1274"/>
                </a:lnTo>
                <a:lnTo>
                  <a:pt x="0" y="24"/>
                </a:lnTo>
                <a:close/>
                <a:moveTo>
                  <a:pt x="3041" y="0"/>
                </a:moveTo>
                <a:lnTo>
                  <a:pt x="3106" y="3"/>
                </a:lnTo>
                <a:lnTo>
                  <a:pt x="3169" y="10"/>
                </a:lnTo>
                <a:lnTo>
                  <a:pt x="3230" y="25"/>
                </a:lnTo>
                <a:lnTo>
                  <a:pt x="3290" y="45"/>
                </a:lnTo>
                <a:lnTo>
                  <a:pt x="3346" y="69"/>
                </a:lnTo>
                <a:lnTo>
                  <a:pt x="3401" y="99"/>
                </a:lnTo>
                <a:lnTo>
                  <a:pt x="3452" y="134"/>
                </a:lnTo>
                <a:lnTo>
                  <a:pt x="3499" y="174"/>
                </a:lnTo>
                <a:lnTo>
                  <a:pt x="3541" y="218"/>
                </a:lnTo>
                <a:lnTo>
                  <a:pt x="3581" y="266"/>
                </a:lnTo>
                <a:lnTo>
                  <a:pt x="3614" y="319"/>
                </a:lnTo>
                <a:lnTo>
                  <a:pt x="3643" y="377"/>
                </a:lnTo>
                <a:lnTo>
                  <a:pt x="3665" y="439"/>
                </a:lnTo>
                <a:lnTo>
                  <a:pt x="3682" y="504"/>
                </a:lnTo>
                <a:lnTo>
                  <a:pt x="3693" y="573"/>
                </a:lnTo>
                <a:lnTo>
                  <a:pt x="3696" y="646"/>
                </a:lnTo>
                <a:lnTo>
                  <a:pt x="3693" y="723"/>
                </a:lnTo>
                <a:lnTo>
                  <a:pt x="3680" y="796"/>
                </a:lnTo>
                <a:lnTo>
                  <a:pt x="3662" y="866"/>
                </a:lnTo>
                <a:lnTo>
                  <a:pt x="3637" y="929"/>
                </a:lnTo>
                <a:lnTo>
                  <a:pt x="3605" y="990"/>
                </a:lnTo>
                <a:lnTo>
                  <a:pt x="3567" y="1044"/>
                </a:lnTo>
                <a:lnTo>
                  <a:pt x="3525" y="1094"/>
                </a:lnTo>
                <a:lnTo>
                  <a:pt x="3478" y="1140"/>
                </a:lnTo>
                <a:lnTo>
                  <a:pt x="3425" y="1179"/>
                </a:lnTo>
                <a:lnTo>
                  <a:pt x="3369" y="1212"/>
                </a:lnTo>
                <a:lnTo>
                  <a:pt x="3308" y="1241"/>
                </a:lnTo>
                <a:lnTo>
                  <a:pt x="3245" y="1262"/>
                </a:lnTo>
                <a:lnTo>
                  <a:pt x="3180" y="1279"/>
                </a:lnTo>
                <a:lnTo>
                  <a:pt x="3112" y="1288"/>
                </a:lnTo>
                <a:lnTo>
                  <a:pt x="3041" y="1291"/>
                </a:lnTo>
                <a:lnTo>
                  <a:pt x="2971" y="1288"/>
                </a:lnTo>
                <a:lnTo>
                  <a:pt x="2903" y="1277"/>
                </a:lnTo>
                <a:lnTo>
                  <a:pt x="2836" y="1261"/>
                </a:lnTo>
                <a:lnTo>
                  <a:pt x="2773" y="1238"/>
                </a:lnTo>
                <a:lnTo>
                  <a:pt x="2714" y="1209"/>
                </a:lnTo>
                <a:lnTo>
                  <a:pt x="2656" y="1176"/>
                </a:lnTo>
                <a:lnTo>
                  <a:pt x="2605" y="1135"/>
                </a:lnTo>
                <a:lnTo>
                  <a:pt x="2557" y="1090"/>
                </a:lnTo>
                <a:lnTo>
                  <a:pt x="2514" y="1040"/>
                </a:lnTo>
                <a:lnTo>
                  <a:pt x="2476" y="985"/>
                </a:lnTo>
                <a:lnTo>
                  <a:pt x="2446" y="925"/>
                </a:lnTo>
                <a:lnTo>
                  <a:pt x="2420" y="861"/>
                </a:lnTo>
                <a:lnTo>
                  <a:pt x="2402" y="793"/>
                </a:lnTo>
                <a:lnTo>
                  <a:pt x="2390" y="720"/>
                </a:lnTo>
                <a:lnTo>
                  <a:pt x="2386" y="646"/>
                </a:lnTo>
                <a:lnTo>
                  <a:pt x="2390" y="570"/>
                </a:lnTo>
                <a:lnTo>
                  <a:pt x="2402" y="498"/>
                </a:lnTo>
                <a:lnTo>
                  <a:pt x="2420" y="430"/>
                </a:lnTo>
                <a:lnTo>
                  <a:pt x="2446" y="366"/>
                </a:lnTo>
                <a:lnTo>
                  <a:pt x="2479" y="305"/>
                </a:lnTo>
                <a:lnTo>
                  <a:pt x="2517" y="251"/>
                </a:lnTo>
                <a:lnTo>
                  <a:pt x="2560" y="201"/>
                </a:lnTo>
                <a:lnTo>
                  <a:pt x="2608" y="155"/>
                </a:lnTo>
                <a:lnTo>
                  <a:pt x="2661" y="116"/>
                </a:lnTo>
                <a:lnTo>
                  <a:pt x="2717" y="81"/>
                </a:lnTo>
                <a:lnTo>
                  <a:pt x="2776" y="53"/>
                </a:lnTo>
                <a:lnTo>
                  <a:pt x="2839" y="30"/>
                </a:lnTo>
                <a:lnTo>
                  <a:pt x="2904" y="13"/>
                </a:lnTo>
                <a:lnTo>
                  <a:pt x="2973" y="3"/>
                </a:lnTo>
                <a:lnTo>
                  <a:pt x="3041" y="0"/>
                </a:lnTo>
                <a:close/>
              </a:path>
            </a:pathLst>
          </a:custGeom>
          <a:solidFill>
            <a:srgbClr val="00A46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5715" tIns="22857" rIns="45715" bIns="22857" numCol="1" anchor="t" anchorCtr="0" compatLnSpc="1">
            <a:prstTxWarp prst="textNoShape">
              <a:avLst/>
            </a:prstTxWarp>
          </a:bodyPr>
          <a:lstStyle/>
          <a:p>
            <a:endParaRPr lang="ru-RU" sz="9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6FFD13A-E766-D740-9994-1D5B911A8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26140" flipH="1">
            <a:off x="6692773" y="1457227"/>
            <a:ext cx="1577964" cy="317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31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7EEB129-BA79-E545-8977-DF2C32FA3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6840"/>
            <a:ext cx="12205631" cy="6864839"/>
          </a:xfrm>
          <a:prstGeom prst="rect">
            <a:avLst/>
          </a:prstGeom>
        </p:spPr>
      </p:pic>
      <p:sp>
        <p:nvSpPr>
          <p:cNvPr id="10" name="Пятиугольник 9">
            <a:extLst>
              <a:ext uri="{FF2B5EF4-FFF2-40B4-BE49-F238E27FC236}">
                <a16:creationId xmlns:a16="http://schemas.microsoft.com/office/drawing/2014/main" id="{D4BFF904-F23A-B941-9515-30B060D858FE}"/>
              </a:ext>
            </a:extLst>
          </p:cNvPr>
          <p:cNvSpPr/>
          <p:nvPr/>
        </p:nvSpPr>
        <p:spPr>
          <a:xfrm>
            <a:off x="6096000" y="3112065"/>
            <a:ext cx="5386923" cy="1173756"/>
          </a:xfrm>
          <a:prstGeom prst="homePlat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>
            <a:extLst>
              <a:ext uri="{FF2B5EF4-FFF2-40B4-BE49-F238E27FC236}">
                <a16:creationId xmlns:a16="http://schemas.microsoft.com/office/drawing/2014/main" id="{4FEE0BCD-F234-964A-A30D-BFD29C4CAAEC}"/>
              </a:ext>
            </a:extLst>
          </p:cNvPr>
          <p:cNvSpPr/>
          <p:nvPr/>
        </p:nvSpPr>
        <p:spPr>
          <a:xfrm rot="10800000">
            <a:off x="709078" y="3112065"/>
            <a:ext cx="5386923" cy="1173756"/>
          </a:xfrm>
          <a:prstGeom prst="homePlat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131FB2-B95F-F742-B174-56C0E58FE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289" y="2246811"/>
            <a:ext cx="2651430" cy="2651430"/>
          </a:xfrm>
          <a:prstGeom prst="rect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01FBAF0F-A492-C448-929A-7636748019D2}"/>
              </a:ext>
            </a:extLst>
          </p:cNvPr>
          <p:cNvSpPr txBox="1">
            <a:spLocks/>
          </p:cNvSpPr>
          <p:nvPr/>
        </p:nvSpPr>
        <p:spPr>
          <a:xfrm>
            <a:off x="682686" y="457204"/>
            <a:ext cx="10652132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875" tIns="91425" rIns="182875" bIns="91425" rtlCol="0" anchor="ctr" anchorCtr="0">
            <a:noAutofit/>
          </a:bodyPr>
          <a:lstStyle>
            <a:lvl1pPr marR="0"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400"/>
              <a:buFont typeface="Arial"/>
              <a:buNone/>
              <a:defRPr sz="3199" b="1" i="0" u="none" strike="noStrike" kern="1200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 подход в одной </a:t>
            </a:r>
            <a:br>
              <a:rPr lang="en-US" sz="4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картинке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8A6176-F06A-6748-9635-F4FBB4BFC25A}"/>
              </a:ext>
            </a:extLst>
          </p:cNvPr>
          <p:cNvSpPr txBox="1"/>
          <p:nvPr/>
        </p:nvSpPr>
        <p:spPr>
          <a:xfrm>
            <a:off x="7230762" y="3152702"/>
            <a:ext cx="3694243" cy="1077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EJM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journey map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CDCA26-F317-9640-8B13-7B895480115A}"/>
              </a:ext>
            </a:extLst>
          </p:cNvPr>
          <p:cNvSpPr txBox="1"/>
          <p:nvPr/>
        </p:nvSpPr>
        <p:spPr>
          <a:xfrm>
            <a:off x="1311359" y="3152702"/>
            <a:ext cx="3694243" cy="1077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CJM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journey map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19380E-F1F0-AC42-8706-B9416B45FFDB}"/>
              </a:ext>
            </a:extLst>
          </p:cNvPr>
          <p:cNvSpPr txBox="1"/>
          <p:nvPr/>
        </p:nvSpPr>
        <p:spPr>
          <a:xfrm>
            <a:off x="1321852" y="4313532"/>
            <a:ext cx="4054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1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Исследование всех точек взаимодействия с клиентами.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4744AA-9E27-6F4E-BB82-44D7AE2257BE}"/>
              </a:ext>
            </a:extLst>
          </p:cNvPr>
          <p:cNvSpPr txBox="1"/>
          <p:nvPr/>
        </p:nvSpPr>
        <p:spPr>
          <a:xfrm>
            <a:off x="7222670" y="4313532"/>
            <a:ext cx="3726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3</a:t>
            </a: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 необходимых изменений </a:t>
            </a:r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целевой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CJM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03EF7A-1C7D-A849-824F-E520EE84B530}"/>
              </a:ext>
            </a:extLst>
          </p:cNvPr>
          <p:cNvSpPr txBox="1"/>
          <p:nvPr/>
        </p:nvSpPr>
        <p:spPr>
          <a:xfrm>
            <a:off x="4696502" y="5220767"/>
            <a:ext cx="4406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 </a:t>
            </a: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Сформировать команду для поддержки </a:t>
            </a:r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управления изменениями.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FA7BDA-497F-A445-9876-1082C4CDF869}"/>
              </a:ext>
            </a:extLst>
          </p:cNvPr>
          <p:cNvSpPr txBox="1"/>
          <p:nvPr/>
        </p:nvSpPr>
        <p:spPr>
          <a:xfrm>
            <a:off x="1284735" y="2694946"/>
            <a:ext cx="3770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КЛИЕНТЫ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F8C667-C996-2944-ADAB-78E68E1DA493}"/>
              </a:ext>
            </a:extLst>
          </p:cNvPr>
          <p:cNvSpPr txBox="1"/>
          <p:nvPr/>
        </p:nvSpPr>
        <p:spPr>
          <a:xfrm>
            <a:off x="7192849" y="2694946"/>
            <a:ext cx="3770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СОТРУДНИКИ</a:t>
            </a:r>
          </a:p>
        </p:txBody>
      </p:sp>
      <p:pic>
        <p:nvPicPr>
          <p:cNvPr id="17" name="Рисунок 16" descr="Изображение выглядит как транспорт, ракета&#10;&#10;Автоматически созданное описание">
            <a:extLst>
              <a:ext uri="{FF2B5EF4-FFF2-40B4-BE49-F238E27FC236}">
                <a16:creationId xmlns:a16="http://schemas.microsoft.com/office/drawing/2014/main" id="{EEFB7A15-D3D2-7040-B821-AE60F7A47F5F}"/>
              </a:ext>
            </a:extLst>
          </p:cNvPr>
          <p:cNvPicPr>
            <a:picLocks noChangeAspect="1"/>
          </p:cNvPicPr>
          <p:nvPr/>
        </p:nvPicPr>
        <p:blipFill>
          <a:blip r:embed="rId5" r:link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700000">
            <a:off x="7044685" y="87635"/>
            <a:ext cx="1275105" cy="267237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CBC2166-DC77-2D4A-9927-2B5DF08AD379}"/>
              </a:ext>
            </a:extLst>
          </p:cNvPr>
          <p:cNvSpPr txBox="1"/>
          <p:nvPr/>
        </p:nvSpPr>
        <p:spPr>
          <a:xfrm rot="18711762">
            <a:off x="7279659" y="1027212"/>
            <a:ext cx="2776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ТРАНСФОРМАЦИЯ БИЗНЕСА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B72604C-F2F8-914F-A9DC-75FF159AAAAC}"/>
              </a:ext>
            </a:extLst>
          </p:cNvPr>
          <p:cNvSpPr/>
          <p:nvPr/>
        </p:nvSpPr>
        <p:spPr>
          <a:xfrm>
            <a:off x="4811554" y="2735071"/>
            <a:ext cx="25904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ОФИС</a:t>
            </a:r>
            <a:b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ТРАНСФОРМАЦИИ</a:t>
            </a: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2D0B08DE-3DD3-3740-A9EF-1AB627B2C646}"/>
              </a:ext>
            </a:extLst>
          </p:cNvPr>
          <p:cNvSpPr>
            <a:spLocks noEditPoints="1"/>
          </p:cNvSpPr>
          <p:nvPr/>
        </p:nvSpPr>
        <p:spPr bwMode="auto">
          <a:xfrm>
            <a:off x="682686" y="6333339"/>
            <a:ext cx="689473" cy="178486"/>
          </a:xfrm>
          <a:custGeom>
            <a:avLst/>
            <a:gdLst>
              <a:gd name="T0" fmla="*/ 1747 w 4987"/>
              <a:gd name="T1" fmla="*/ 702 h 1291"/>
              <a:gd name="T2" fmla="*/ 1903 w 4987"/>
              <a:gd name="T3" fmla="*/ 655 h 1291"/>
              <a:gd name="T4" fmla="*/ 1976 w 4987"/>
              <a:gd name="T5" fmla="*/ 554 h 1291"/>
              <a:gd name="T6" fmla="*/ 1977 w 4987"/>
              <a:gd name="T7" fmla="*/ 430 h 1291"/>
              <a:gd name="T8" fmla="*/ 1912 w 4987"/>
              <a:gd name="T9" fmla="*/ 331 h 1291"/>
              <a:gd name="T10" fmla="*/ 1762 w 4987"/>
              <a:gd name="T11" fmla="*/ 280 h 1291"/>
              <a:gd name="T12" fmla="*/ 2988 w 4987"/>
              <a:gd name="T13" fmla="*/ 271 h 1291"/>
              <a:gd name="T14" fmla="*/ 2811 w 4987"/>
              <a:gd name="T15" fmla="*/ 346 h 1291"/>
              <a:gd name="T16" fmla="*/ 2706 w 4987"/>
              <a:gd name="T17" fmla="*/ 499 h 1291"/>
              <a:gd name="T18" fmla="*/ 2684 w 4987"/>
              <a:gd name="T19" fmla="*/ 696 h 1291"/>
              <a:gd name="T20" fmla="*/ 2750 w 4987"/>
              <a:gd name="T21" fmla="*/ 876 h 1291"/>
              <a:gd name="T22" fmla="*/ 2892 w 4987"/>
              <a:gd name="T23" fmla="*/ 994 h 1291"/>
              <a:gd name="T24" fmla="*/ 3094 w 4987"/>
              <a:gd name="T25" fmla="*/ 1022 h 1291"/>
              <a:gd name="T26" fmla="*/ 3269 w 4987"/>
              <a:gd name="T27" fmla="*/ 946 h 1291"/>
              <a:gd name="T28" fmla="*/ 3375 w 4987"/>
              <a:gd name="T29" fmla="*/ 793 h 1291"/>
              <a:gd name="T30" fmla="*/ 3398 w 4987"/>
              <a:gd name="T31" fmla="*/ 595 h 1291"/>
              <a:gd name="T32" fmla="*/ 3333 w 4987"/>
              <a:gd name="T33" fmla="*/ 414 h 1291"/>
              <a:gd name="T34" fmla="*/ 3190 w 4987"/>
              <a:gd name="T35" fmla="*/ 296 h 1291"/>
              <a:gd name="T36" fmla="*/ 3891 w 4987"/>
              <a:gd name="T37" fmla="*/ 24 h 1291"/>
              <a:gd name="T38" fmla="*/ 4969 w 4987"/>
              <a:gd name="T39" fmla="*/ 24 h 1291"/>
              <a:gd name="T40" fmla="*/ 4180 w 4987"/>
              <a:gd name="T41" fmla="*/ 704 h 1291"/>
              <a:gd name="T42" fmla="*/ 1233 w 4987"/>
              <a:gd name="T43" fmla="*/ 24 h 1291"/>
              <a:gd name="T44" fmla="*/ 1939 w 4987"/>
              <a:gd name="T45" fmla="*/ 48 h 1291"/>
              <a:gd name="T46" fmla="*/ 2141 w 4987"/>
              <a:gd name="T47" fmla="*/ 152 h 1291"/>
              <a:gd name="T48" fmla="*/ 2254 w 4987"/>
              <a:gd name="T49" fmla="*/ 324 h 1291"/>
              <a:gd name="T50" fmla="*/ 2278 w 4987"/>
              <a:gd name="T51" fmla="*/ 543 h 1291"/>
              <a:gd name="T52" fmla="*/ 2206 w 4987"/>
              <a:gd name="T53" fmla="*/ 743 h 1291"/>
              <a:gd name="T54" fmla="*/ 2042 w 4987"/>
              <a:gd name="T55" fmla="*/ 884 h 1291"/>
              <a:gd name="T56" fmla="*/ 1796 w 4987"/>
              <a:gd name="T57" fmla="*/ 950 h 1291"/>
              <a:gd name="T58" fmla="*/ 1233 w 4987"/>
              <a:gd name="T59" fmla="*/ 1274 h 1291"/>
              <a:gd name="T60" fmla="*/ 289 w 4987"/>
              <a:gd name="T61" fmla="*/ 572 h 1291"/>
              <a:gd name="T62" fmla="*/ 1097 w 4987"/>
              <a:gd name="T63" fmla="*/ 1274 h 1291"/>
              <a:gd name="T64" fmla="*/ 0 w 4987"/>
              <a:gd name="T65" fmla="*/ 1274 h 1291"/>
              <a:gd name="T66" fmla="*/ 3169 w 4987"/>
              <a:gd name="T67" fmla="*/ 10 h 1291"/>
              <a:gd name="T68" fmla="*/ 3401 w 4987"/>
              <a:gd name="T69" fmla="*/ 99 h 1291"/>
              <a:gd name="T70" fmla="*/ 3581 w 4987"/>
              <a:gd name="T71" fmla="*/ 266 h 1291"/>
              <a:gd name="T72" fmla="*/ 3682 w 4987"/>
              <a:gd name="T73" fmla="*/ 504 h 1291"/>
              <a:gd name="T74" fmla="*/ 3680 w 4987"/>
              <a:gd name="T75" fmla="*/ 796 h 1291"/>
              <a:gd name="T76" fmla="*/ 3567 w 4987"/>
              <a:gd name="T77" fmla="*/ 1044 h 1291"/>
              <a:gd name="T78" fmla="*/ 3369 w 4987"/>
              <a:gd name="T79" fmla="*/ 1212 h 1291"/>
              <a:gd name="T80" fmla="*/ 3112 w 4987"/>
              <a:gd name="T81" fmla="*/ 1288 h 1291"/>
              <a:gd name="T82" fmla="*/ 2836 w 4987"/>
              <a:gd name="T83" fmla="*/ 1261 h 1291"/>
              <a:gd name="T84" fmla="*/ 2605 w 4987"/>
              <a:gd name="T85" fmla="*/ 1135 h 1291"/>
              <a:gd name="T86" fmla="*/ 2446 w 4987"/>
              <a:gd name="T87" fmla="*/ 925 h 1291"/>
              <a:gd name="T88" fmla="*/ 2386 w 4987"/>
              <a:gd name="T89" fmla="*/ 646 h 1291"/>
              <a:gd name="T90" fmla="*/ 2446 w 4987"/>
              <a:gd name="T91" fmla="*/ 366 h 1291"/>
              <a:gd name="T92" fmla="*/ 2608 w 4987"/>
              <a:gd name="T93" fmla="*/ 155 h 1291"/>
              <a:gd name="T94" fmla="*/ 2839 w 4987"/>
              <a:gd name="T95" fmla="*/ 30 h 1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87" h="1291">
                <a:moveTo>
                  <a:pt x="1522" y="277"/>
                </a:moveTo>
                <a:lnTo>
                  <a:pt x="1522" y="705"/>
                </a:lnTo>
                <a:lnTo>
                  <a:pt x="1693" y="705"/>
                </a:lnTo>
                <a:lnTo>
                  <a:pt x="1747" y="702"/>
                </a:lnTo>
                <a:lnTo>
                  <a:pt x="1794" y="696"/>
                </a:lnTo>
                <a:lnTo>
                  <a:pt x="1836" y="687"/>
                </a:lnTo>
                <a:lnTo>
                  <a:pt x="1873" y="673"/>
                </a:lnTo>
                <a:lnTo>
                  <a:pt x="1903" y="655"/>
                </a:lnTo>
                <a:lnTo>
                  <a:pt x="1929" y="635"/>
                </a:lnTo>
                <a:lnTo>
                  <a:pt x="1950" y="611"/>
                </a:lnTo>
                <a:lnTo>
                  <a:pt x="1965" y="584"/>
                </a:lnTo>
                <a:lnTo>
                  <a:pt x="1976" y="554"/>
                </a:lnTo>
                <a:lnTo>
                  <a:pt x="1983" y="522"/>
                </a:lnTo>
                <a:lnTo>
                  <a:pt x="1985" y="487"/>
                </a:lnTo>
                <a:lnTo>
                  <a:pt x="1983" y="457"/>
                </a:lnTo>
                <a:lnTo>
                  <a:pt x="1977" y="430"/>
                </a:lnTo>
                <a:lnTo>
                  <a:pt x="1968" y="402"/>
                </a:lnTo>
                <a:lnTo>
                  <a:pt x="1954" y="377"/>
                </a:lnTo>
                <a:lnTo>
                  <a:pt x="1936" y="352"/>
                </a:lnTo>
                <a:lnTo>
                  <a:pt x="1912" y="331"/>
                </a:lnTo>
                <a:lnTo>
                  <a:pt x="1883" y="313"/>
                </a:lnTo>
                <a:lnTo>
                  <a:pt x="1850" y="298"/>
                </a:lnTo>
                <a:lnTo>
                  <a:pt x="1809" y="286"/>
                </a:lnTo>
                <a:lnTo>
                  <a:pt x="1762" y="280"/>
                </a:lnTo>
                <a:lnTo>
                  <a:pt x="1709" y="277"/>
                </a:lnTo>
                <a:lnTo>
                  <a:pt x="1522" y="277"/>
                </a:lnTo>
                <a:close/>
                <a:moveTo>
                  <a:pt x="3041" y="266"/>
                </a:moveTo>
                <a:lnTo>
                  <a:pt x="2988" y="271"/>
                </a:lnTo>
                <a:lnTo>
                  <a:pt x="2938" y="280"/>
                </a:lnTo>
                <a:lnTo>
                  <a:pt x="2891" y="296"/>
                </a:lnTo>
                <a:lnTo>
                  <a:pt x="2848" y="319"/>
                </a:lnTo>
                <a:lnTo>
                  <a:pt x="2811" y="346"/>
                </a:lnTo>
                <a:lnTo>
                  <a:pt x="2777" y="378"/>
                </a:lnTo>
                <a:lnTo>
                  <a:pt x="2749" y="414"/>
                </a:lnTo>
                <a:lnTo>
                  <a:pt x="2726" y="455"/>
                </a:lnTo>
                <a:lnTo>
                  <a:pt x="2706" y="499"/>
                </a:lnTo>
                <a:lnTo>
                  <a:pt x="2693" y="546"/>
                </a:lnTo>
                <a:lnTo>
                  <a:pt x="2684" y="595"/>
                </a:lnTo>
                <a:lnTo>
                  <a:pt x="2682" y="646"/>
                </a:lnTo>
                <a:lnTo>
                  <a:pt x="2684" y="696"/>
                </a:lnTo>
                <a:lnTo>
                  <a:pt x="2693" y="746"/>
                </a:lnTo>
                <a:lnTo>
                  <a:pt x="2706" y="791"/>
                </a:lnTo>
                <a:lnTo>
                  <a:pt x="2726" y="835"/>
                </a:lnTo>
                <a:lnTo>
                  <a:pt x="2750" y="876"/>
                </a:lnTo>
                <a:lnTo>
                  <a:pt x="2779" y="912"/>
                </a:lnTo>
                <a:lnTo>
                  <a:pt x="2812" y="944"/>
                </a:lnTo>
                <a:lnTo>
                  <a:pt x="2850" y="972"/>
                </a:lnTo>
                <a:lnTo>
                  <a:pt x="2892" y="994"/>
                </a:lnTo>
                <a:lnTo>
                  <a:pt x="2938" y="1011"/>
                </a:lnTo>
                <a:lnTo>
                  <a:pt x="2988" y="1022"/>
                </a:lnTo>
                <a:lnTo>
                  <a:pt x="3041" y="1025"/>
                </a:lnTo>
                <a:lnTo>
                  <a:pt x="3094" y="1022"/>
                </a:lnTo>
                <a:lnTo>
                  <a:pt x="3143" y="1011"/>
                </a:lnTo>
                <a:lnTo>
                  <a:pt x="3190" y="994"/>
                </a:lnTo>
                <a:lnTo>
                  <a:pt x="3231" y="973"/>
                </a:lnTo>
                <a:lnTo>
                  <a:pt x="3269" y="946"/>
                </a:lnTo>
                <a:lnTo>
                  <a:pt x="3304" y="914"/>
                </a:lnTo>
                <a:lnTo>
                  <a:pt x="3333" y="876"/>
                </a:lnTo>
                <a:lnTo>
                  <a:pt x="3355" y="837"/>
                </a:lnTo>
                <a:lnTo>
                  <a:pt x="3375" y="793"/>
                </a:lnTo>
                <a:lnTo>
                  <a:pt x="3389" y="746"/>
                </a:lnTo>
                <a:lnTo>
                  <a:pt x="3398" y="698"/>
                </a:lnTo>
                <a:lnTo>
                  <a:pt x="3401" y="646"/>
                </a:lnTo>
                <a:lnTo>
                  <a:pt x="3398" y="595"/>
                </a:lnTo>
                <a:lnTo>
                  <a:pt x="3389" y="545"/>
                </a:lnTo>
                <a:lnTo>
                  <a:pt x="3375" y="498"/>
                </a:lnTo>
                <a:lnTo>
                  <a:pt x="3357" y="454"/>
                </a:lnTo>
                <a:lnTo>
                  <a:pt x="3333" y="414"/>
                </a:lnTo>
                <a:lnTo>
                  <a:pt x="3304" y="378"/>
                </a:lnTo>
                <a:lnTo>
                  <a:pt x="3271" y="346"/>
                </a:lnTo>
                <a:lnTo>
                  <a:pt x="3233" y="319"/>
                </a:lnTo>
                <a:lnTo>
                  <a:pt x="3190" y="296"/>
                </a:lnTo>
                <a:lnTo>
                  <a:pt x="3145" y="280"/>
                </a:lnTo>
                <a:lnTo>
                  <a:pt x="3095" y="271"/>
                </a:lnTo>
                <a:lnTo>
                  <a:pt x="3041" y="266"/>
                </a:lnTo>
                <a:close/>
                <a:moveTo>
                  <a:pt x="3891" y="24"/>
                </a:moveTo>
                <a:lnTo>
                  <a:pt x="4180" y="24"/>
                </a:lnTo>
                <a:lnTo>
                  <a:pt x="4180" y="572"/>
                </a:lnTo>
                <a:lnTo>
                  <a:pt x="4630" y="24"/>
                </a:lnTo>
                <a:lnTo>
                  <a:pt x="4969" y="24"/>
                </a:lnTo>
                <a:lnTo>
                  <a:pt x="4463" y="616"/>
                </a:lnTo>
                <a:lnTo>
                  <a:pt x="4987" y="1274"/>
                </a:lnTo>
                <a:lnTo>
                  <a:pt x="4621" y="1274"/>
                </a:lnTo>
                <a:lnTo>
                  <a:pt x="4180" y="704"/>
                </a:lnTo>
                <a:lnTo>
                  <a:pt x="4180" y="1274"/>
                </a:lnTo>
                <a:lnTo>
                  <a:pt x="3891" y="1274"/>
                </a:lnTo>
                <a:lnTo>
                  <a:pt x="3891" y="24"/>
                </a:lnTo>
                <a:close/>
                <a:moveTo>
                  <a:pt x="1233" y="24"/>
                </a:moveTo>
                <a:lnTo>
                  <a:pt x="1735" y="24"/>
                </a:lnTo>
                <a:lnTo>
                  <a:pt x="1809" y="27"/>
                </a:lnTo>
                <a:lnTo>
                  <a:pt x="1877" y="34"/>
                </a:lnTo>
                <a:lnTo>
                  <a:pt x="1939" y="48"/>
                </a:lnTo>
                <a:lnTo>
                  <a:pt x="1998" y="68"/>
                </a:lnTo>
                <a:lnTo>
                  <a:pt x="2050" y="92"/>
                </a:lnTo>
                <a:lnTo>
                  <a:pt x="2098" y="119"/>
                </a:lnTo>
                <a:lnTo>
                  <a:pt x="2141" y="152"/>
                </a:lnTo>
                <a:lnTo>
                  <a:pt x="2177" y="189"/>
                </a:lnTo>
                <a:lnTo>
                  <a:pt x="2209" y="230"/>
                </a:lnTo>
                <a:lnTo>
                  <a:pt x="2234" y="275"/>
                </a:lnTo>
                <a:lnTo>
                  <a:pt x="2254" y="324"/>
                </a:lnTo>
                <a:lnTo>
                  <a:pt x="2269" y="374"/>
                </a:lnTo>
                <a:lnTo>
                  <a:pt x="2278" y="428"/>
                </a:lnTo>
                <a:lnTo>
                  <a:pt x="2281" y="486"/>
                </a:lnTo>
                <a:lnTo>
                  <a:pt x="2278" y="543"/>
                </a:lnTo>
                <a:lnTo>
                  <a:pt x="2268" y="598"/>
                </a:lnTo>
                <a:lnTo>
                  <a:pt x="2254" y="649"/>
                </a:lnTo>
                <a:lnTo>
                  <a:pt x="2233" y="698"/>
                </a:lnTo>
                <a:lnTo>
                  <a:pt x="2206" y="743"/>
                </a:lnTo>
                <a:lnTo>
                  <a:pt x="2174" y="784"/>
                </a:lnTo>
                <a:lnTo>
                  <a:pt x="2134" y="822"/>
                </a:lnTo>
                <a:lnTo>
                  <a:pt x="2092" y="855"/>
                </a:lnTo>
                <a:lnTo>
                  <a:pt x="2042" y="884"/>
                </a:lnTo>
                <a:lnTo>
                  <a:pt x="1989" y="908"/>
                </a:lnTo>
                <a:lnTo>
                  <a:pt x="1930" y="928"/>
                </a:lnTo>
                <a:lnTo>
                  <a:pt x="1865" y="941"/>
                </a:lnTo>
                <a:lnTo>
                  <a:pt x="1796" y="950"/>
                </a:lnTo>
                <a:lnTo>
                  <a:pt x="1721" y="953"/>
                </a:lnTo>
                <a:lnTo>
                  <a:pt x="1522" y="953"/>
                </a:lnTo>
                <a:lnTo>
                  <a:pt x="1522" y="1274"/>
                </a:lnTo>
                <a:lnTo>
                  <a:pt x="1233" y="1274"/>
                </a:lnTo>
                <a:lnTo>
                  <a:pt x="1233" y="24"/>
                </a:lnTo>
                <a:close/>
                <a:moveTo>
                  <a:pt x="0" y="24"/>
                </a:moveTo>
                <a:lnTo>
                  <a:pt x="289" y="24"/>
                </a:lnTo>
                <a:lnTo>
                  <a:pt x="289" y="572"/>
                </a:lnTo>
                <a:lnTo>
                  <a:pt x="740" y="24"/>
                </a:lnTo>
                <a:lnTo>
                  <a:pt x="1077" y="24"/>
                </a:lnTo>
                <a:lnTo>
                  <a:pt x="572" y="616"/>
                </a:lnTo>
                <a:lnTo>
                  <a:pt x="1097" y="1274"/>
                </a:lnTo>
                <a:lnTo>
                  <a:pt x="731" y="1274"/>
                </a:lnTo>
                <a:lnTo>
                  <a:pt x="289" y="704"/>
                </a:lnTo>
                <a:lnTo>
                  <a:pt x="289" y="1274"/>
                </a:lnTo>
                <a:lnTo>
                  <a:pt x="0" y="1274"/>
                </a:lnTo>
                <a:lnTo>
                  <a:pt x="0" y="24"/>
                </a:lnTo>
                <a:close/>
                <a:moveTo>
                  <a:pt x="3041" y="0"/>
                </a:moveTo>
                <a:lnTo>
                  <a:pt x="3106" y="3"/>
                </a:lnTo>
                <a:lnTo>
                  <a:pt x="3169" y="10"/>
                </a:lnTo>
                <a:lnTo>
                  <a:pt x="3230" y="25"/>
                </a:lnTo>
                <a:lnTo>
                  <a:pt x="3290" y="45"/>
                </a:lnTo>
                <a:lnTo>
                  <a:pt x="3346" y="69"/>
                </a:lnTo>
                <a:lnTo>
                  <a:pt x="3401" y="99"/>
                </a:lnTo>
                <a:lnTo>
                  <a:pt x="3452" y="134"/>
                </a:lnTo>
                <a:lnTo>
                  <a:pt x="3499" y="174"/>
                </a:lnTo>
                <a:lnTo>
                  <a:pt x="3541" y="218"/>
                </a:lnTo>
                <a:lnTo>
                  <a:pt x="3581" y="266"/>
                </a:lnTo>
                <a:lnTo>
                  <a:pt x="3614" y="319"/>
                </a:lnTo>
                <a:lnTo>
                  <a:pt x="3643" y="377"/>
                </a:lnTo>
                <a:lnTo>
                  <a:pt x="3665" y="439"/>
                </a:lnTo>
                <a:lnTo>
                  <a:pt x="3682" y="504"/>
                </a:lnTo>
                <a:lnTo>
                  <a:pt x="3693" y="573"/>
                </a:lnTo>
                <a:lnTo>
                  <a:pt x="3696" y="646"/>
                </a:lnTo>
                <a:lnTo>
                  <a:pt x="3693" y="723"/>
                </a:lnTo>
                <a:lnTo>
                  <a:pt x="3680" y="796"/>
                </a:lnTo>
                <a:lnTo>
                  <a:pt x="3662" y="866"/>
                </a:lnTo>
                <a:lnTo>
                  <a:pt x="3637" y="929"/>
                </a:lnTo>
                <a:lnTo>
                  <a:pt x="3605" y="990"/>
                </a:lnTo>
                <a:lnTo>
                  <a:pt x="3567" y="1044"/>
                </a:lnTo>
                <a:lnTo>
                  <a:pt x="3525" y="1094"/>
                </a:lnTo>
                <a:lnTo>
                  <a:pt x="3478" y="1140"/>
                </a:lnTo>
                <a:lnTo>
                  <a:pt x="3425" y="1179"/>
                </a:lnTo>
                <a:lnTo>
                  <a:pt x="3369" y="1212"/>
                </a:lnTo>
                <a:lnTo>
                  <a:pt x="3308" y="1241"/>
                </a:lnTo>
                <a:lnTo>
                  <a:pt x="3245" y="1262"/>
                </a:lnTo>
                <a:lnTo>
                  <a:pt x="3180" y="1279"/>
                </a:lnTo>
                <a:lnTo>
                  <a:pt x="3112" y="1288"/>
                </a:lnTo>
                <a:lnTo>
                  <a:pt x="3041" y="1291"/>
                </a:lnTo>
                <a:lnTo>
                  <a:pt x="2971" y="1288"/>
                </a:lnTo>
                <a:lnTo>
                  <a:pt x="2903" y="1277"/>
                </a:lnTo>
                <a:lnTo>
                  <a:pt x="2836" y="1261"/>
                </a:lnTo>
                <a:lnTo>
                  <a:pt x="2773" y="1238"/>
                </a:lnTo>
                <a:lnTo>
                  <a:pt x="2714" y="1209"/>
                </a:lnTo>
                <a:lnTo>
                  <a:pt x="2656" y="1176"/>
                </a:lnTo>
                <a:lnTo>
                  <a:pt x="2605" y="1135"/>
                </a:lnTo>
                <a:lnTo>
                  <a:pt x="2557" y="1090"/>
                </a:lnTo>
                <a:lnTo>
                  <a:pt x="2514" y="1040"/>
                </a:lnTo>
                <a:lnTo>
                  <a:pt x="2476" y="985"/>
                </a:lnTo>
                <a:lnTo>
                  <a:pt x="2446" y="925"/>
                </a:lnTo>
                <a:lnTo>
                  <a:pt x="2420" y="861"/>
                </a:lnTo>
                <a:lnTo>
                  <a:pt x="2402" y="793"/>
                </a:lnTo>
                <a:lnTo>
                  <a:pt x="2390" y="720"/>
                </a:lnTo>
                <a:lnTo>
                  <a:pt x="2386" y="646"/>
                </a:lnTo>
                <a:lnTo>
                  <a:pt x="2390" y="570"/>
                </a:lnTo>
                <a:lnTo>
                  <a:pt x="2402" y="498"/>
                </a:lnTo>
                <a:lnTo>
                  <a:pt x="2420" y="430"/>
                </a:lnTo>
                <a:lnTo>
                  <a:pt x="2446" y="366"/>
                </a:lnTo>
                <a:lnTo>
                  <a:pt x="2479" y="305"/>
                </a:lnTo>
                <a:lnTo>
                  <a:pt x="2517" y="251"/>
                </a:lnTo>
                <a:lnTo>
                  <a:pt x="2560" y="201"/>
                </a:lnTo>
                <a:lnTo>
                  <a:pt x="2608" y="155"/>
                </a:lnTo>
                <a:lnTo>
                  <a:pt x="2661" y="116"/>
                </a:lnTo>
                <a:lnTo>
                  <a:pt x="2717" y="81"/>
                </a:lnTo>
                <a:lnTo>
                  <a:pt x="2776" y="53"/>
                </a:lnTo>
                <a:lnTo>
                  <a:pt x="2839" y="30"/>
                </a:lnTo>
                <a:lnTo>
                  <a:pt x="2904" y="13"/>
                </a:lnTo>
                <a:lnTo>
                  <a:pt x="2973" y="3"/>
                </a:lnTo>
                <a:lnTo>
                  <a:pt x="3041" y="0"/>
                </a:lnTo>
                <a:close/>
              </a:path>
            </a:pathLst>
          </a:custGeom>
          <a:solidFill>
            <a:srgbClr val="00A46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5715" tIns="22857" rIns="45715" bIns="22857" numCol="1" anchor="t" anchorCtr="0" compatLnSpc="1">
            <a:prstTxWarp prst="textNoShape">
              <a:avLst/>
            </a:prstTxWarp>
          </a:bodyPr>
          <a:lstStyle/>
          <a:p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657836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CAC4C9-4522-0F42-927B-992F3D879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3471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2858733-F694-434C-94BF-51E11229B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86" y="3004734"/>
            <a:ext cx="4648731" cy="84853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Алексей Сидорин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1618E21-6C00-524D-8157-ED7BDE0BD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86" y="714642"/>
            <a:ext cx="2377037" cy="610921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378B9397-AE7E-C348-879B-9B8506158892}"/>
              </a:ext>
            </a:extLst>
          </p:cNvPr>
          <p:cNvSpPr txBox="1">
            <a:spLocks/>
          </p:cNvSpPr>
          <p:nvPr/>
        </p:nvSpPr>
        <p:spPr>
          <a:xfrm>
            <a:off x="682686" y="3853266"/>
            <a:ext cx="4332589" cy="1100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ASidorin@croc.ru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+7(903)700-21-48</a:t>
            </a:r>
          </a:p>
        </p:txBody>
      </p:sp>
    </p:spTree>
    <p:extLst>
      <p:ext uri="{BB962C8B-B14F-4D97-AF65-F5344CB8AC3E}">
        <p14:creationId xmlns:p14="http://schemas.microsoft.com/office/powerpoint/2010/main" val="691330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2050</TotalTime>
  <Words>409</Words>
  <Application>Microsoft Macintosh PowerPoint</Application>
  <PresentationFormat>Широкоэкранный</PresentationFormat>
  <Paragraphs>112</Paragraphs>
  <Slides>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Экосистема –  новый черный</vt:lpstr>
      <vt:lpstr>Экосистема – не новое слово</vt:lpstr>
      <vt:lpstr>Презентация PowerPoint</vt:lpstr>
      <vt:lpstr>B2B экосистема — обмен ресурсами</vt:lpstr>
      <vt:lpstr>Презентация PowerPoint</vt:lpstr>
      <vt:lpstr>На встречу  по маркетингу  может не прийти  ни один маркетолог</vt:lpstr>
      <vt:lpstr>Презентация PowerPoint</vt:lpstr>
      <vt:lpstr>Алексей Сидорин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Sidorin Alexey</dc:creator>
  <cp:lastModifiedBy>Sidorin Alexey</cp:lastModifiedBy>
  <cp:revision>45</cp:revision>
  <dcterms:created xsi:type="dcterms:W3CDTF">2021-03-16T00:29:26Z</dcterms:created>
  <dcterms:modified xsi:type="dcterms:W3CDTF">2021-03-18T00:49:07Z</dcterms:modified>
</cp:coreProperties>
</file>