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815" r:id="rId2"/>
  </p:sldMasterIdLst>
  <p:notesMasterIdLst>
    <p:notesMasterId r:id="rId7"/>
  </p:notesMasterIdLst>
  <p:handoutMasterIdLst>
    <p:handoutMasterId r:id="rId8"/>
  </p:handoutMasterIdLst>
  <p:sldIdLst>
    <p:sldId id="3219" r:id="rId3"/>
    <p:sldId id="3221" r:id="rId4"/>
    <p:sldId id="3222" r:id="rId5"/>
    <p:sldId id="3223" r:id="rId6"/>
  </p:sldIdLst>
  <p:sldSz cx="12192000" cy="6858000"/>
  <p:notesSz cx="7023100" cy="93091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32" userDrawn="1">
          <p15:clr>
            <a:srgbClr val="A4A3A4"/>
          </p15:clr>
        </p15:guide>
        <p15:guide id="3" orient="horz" pos="4122">
          <p15:clr>
            <a:srgbClr val="A4A3A4"/>
          </p15:clr>
        </p15:guide>
        <p15:guide id="4" pos="292">
          <p15:clr>
            <a:srgbClr val="A4A3A4"/>
          </p15:clr>
        </p15:guide>
        <p15:guide id="5" pos="7383">
          <p15:clr>
            <a:srgbClr val="A4A3A4"/>
          </p15:clr>
        </p15:guide>
        <p15:guide id="6" pos="42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toria Bokareva@IBM" initials="VB" lastIdx="5" clrIdx="0"/>
  <p:cmAuthor id="2" name="Marina.Pochinok" initials="M" lastIdx="1" clrIdx="1"/>
  <p:cmAuthor id="3" name="Darren Hughes" initials="DHU" lastIdx="15" clrIdx="2"/>
  <p:cmAuthor id="4" name="Nikolai Pochinok" initials="NP" lastIdx="1" clrIdx="3"/>
  <p:cmAuthor id="5" name="Артем Маделян" initials="АМ" lastIdx="5" clrIdx="4"/>
  <p:cmAuthor id="6" name="Denys Anokhov" initials="DA" lastIdx="0" clrIdx="5">
    <p:extLst>
      <p:ext uri="{19B8F6BF-5375-455C-9EA6-DF929625EA0E}">
        <p15:presenceInfo xmlns:p15="http://schemas.microsoft.com/office/powerpoint/2012/main" userId="S-1-5-21-959604209-1380984611-596004286-603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797"/>
    <a:srgbClr val="FFC5C5"/>
    <a:srgbClr val="FF3F3F"/>
    <a:srgbClr val="CC0000"/>
    <a:srgbClr val="D00000"/>
    <a:srgbClr val="FF0000"/>
    <a:srgbClr val="ED8265"/>
    <a:srgbClr val="FF9900"/>
    <a:srgbClr val="006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 autoAdjust="0"/>
    <p:restoredTop sz="95273" autoAdjust="0"/>
  </p:normalViewPr>
  <p:slideViewPr>
    <p:cSldViewPr snapToGrid="0">
      <p:cViewPr varScale="1">
        <p:scale>
          <a:sx n="107" d="100"/>
          <a:sy n="107" d="100"/>
        </p:scale>
        <p:origin x="900" y="108"/>
      </p:cViewPr>
      <p:guideLst>
        <p:guide orient="horz" pos="2160"/>
        <p:guide pos="1232"/>
        <p:guide orient="horz" pos="4122"/>
        <p:guide pos="292"/>
        <p:guide pos="7383"/>
        <p:guide pos="420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</c:dPt>
          <c:dPt>
            <c:idx val="2"/>
            <c:bubble3D val="0"/>
            <c:spPr>
              <a:pattFill prst="ltUpDiag">
                <a:fgClr>
                  <a:schemeClr val="accent3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/>
                </a:innerShdw>
              </a:effectLst>
            </c:spPr>
          </c:dPt>
          <c:dPt>
            <c:idx val="3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</c:dPt>
          <c:dPt>
            <c:idx val="4"/>
            <c:bubble3D val="0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</c:dPt>
          <c:dPt>
            <c:idx val="5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</c:dPt>
          <c:dPt>
            <c:idx val="6"/>
            <c:bubble3D val="0"/>
            <c:spPr>
              <a:pattFill prst="ltUpDiag">
                <a:fgClr>
                  <a:schemeClr val="accent1">
                    <a:lumMod val="60000"/>
                  </a:schemeClr>
                </a:fgClr>
                <a:bgClr>
                  <a:schemeClr val="accent1">
                    <a:lumMod val="60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>
                    <a:lumMod val="60000"/>
                  </a:schemeClr>
                </a:innerShdw>
              </a:effectLst>
            </c:spPr>
          </c:dPt>
          <c:dPt>
            <c:idx val="7"/>
            <c:bubble3D val="0"/>
            <c:spPr>
              <a:pattFill prst="ltUpDiag">
                <a:fgClr>
                  <a:schemeClr val="accent2">
                    <a:lumMod val="60000"/>
                  </a:schemeClr>
                </a:fgClr>
                <a:bgClr>
                  <a:schemeClr val="accent2">
                    <a:lumMod val="60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>
                    <a:lumMod val="60000"/>
                  </a:schemeClr>
                </a:innerShdw>
              </a:effectLst>
            </c:spPr>
          </c:dPt>
          <c:dPt>
            <c:idx val="8"/>
            <c:bubble3D val="0"/>
            <c:spPr>
              <a:pattFill prst="ltUpDiag">
                <a:fgClr>
                  <a:schemeClr val="accent3">
                    <a:lumMod val="60000"/>
                  </a:schemeClr>
                </a:fgClr>
                <a:bgClr>
                  <a:schemeClr val="accent3">
                    <a:lumMod val="60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lumMod val="60000"/>
                  </a:schemeClr>
                </a:innerShdw>
              </a:effectLst>
            </c:spPr>
          </c:dPt>
          <c:dPt>
            <c:idx val="9"/>
            <c:bubble3D val="0"/>
            <c:spPr>
              <a:pattFill prst="ltUpDiag">
                <a:fgClr>
                  <a:schemeClr val="accent4">
                    <a:lumMod val="60000"/>
                  </a:schemeClr>
                </a:fgClr>
                <a:bgClr>
                  <a:schemeClr val="accent4">
                    <a:lumMod val="60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>
                    <a:lumMod val="60000"/>
                  </a:schemeClr>
                </a:innerShdw>
              </a:effectLst>
            </c:spPr>
          </c:dPt>
          <c:dPt>
            <c:idx val="10"/>
            <c:bubble3D val="0"/>
            <c:spPr>
              <a:pattFill prst="ltUpDiag">
                <a:fgClr>
                  <a:schemeClr val="accent5">
                    <a:lumMod val="60000"/>
                  </a:schemeClr>
                </a:fgClr>
                <a:bgClr>
                  <a:schemeClr val="accent5">
                    <a:lumMod val="60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>
                    <a:lumMod val="60000"/>
                  </a:schemeClr>
                </a:innerShdw>
              </a:effectLst>
            </c:spPr>
          </c:dPt>
          <c:dPt>
            <c:idx val="11"/>
            <c:bubble3D val="0"/>
            <c:spPr>
              <a:pattFill prst="ltUpDiag">
                <a:fgClr>
                  <a:schemeClr val="accent6">
                    <a:lumMod val="60000"/>
                  </a:schemeClr>
                </a:fgClr>
                <a:bgClr>
                  <a:schemeClr val="accent6">
                    <a:lumMod val="60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>
                    <a:lumMod val="60000"/>
                  </a:schemeClr>
                </a:innerShdw>
              </a:effectLst>
            </c:spPr>
          </c:dPt>
          <c:dLbls>
            <c:dLbl>
              <c:idx val="0"/>
              <c:layout>
                <c:manualLayout>
                  <c:x val="4.2394575678040246E-2"/>
                  <c:y val="-3.4950058326042581E-2"/>
                </c:manualLayout>
              </c:layout>
              <c:tx>
                <c:rich>
                  <a:bodyPr/>
                  <a:lstStyle/>
                  <a:p>
                    <a:fld id="{81651055-DD38-452E-99EE-E78F715B13F1}" type="CATEGORYNAME">
                      <a:rPr lang="ru-RU" smtClean="0"/>
                      <a:pPr/>
                      <a:t>[CATEGORY NAME]</a:t>
                    </a:fld>
                    <a:r>
                      <a:rPr lang="ru-RU" baseline="0" dirty="0" smtClean="0"/>
                      <a:t>-</a:t>
                    </a:r>
                    <a:fld id="{12C1E60A-D646-4B11-8A26-431E423CAFF8}" type="VALUE">
                      <a:rPr lang="ru-RU" baseline="0" smtClean="0"/>
                      <a:pPr/>
                      <a:t>[VALUE]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6129725085912393E-3"/>
                  <c:y val="0.132917477332008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defRPr>
                    </a:pPr>
                    <a:r>
                      <a:rPr lang="ru-RU" dirty="0" smtClean="0"/>
                      <a:t>Металлургия</a:t>
                    </a:r>
                    <a:r>
                      <a:rPr lang="ru-RU" baseline="0" dirty="0" smtClean="0"/>
                      <a:t> и </a:t>
                    </a:r>
                    <a:r>
                      <a:rPr lang="ru-RU" baseline="0" dirty="0" err="1" smtClean="0"/>
                      <a:t>горнодобыча</a:t>
                    </a:r>
                    <a:r>
                      <a:rPr lang="ru-RU" dirty="0" smtClean="0"/>
                      <a:t>-</a:t>
                    </a:r>
                    <a:fld id="{C42CC39C-5DD6-4D4C-85E4-7C099B2AC4D5}" type="VALUE">
                      <a:rPr lang="en-US" baseline="0" smtClean="0"/>
                      <a:pPr>
                        <a:defRPr sz="1100" b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defRPr>
                      </a:pPr>
                      <a:t>[VALUE]</a:t>
                    </a:fld>
                    <a:endParaRPr lang="ru-RU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19210369042278"/>
                      <c:h val="0.117405100570023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6.967634095323455E-2"/>
                  <c:y val="-8.0840185690821929E-3"/>
                </c:manualLayout>
              </c:layout>
              <c:tx>
                <c:rich>
                  <a:bodyPr/>
                  <a:lstStyle/>
                  <a:p>
                    <a:fld id="{19C93A52-AC41-42FE-A12A-30B194978368}" type="CATEGORYNAME">
                      <a:rPr lang="ru-RU" smtClean="0"/>
                      <a:pPr/>
                      <a:t>[CATEGORY NAME]</a:t>
                    </a:fld>
                    <a:r>
                      <a:rPr lang="ru-RU" dirty="0" smtClean="0"/>
                      <a:t>-</a:t>
                    </a:r>
                    <a:fld id="{00BF8813-86EE-485E-82C1-5CFEB6B71A52}" type="VALUE">
                      <a:rPr lang="ru-RU" baseline="0" smtClean="0"/>
                      <a:pPr/>
                      <a:t>[VALUE]</a:t>
                    </a:fld>
                    <a:endParaRPr lang="ru-RU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7.5431794412072289E-2"/>
                  <c:y val="-1.176261968021581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defRPr>
                    </a:pPr>
                    <a:r>
                      <a:rPr lang="ru-RU" dirty="0" smtClean="0"/>
                      <a:t>Промышленные холдинги-</a:t>
                    </a:r>
                    <a:fld id="{3088F47A-EEDB-4F88-A374-4191EE65FDF9}" type="VALUE">
                      <a:rPr lang="en-US" baseline="0" smtClean="0"/>
                      <a:pPr>
                        <a:defRPr sz="1100" b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defRPr>
                      </a:pPr>
                      <a:t>[VALUE]</a:t>
                    </a:fld>
                    <a:endParaRPr lang="ru-RU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301751830270431"/>
                      <c:h val="9.8707962640739388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2238924996264754"/>
                  <c:y val="-1.633561007428495E-2"/>
                </c:manualLayout>
              </c:layout>
              <c:tx>
                <c:rich>
                  <a:bodyPr/>
                  <a:lstStyle/>
                  <a:p>
                    <a:fld id="{63DE637D-094A-4813-9641-0F5486185CBD}" type="CATEGORYNAME">
                      <a:rPr lang="ru-RU" smtClean="0"/>
                      <a:pPr/>
                      <a:t>[CATEGORY NAME]</a:t>
                    </a:fld>
                    <a:r>
                      <a:rPr lang="ru-RU" dirty="0" smtClean="0"/>
                      <a:t>-</a:t>
                    </a:r>
                    <a:fld id="{77C1EDFE-89B5-4BAF-B7B1-0467F6077C55}" type="VALUE">
                      <a:rPr lang="ru-RU" baseline="0" smtClean="0"/>
                      <a:pPr/>
                      <a:t>[VALUE]</a:t>
                    </a:fld>
                    <a:endParaRPr lang="ru-RU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9.4693523083818926E-2"/>
                  <c:y val="-3.7859728446806476E-2"/>
                </c:manualLayout>
              </c:layout>
              <c:tx>
                <c:rich>
                  <a:bodyPr/>
                  <a:lstStyle/>
                  <a:p>
                    <a:fld id="{96C5ADB1-835B-48CA-BEAE-14FD903DC37E}" type="CATEGORYNAME">
                      <a:rPr lang="ru-RU" smtClean="0"/>
                      <a:pPr/>
                      <a:t>[CATEGORY NAME]</a:t>
                    </a:fld>
                    <a:r>
                      <a:rPr lang="ru-RU" dirty="0" smtClean="0"/>
                      <a:t>-</a:t>
                    </a:r>
                    <a:fld id="{1C08AC6B-AA09-4534-A569-1CB8C99CB7C1}" type="VALUE">
                      <a:rPr lang="ru-RU" baseline="0" smtClean="0"/>
                      <a:pPr/>
                      <a:t>[VALUE]</a:t>
                    </a:fld>
                    <a:endParaRPr lang="ru-RU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2.9687882764654418E-2"/>
                  <c:y val="-1.2417249927092446E-2"/>
                </c:manualLayout>
              </c:layout>
              <c:tx>
                <c:rich>
                  <a:bodyPr/>
                  <a:lstStyle/>
                  <a:p>
                    <a:fld id="{41A2811F-B861-4631-B500-0A1758C860C5}" type="CATEGORYNAME">
                      <a:rPr lang="ru-RU" smtClean="0"/>
                      <a:pPr/>
                      <a:t>[CATEGORY NAME]</a:t>
                    </a:fld>
                    <a:r>
                      <a:rPr lang="ru-RU" dirty="0" smtClean="0"/>
                      <a:t>-</a:t>
                    </a:r>
                    <a:fld id="{06EC0533-2A7A-4DB2-AB8B-62D1C4A4DA32}" type="VALUE">
                      <a:rPr lang="ru-RU" baseline="0" smtClean="0"/>
                      <a:pPr/>
                      <a:t>[VALUE]</a:t>
                    </a:fld>
                    <a:endParaRPr lang="ru-RU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2675634295713012E-2"/>
                  <c:y val="-4.2370953630796147E-2"/>
                </c:manualLayout>
              </c:layout>
              <c:tx>
                <c:rich>
                  <a:bodyPr/>
                  <a:lstStyle/>
                  <a:p>
                    <a:fld id="{F3341D21-496E-43CF-B77F-FCC6A5959CCB}" type="CATEGORYNAME">
                      <a:rPr lang="ru-RU" smtClean="0"/>
                      <a:pPr/>
                      <a:t>[CATEGORY NAME]</a:t>
                    </a:fld>
                    <a:r>
                      <a:rPr lang="ru-RU" dirty="0" smtClean="0"/>
                      <a:t>-</a:t>
                    </a:r>
                    <a:r>
                      <a:rPr lang="ru-RU" baseline="0" dirty="0" smtClean="0"/>
                      <a:t> </a:t>
                    </a:r>
                    <a:fld id="{2B3C15C9-0A36-4967-9BE0-AFD9AEF10824}" type="VALUE">
                      <a:rPr lang="ru-RU" baseline="0"/>
                      <a:pPr/>
                      <a:t>[VALUE]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2.5563101487314086E-2"/>
                  <c:y val="-3.8154345290172059E-2"/>
                </c:manualLayout>
              </c:layout>
              <c:tx>
                <c:rich>
                  <a:bodyPr/>
                  <a:lstStyle/>
                  <a:p>
                    <a:fld id="{27B60C22-83D7-4FBF-AC96-56F51D268AC2}" type="CATEGORYNAME">
                      <a:rPr lang="ru-RU" smtClean="0"/>
                      <a:pPr/>
                      <a:t>[CATEGORY NAME]</a:t>
                    </a:fld>
                    <a:r>
                      <a:rPr lang="ru-RU" dirty="0" smtClean="0"/>
                      <a:t>-</a:t>
                    </a:r>
                    <a:fld id="{E50D522E-7ABF-4C2C-850F-B912D37A521C}" type="VALUE">
                      <a:rPr lang="ru-RU" baseline="0" smtClean="0"/>
                      <a:pPr/>
                      <a:t>[VALUE]</a:t>
                    </a:fld>
                    <a:endParaRPr lang="ru-RU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2.9288411660286093E-2"/>
                  <c:y val="1.154102323036101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8.6581024591433672E-2"/>
                  <c:y val="-2.01338882748716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494075802645839"/>
                      <c:h val="6.2527214970315825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Sheet1!$C$2:$C$13</c:f>
              <c:strCache>
                <c:ptCount val="11"/>
                <c:pt idx="0">
                  <c:v>Нефтегаз</c:v>
                </c:pt>
                <c:pt idx="1">
                  <c:v>Металлугия и горонодобыча</c:v>
                </c:pt>
                <c:pt idx="2">
                  <c:v>Энергетика</c:v>
                </c:pt>
                <c:pt idx="3">
                  <c:v>Промышленные холдинги</c:v>
                </c:pt>
                <c:pt idx="4">
                  <c:v>Ретейл</c:v>
                </c:pt>
                <c:pt idx="5">
                  <c:v>Телеком</c:v>
                </c:pt>
                <c:pt idx="6">
                  <c:v>Транспорт</c:v>
                </c:pt>
                <c:pt idx="7">
                  <c:v>Прочие</c:v>
                </c:pt>
                <c:pt idx="8">
                  <c:v>Химия</c:v>
                </c:pt>
                <c:pt idx="9">
                  <c:v>Банки</c:v>
                </c:pt>
                <c:pt idx="10">
                  <c:v>Информационные технологии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17</c:v>
                </c:pt>
                <c:pt idx="1">
                  <c:v>14</c:v>
                </c:pt>
                <c:pt idx="2">
                  <c:v>10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7</c:v>
                </c:pt>
                <c:pt idx="7">
                  <c:v>5</c:v>
                </c:pt>
                <c:pt idx="8">
                  <c:v>6</c:v>
                </c:pt>
                <c:pt idx="9">
                  <c:v>10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6FA94ED-56F1-4CE5-820A-5A19B5C884A3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E79A211-F8D6-46F1-BB01-49A4B18C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36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05CC16E8-6588-410E-B6A2-DC9825447EC8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6DC001FD-7E5C-4189-A490-B6A57896C7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7890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  <a:sym typeface="Trebuchet MS" panose="020B0603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  <a:sym typeface="Trebuchet MS" panose="020B0603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  <a:sym typeface="Trebuchet MS" panose="020B0603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  <a:sym typeface="Trebuchet MS" panose="020B0603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  <a:sym typeface="Trebuchet MS" panose="020B0603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2.tiff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2.tiff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3.png"/><Relationship Id="rId2" Type="http://schemas.openxmlformats.org/officeDocument/2006/relationships/tags" Target="../tags/tag34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.tif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4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8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2.tiff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2.tiff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2.tif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2.tiff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06959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217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F4BA88A6-C9F3-4FD3-B2BA-C7C93EFBCA0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47970"/>
            <a:ext cx="9144000" cy="1661993"/>
          </a:xfrm>
        </p:spPr>
        <p:txBody>
          <a:bodyPr anchor="b"/>
          <a:lstStyle>
            <a:lvl1pPr algn="l">
              <a:defRPr sz="600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44000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67468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314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A8C71E58-08E5-4FA9-A1CB-BDECC87B58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463469" y="1847340"/>
            <a:ext cx="3722263" cy="2567841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43EC9BF-5CA5-3349-BE64-62E4F84E3DE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649133" cy="64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437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23817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338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86D5A814-2D3A-46DA-8272-D412D18875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5352969" y="1847340"/>
            <a:ext cx="3722263" cy="2567841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 flipH="1">
            <a:off x="9176400" y="3969493"/>
            <a:ext cx="2752491" cy="1923307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6EEC369-4020-D244-B640-94FDE63C972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649133" cy="64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093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46227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361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D9428F93-06E2-4549-888B-86AF0F20B56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-1" y="0"/>
            <a:ext cx="12192000" cy="4914899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574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18012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385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0AD08186-956E-45DD-9440-01D18F42342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6" name="Round Diagonal Corner Rectangle 5"/>
          <p:cNvSpPr/>
          <p:nvPr userDrawn="1"/>
        </p:nvSpPr>
        <p:spPr>
          <a:xfrm>
            <a:off x="4270441" y="1473201"/>
            <a:ext cx="3552761" cy="4610100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4367895" y="1596571"/>
            <a:ext cx="3340100" cy="4363359"/>
          </a:xfrm>
          <a:prstGeom prst="round2DiagRect">
            <a:avLst>
              <a:gd name="adj1" fmla="val 0"/>
              <a:gd name="adj2" fmla="val 16372"/>
            </a:avLst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221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19562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409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7F446FA9-5A8B-4B48-8E5C-C452FC03F43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1193345" y="2349501"/>
            <a:ext cx="9805307" cy="21082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981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30625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433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246E56B7-32CC-4EEC-B6E5-EDEDA877737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65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93112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457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474F25D1-6498-47B8-AA71-15AA8FC18CA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480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285" y="1664060"/>
            <a:ext cx="5036835" cy="2896642"/>
          </a:xfrm>
          <a:prstGeom prst="rect">
            <a:avLst/>
          </a:prstGeom>
        </p:spPr>
      </p:pic>
      <p:sp>
        <p:nvSpPr>
          <p:cNvPr id="10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4153991" y="1859067"/>
            <a:ext cx="3814711" cy="238799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4671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296926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481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1C3C86D-33A1-460C-A8C8-3310B95B405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-1" y="1"/>
            <a:ext cx="12192000" cy="361553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225982" y="2392683"/>
            <a:ext cx="2005084" cy="1707835"/>
          </a:xfrm>
          <a:prstGeom prst="hexagon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accent4"/>
            </a:solidFill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616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5194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505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0794BF82-75F4-47AD-9721-06A638A9D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 flipH="1">
            <a:off x="6977757" y="2052868"/>
            <a:ext cx="1938032" cy="1784976"/>
          </a:xfrm>
          <a:prstGeom prst="round2DiagRect">
            <a:avLst>
              <a:gd name="adj1" fmla="val 0"/>
              <a:gd name="adj2" fmla="val 2428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1449180" y="2052867"/>
            <a:ext cx="3518473" cy="3688509"/>
          </a:xfrm>
          <a:prstGeom prst="round2DiagRect">
            <a:avLst>
              <a:gd name="adj1" fmla="val 0"/>
              <a:gd name="adj2" fmla="val 2513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 baseline="0">
                <a:solidFill>
                  <a:schemeClr val="bg1">
                    <a:lumMod val="65000"/>
                  </a:schemeClr>
                </a:solidFill>
                <a:effectLst/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indent="0" algn="ctr" defTabSz="292086">
              <a:buNone/>
            </a:pPr>
            <a:r>
              <a:rPr lang="en-US" dirty="0"/>
              <a:t>Agile </a:t>
            </a:r>
            <a:r>
              <a:rPr lang="ru-RU" dirty="0"/>
              <a:t>организация может быстро адаптироваться к внешней среде</a:t>
            </a:r>
          </a:p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074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10463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529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2F004929-056F-4162-8157-37FCFA4B36C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 userDrawn="1">
            <p:ph type="pic" sz="quarter" idx="13"/>
          </p:nvPr>
        </p:nvSpPr>
        <p:spPr>
          <a:xfrm flipH="1">
            <a:off x="-1" y="2991522"/>
            <a:ext cx="2032000" cy="2752916"/>
          </a:xfrm>
          <a:prstGeom prst="round2DiagRect">
            <a:avLst>
              <a:gd name="adj1" fmla="val 46172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 userDrawn="1">
            <p:ph type="pic" sz="quarter" idx="14"/>
          </p:nvPr>
        </p:nvSpPr>
        <p:spPr>
          <a:xfrm flipH="1">
            <a:off x="4063999" y="2991522"/>
            <a:ext cx="2032000" cy="2752916"/>
          </a:xfrm>
          <a:prstGeom prst="round2DiagRect">
            <a:avLst>
              <a:gd name="adj1" fmla="val 46172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 userDrawn="1">
            <p:ph type="pic" sz="quarter" idx="15"/>
          </p:nvPr>
        </p:nvSpPr>
        <p:spPr>
          <a:xfrm flipH="1">
            <a:off x="8127999" y="2991522"/>
            <a:ext cx="2032000" cy="2752916"/>
          </a:xfrm>
          <a:prstGeom prst="round2DiagRect">
            <a:avLst>
              <a:gd name="adj1" fmla="val 46172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898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473446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27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>
            <a:extLst>
              <a:ext uri="{FF2B5EF4-FFF2-40B4-BE49-F238E27FC236}">
                <a16:creationId xmlns="" xmlns:a16="http://schemas.microsoft.com/office/drawing/2014/main" id="{62A0DD45-B9F1-4B0F-953D-6E163A66F5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8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259874" y="2543372"/>
            <a:ext cx="7672253" cy="1329595"/>
          </a:xfrm>
          <a:noFill/>
        </p:spPr>
        <p:txBody>
          <a:bodyPr wrap="square" anchor="t" anchorCtr="0">
            <a:spAutoFit/>
          </a:bodyPr>
          <a:lstStyle>
            <a:lvl1pPr algn="ctr">
              <a:defRPr lang="en-US" sz="4800" spc="-150" dirty="0">
                <a:solidFill>
                  <a:schemeClr val="bg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defTabSz="914400"/>
            <a:r>
              <a:rPr lang="en-US" dirty="0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817445" y="4167947"/>
            <a:ext cx="2557110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 algn="ctr">
              <a:buNone/>
              <a:defRPr lang="en-US" sz="1200">
                <a:solidFill>
                  <a:schemeClr val="bg1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defTabSz="914400"/>
            <a:r>
              <a:rPr lang="en-US" dirty="0"/>
              <a:t>Click to edit Master subtitle style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5867400" y="225149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6AAB47C-EB3E-DD4A-97BA-AE80BDF486F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121856"/>
            <a:ext cx="736144" cy="73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631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39791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553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19A4AF99-97E0-4866-A437-AC206BFA953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5"/>
          </p:nvPr>
        </p:nvSpPr>
        <p:spPr>
          <a:xfrm flipH="1">
            <a:off x="6589072" y="2065063"/>
            <a:ext cx="1726906" cy="1583301"/>
          </a:xfrm>
          <a:prstGeom prst="round2DiagRect">
            <a:avLst>
              <a:gd name="adj1" fmla="val 0"/>
              <a:gd name="adj2" fmla="val 2513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16"/>
          </p:nvPr>
        </p:nvSpPr>
        <p:spPr>
          <a:xfrm flipH="1">
            <a:off x="9351081" y="2065063"/>
            <a:ext cx="1726906" cy="1583301"/>
          </a:xfrm>
          <a:prstGeom prst="round2DiagRect">
            <a:avLst>
              <a:gd name="adj1" fmla="val 0"/>
              <a:gd name="adj2" fmla="val 2513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3"/>
          </p:nvPr>
        </p:nvSpPr>
        <p:spPr>
          <a:xfrm flipH="1">
            <a:off x="1069460" y="2065063"/>
            <a:ext cx="1726906" cy="1583301"/>
          </a:xfrm>
          <a:prstGeom prst="round2DiagRect">
            <a:avLst>
              <a:gd name="adj1" fmla="val 0"/>
              <a:gd name="adj2" fmla="val 2513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4"/>
          </p:nvPr>
        </p:nvSpPr>
        <p:spPr>
          <a:xfrm flipH="1">
            <a:off x="3829266" y="2065063"/>
            <a:ext cx="1726906" cy="1583301"/>
          </a:xfrm>
          <a:prstGeom prst="round2DiagRect">
            <a:avLst>
              <a:gd name="adj1" fmla="val 0"/>
              <a:gd name="adj2" fmla="val 25136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79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763608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577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89B4B143-79F7-4AEB-9947-FCC5ECB1483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4" name="Round Diagonal Corner Rectangle 13"/>
          <p:cNvSpPr/>
          <p:nvPr userDrawn="1"/>
        </p:nvSpPr>
        <p:spPr>
          <a:xfrm>
            <a:off x="8236584" y="2055828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8" name="Round Diagonal Corner Rectangle 7"/>
          <p:cNvSpPr/>
          <p:nvPr userDrawn="1"/>
        </p:nvSpPr>
        <p:spPr>
          <a:xfrm>
            <a:off x="757803" y="2055828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0" name="Round Diagonal Corner Rectangle 9"/>
          <p:cNvSpPr/>
          <p:nvPr userDrawn="1"/>
        </p:nvSpPr>
        <p:spPr>
          <a:xfrm>
            <a:off x="4497194" y="2055828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8" name="Round Diagonal Corner Rectangle 17"/>
          <p:cNvSpPr/>
          <p:nvPr userDrawn="1"/>
        </p:nvSpPr>
        <p:spPr>
          <a:xfrm>
            <a:off x="757803" y="4217136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0" name="Round Diagonal Corner Rectangle 19"/>
          <p:cNvSpPr/>
          <p:nvPr userDrawn="1"/>
        </p:nvSpPr>
        <p:spPr>
          <a:xfrm>
            <a:off x="4497194" y="4217136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2" name="Round Diagonal Corner Rectangle 21"/>
          <p:cNvSpPr/>
          <p:nvPr userDrawn="1"/>
        </p:nvSpPr>
        <p:spPr>
          <a:xfrm>
            <a:off x="8236584" y="4217136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 userDrawn="1">
            <p:ph type="pic" sz="quarter" idx="13"/>
          </p:nvPr>
        </p:nvSpPr>
        <p:spPr>
          <a:xfrm flipH="1">
            <a:off x="665183" y="1947772"/>
            <a:ext cx="1518301" cy="1250365"/>
          </a:xfrm>
          <a:prstGeom prst="round2DiagRect">
            <a:avLst>
              <a:gd name="adj1" fmla="val 0"/>
              <a:gd name="adj2" fmla="val 7991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4" name="Picture Placeholder 7"/>
          <p:cNvSpPr>
            <a:spLocks noGrp="1"/>
          </p:cNvSpPr>
          <p:nvPr userDrawn="1">
            <p:ph type="pic" sz="quarter" idx="17"/>
          </p:nvPr>
        </p:nvSpPr>
        <p:spPr>
          <a:xfrm flipH="1">
            <a:off x="4404573" y="1947772"/>
            <a:ext cx="1518301" cy="1250365"/>
          </a:xfrm>
          <a:prstGeom prst="round2DiagRect">
            <a:avLst>
              <a:gd name="adj1" fmla="val 0"/>
              <a:gd name="adj2" fmla="val 7991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5" name="Picture Placeholder 7"/>
          <p:cNvSpPr>
            <a:spLocks noGrp="1"/>
          </p:cNvSpPr>
          <p:nvPr userDrawn="1">
            <p:ph type="pic" sz="quarter" idx="18"/>
          </p:nvPr>
        </p:nvSpPr>
        <p:spPr>
          <a:xfrm flipH="1">
            <a:off x="8143963" y="1947772"/>
            <a:ext cx="1518301" cy="1250365"/>
          </a:xfrm>
          <a:prstGeom prst="round2DiagRect">
            <a:avLst>
              <a:gd name="adj1" fmla="val 0"/>
              <a:gd name="adj2" fmla="val 7991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1" name="Picture Placeholder 7"/>
          <p:cNvSpPr>
            <a:spLocks noGrp="1"/>
          </p:cNvSpPr>
          <p:nvPr userDrawn="1">
            <p:ph type="pic" sz="quarter" idx="19"/>
          </p:nvPr>
        </p:nvSpPr>
        <p:spPr>
          <a:xfrm flipH="1">
            <a:off x="665183" y="4109080"/>
            <a:ext cx="1518301" cy="1250365"/>
          </a:xfrm>
          <a:prstGeom prst="round2DiagRect">
            <a:avLst>
              <a:gd name="adj1" fmla="val 0"/>
              <a:gd name="adj2" fmla="val 7991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2" name="Picture Placeholder 7"/>
          <p:cNvSpPr>
            <a:spLocks noGrp="1"/>
          </p:cNvSpPr>
          <p:nvPr userDrawn="1">
            <p:ph type="pic" sz="quarter" idx="20"/>
          </p:nvPr>
        </p:nvSpPr>
        <p:spPr>
          <a:xfrm flipH="1">
            <a:off x="4404573" y="4109080"/>
            <a:ext cx="1518301" cy="1250365"/>
          </a:xfrm>
          <a:prstGeom prst="round2DiagRect">
            <a:avLst>
              <a:gd name="adj1" fmla="val 0"/>
              <a:gd name="adj2" fmla="val 7991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3" name="Picture Placeholder 7"/>
          <p:cNvSpPr>
            <a:spLocks noGrp="1"/>
          </p:cNvSpPr>
          <p:nvPr userDrawn="1">
            <p:ph type="pic" sz="quarter" idx="21"/>
          </p:nvPr>
        </p:nvSpPr>
        <p:spPr>
          <a:xfrm flipH="1">
            <a:off x="8143963" y="4109080"/>
            <a:ext cx="1518301" cy="1250365"/>
          </a:xfrm>
          <a:prstGeom prst="round2DiagRect">
            <a:avLst>
              <a:gd name="adj1" fmla="val 0"/>
              <a:gd name="adj2" fmla="val 7991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416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869920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601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3AB36091-6ED3-426E-BF7F-B5054049380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6" name="Round Diagonal Corner Rectangle 15"/>
          <p:cNvSpPr/>
          <p:nvPr userDrawn="1"/>
        </p:nvSpPr>
        <p:spPr>
          <a:xfrm>
            <a:off x="1742621" y="19177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7" name="Round Diagonal Corner Rectangle 16"/>
          <p:cNvSpPr/>
          <p:nvPr userDrawn="1"/>
        </p:nvSpPr>
        <p:spPr>
          <a:xfrm>
            <a:off x="4279295" y="19177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9" name="Round Diagonal Corner Rectangle 18"/>
          <p:cNvSpPr/>
          <p:nvPr userDrawn="1"/>
        </p:nvSpPr>
        <p:spPr>
          <a:xfrm>
            <a:off x="6815969" y="19177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1" name="Round Diagonal Corner Rectangle 20"/>
          <p:cNvSpPr/>
          <p:nvPr userDrawn="1"/>
        </p:nvSpPr>
        <p:spPr>
          <a:xfrm>
            <a:off x="9352643" y="19177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3" name="Round Diagonal Corner Rectangle 22"/>
          <p:cNvSpPr/>
          <p:nvPr userDrawn="1"/>
        </p:nvSpPr>
        <p:spPr>
          <a:xfrm>
            <a:off x="1742621" y="41275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6" name="Round Diagonal Corner Rectangle 25"/>
          <p:cNvSpPr/>
          <p:nvPr userDrawn="1"/>
        </p:nvSpPr>
        <p:spPr>
          <a:xfrm>
            <a:off x="4279295" y="41275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7" name="Round Diagonal Corner Rectangle 26"/>
          <p:cNvSpPr/>
          <p:nvPr userDrawn="1"/>
        </p:nvSpPr>
        <p:spPr>
          <a:xfrm>
            <a:off x="6815969" y="41275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8" name="Round Diagonal Corner Rectangle 27"/>
          <p:cNvSpPr/>
          <p:nvPr userDrawn="1"/>
        </p:nvSpPr>
        <p:spPr>
          <a:xfrm>
            <a:off x="9352643" y="4127501"/>
            <a:ext cx="1249136" cy="1028700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 userDrawn="1">
            <p:ph type="pic" sz="quarter" idx="13"/>
          </p:nvPr>
        </p:nvSpPr>
        <p:spPr>
          <a:xfrm flipH="1">
            <a:off x="1666420" y="1828801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37" name="Picture Placeholder 7"/>
          <p:cNvSpPr>
            <a:spLocks noGrp="1"/>
          </p:cNvSpPr>
          <p:nvPr userDrawn="1">
            <p:ph type="pic" sz="quarter" idx="14"/>
          </p:nvPr>
        </p:nvSpPr>
        <p:spPr>
          <a:xfrm flipH="1">
            <a:off x="4203097" y="1828801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38" name="Picture Placeholder 7"/>
          <p:cNvSpPr>
            <a:spLocks noGrp="1"/>
          </p:cNvSpPr>
          <p:nvPr userDrawn="1">
            <p:ph type="pic" sz="quarter" idx="15"/>
          </p:nvPr>
        </p:nvSpPr>
        <p:spPr>
          <a:xfrm flipH="1">
            <a:off x="6739769" y="1828801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39" name="Picture Placeholder 7"/>
          <p:cNvSpPr>
            <a:spLocks noGrp="1"/>
          </p:cNvSpPr>
          <p:nvPr userDrawn="1">
            <p:ph type="pic" sz="quarter" idx="16"/>
          </p:nvPr>
        </p:nvSpPr>
        <p:spPr>
          <a:xfrm flipH="1">
            <a:off x="9276441" y="1828801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0" name="Picture Placeholder 7"/>
          <p:cNvSpPr>
            <a:spLocks noGrp="1"/>
          </p:cNvSpPr>
          <p:nvPr userDrawn="1">
            <p:ph type="pic" sz="quarter" idx="17"/>
          </p:nvPr>
        </p:nvSpPr>
        <p:spPr>
          <a:xfrm flipH="1">
            <a:off x="1666420" y="4041573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4" name="Picture Placeholder 7"/>
          <p:cNvSpPr>
            <a:spLocks noGrp="1"/>
          </p:cNvSpPr>
          <p:nvPr userDrawn="1">
            <p:ph type="pic" sz="quarter" idx="18"/>
          </p:nvPr>
        </p:nvSpPr>
        <p:spPr>
          <a:xfrm flipH="1">
            <a:off x="4203097" y="4041573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5" name="Picture Placeholder 7"/>
          <p:cNvSpPr>
            <a:spLocks noGrp="1"/>
          </p:cNvSpPr>
          <p:nvPr userDrawn="1">
            <p:ph type="pic" sz="quarter" idx="19"/>
          </p:nvPr>
        </p:nvSpPr>
        <p:spPr>
          <a:xfrm flipH="1">
            <a:off x="6739769" y="4041573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6" name="Picture Placeholder 7"/>
          <p:cNvSpPr>
            <a:spLocks noGrp="1"/>
          </p:cNvSpPr>
          <p:nvPr userDrawn="1">
            <p:ph type="pic" sz="quarter" idx="20"/>
          </p:nvPr>
        </p:nvSpPr>
        <p:spPr>
          <a:xfrm flipH="1">
            <a:off x="9276441" y="4041573"/>
            <a:ext cx="1249134" cy="1028700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7829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33076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25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1BCF2195-262F-4353-9190-B94FEDDD898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31" name="Round Diagonal Corner Rectangle 30"/>
          <p:cNvSpPr/>
          <p:nvPr userDrawn="1"/>
        </p:nvSpPr>
        <p:spPr>
          <a:xfrm>
            <a:off x="5383160" y="1747564"/>
            <a:ext cx="1518301" cy="1250365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33" name="Round Diagonal Corner Rectangle 32"/>
          <p:cNvSpPr/>
          <p:nvPr userDrawn="1"/>
        </p:nvSpPr>
        <p:spPr>
          <a:xfrm>
            <a:off x="2390563" y="3949852"/>
            <a:ext cx="1371632" cy="1129579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35" name="Round Diagonal Corner Rectangle 34"/>
          <p:cNvSpPr/>
          <p:nvPr userDrawn="1"/>
        </p:nvSpPr>
        <p:spPr>
          <a:xfrm>
            <a:off x="5452020" y="3949852"/>
            <a:ext cx="1371632" cy="1129579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41" name="Round Diagonal Corner Rectangle 40"/>
          <p:cNvSpPr/>
          <p:nvPr userDrawn="1"/>
        </p:nvSpPr>
        <p:spPr>
          <a:xfrm>
            <a:off x="8513479" y="3949852"/>
            <a:ext cx="1371632" cy="1129579"/>
          </a:xfrm>
          <a:prstGeom prst="round2DiagRect">
            <a:avLst>
              <a:gd name="adj1" fmla="val 10494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86"/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40" name="Picture Placeholder 7"/>
          <p:cNvSpPr>
            <a:spLocks noGrp="1"/>
          </p:cNvSpPr>
          <p:nvPr userDrawn="1">
            <p:ph type="pic" sz="quarter" idx="17"/>
          </p:nvPr>
        </p:nvSpPr>
        <p:spPr>
          <a:xfrm flipH="1">
            <a:off x="5290539" y="1639507"/>
            <a:ext cx="1518301" cy="1250366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3" name="Picture Placeholder 7"/>
          <p:cNvSpPr>
            <a:spLocks noGrp="1"/>
          </p:cNvSpPr>
          <p:nvPr>
            <p:ph type="pic" sz="quarter" idx="18"/>
          </p:nvPr>
        </p:nvSpPr>
        <p:spPr>
          <a:xfrm flipH="1">
            <a:off x="2306890" y="3852233"/>
            <a:ext cx="1371630" cy="1129578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7" name="Picture Placeholder 7"/>
          <p:cNvSpPr>
            <a:spLocks noGrp="1"/>
          </p:cNvSpPr>
          <p:nvPr>
            <p:ph type="pic" sz="quarter" idx="19"/>
          </p:nvPr>
        </p:nvSpPr>
        <p:spPr>
          <a:xfrm flipH="1">
            <a:off x="5363874" y="3852233"/>
            <a:ext cx="1371630" cy="1129578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48" name="Picture Placeholder 7"/>
          <p:cNvSpPr>
            <a:spLocks noGrp="1"/>
          </p:cNvSpPr>
          <p:nvPr>
            <p:ph type="pic" sz="quarter" idx="20"/>
          </p:nvPr>
        </p:nvSpPr>
        <p:spPr>
          <a:xfrm flipH="1">
            <a:off x="8429809" y="3852233"/>
            <a:ext cx="1371630" cy="1129578"/>
          </a:xfrm>
          <a:prstGeom prst="round2DiagRect">
            <a:avLst>
              <a:gd name="adj1" fmla="val 0"/>
              <a:gd name="adj2" fmla="val 10537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3017521" y="2941844"/>
            <a:ext cx="6088380" cy="741181"/>
            <a:chOff x="3017520" y="3103744"/>
            <a:chExt cx="6088380" cy="741181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096000" y="3103744"/>
              <a:ext cx="0" cy="52578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7520" y="3629524"/>
              <a:ext cx="608838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017520" y="3626349"/>
              <a:ext cx="0" cy="21857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096000" y="3626349"/>
              <a:ext cx="0" cy="21857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9098788" y="3626349"/>
              <a:ext cx="0" cy="21857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93366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26578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649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480F1CE9-D5A8-4797-A9CC-81438A04841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1"/>
            <a:ext cx="12192000" cy="47371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7794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80511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937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="" xmlns:a16="http://schemas.microsoft.com/office/drawing/2014/main" id="{B03CD6B0-3B6B-4878-92CD-91CD38E1E01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BE6643-264B-4F03-8ECF-742818691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1F69D265-599B-4B33-BB2D-3BA75973353F}"/>
              </a:ext>
            </a:extLst>
          </p:cNvPr>
          <p:cNvCxnSpPr/>
          <p:nvPr userDrawn="1"/>
        </p:nvCxnSpPr>
        <p:spPr>
          <a:xfrm>
            <a:off x="468378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8">
            <a:extLst>
              <a:ext uri="{FF2B5EF4-FFF2-40B4-BE49-F238E27FC236}">
                <a16:creationId xmlns="" xmlns:a16="http://schemas.microsoft.com/office/drawing/2014/main" id="{8F446697-41DA-4EDA-86F3-E553FA98B6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376" y="388630"/>
            <a:ext cx="11252139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cap="all" baseline="0">
                <a:solidFill>
                  <a:schemeClr val="accent1"/>
                </a:solidFill>
              </a:defRPr>
            </a:lvl1pPr>
            <a:lvl2pPr marL="457167" indent="0">
              <a:buFont typeface="Arial" panose="020B0604020202020204" pitchFamily="34" charset="0"/>
              <a:buNone/>
              <a:defRPr/>
            </a:lvl2pPr>
            <a:lvl3pPr marL="914332" indent="0">
              <a:buFont typeface="Arial" panose="020B0604020202020204" pitchFamily="34" charset="0"/>
              <a:buNone/>
              <a:defRPr/>
            </a:lvl3pPr>
            <a:lvl4pPr marL="1371498" indent="0">
              <a:buFont typeface="Arial" panose="020B0604020202020204" pitchFamily="34" charset="0"/>
              <a:buNone/>
              <a:defRPr/>
            </a:lvl4pPr>
            <a:lvl5pPr marL="182866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6EFDAC63-CBC3-41AB-AFD9-7BE51575864F}"/>
              </a:ext>
            </a:extLst>
          </p:cNvPr>
          <p:cNvCxnSpPr/>
          <p:nvPr userDrawn="1"/>
        </p:nvCxnSpPr>
        <p:spPr>
          <a:xfrm>
            <a:off x="10956133" y="6522251"/>
            <a:ext cx="44529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398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0640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961" name="Слайд think-cell" r:id="rId4" imgW="359" imgH="358" progId="TCLayout.ActiveDocument.1">
                  <p:embed/>
                </p:oleObj>
              </mc:Choice>
              <mc:Fallback>
                <p:oleObj name="Слайд think-cell" r:id="rId4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6062021B-746E-451E-9108-FBC20EF6B414}"/>
              </a:ext>
            </a:extLst>
          </p:cNvPr>
          <p:cNvCxnSpPr/>
          <p:nvPr userDrawn="1"/>
        </p:nvCxnSpPr>
        <p:spPr>
          <a:xfrm>
            <a:off x="468378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8">
            <a:extLst>
              <a:ext uri="{FF2B5EF4-FFF2-40B4-BE49-F238E27FC236}">
                <a16:creationId xmlns="" xmlns:a16="http://schemas.microsoft.com/office/drawing/2014/main" id="{AC98B66B-BF88-46F7-8C06-ABB4FEE06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376" y="388630"/>
            <a:ext cx="11252139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cap="all" baseline="0">
                <a:solidFill>
                  <a:schemeClr val="accent1"/>
                </a:solidFill>
              </a:defRPr>
            </a:lvl1pPr>
            <a:lvl2pPr marL="457167" indent="0">
              <a:buFont typeface="Arial" panose="020B0604020202020204" pitchFamily="34" charset="0"/>
              <a:buNone/>
              <a:defRPr/>
            </a:lvl2pPr>
            <a:lvl3pPr marL="914332" indent="0">
              <a:buFont typeface="Arial" panose="020B0604020202020204" pitchFamily="34" charset="0"/>
              <a:buNone/>
              <a:defRPr/>
            </a:lvl3pPr>
            <a:lvl4pPr marL="1371498" indent="0">
              <a:buFont typeface="Arial" panose="020B0604020202020204" pitchFamily="34" charset="0"/>
              <a:buNone/>
              <a:defRPr/>
            </a:lvl4pPr>
            <a:lvl5pPr marL="182866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C8291D5C-065D-4EA4-AF33-3575E8147E6D}"/>
              </a:ext>
            </a:extLst>
          </p:cNvPr>
          <p:cNvCxnSpPr/>
          <p:nvPr userDrawn="1"/>
        </p:nvCxnSpPr>
        <p:spPr>
          <a:xfrm>
            <a:off x="10956133" y="6522251"/>
            <a:ext cx="44529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98A1EFC5-0BC7-407C-9FAD-68BFC4CBB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894334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ОБРАЗЕЦ Ber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59817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883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C506DC8B-DC41-41DC-BDEB-046072430DE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8CFB4185-7B9D-49E3-B28A-F7A357FFF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E8429CFC-48A7-4C3E-B298-9825147493C5}"/>
              </a:ext>
            </a:extLst>
          </p:cNvPr>
          <p:cNvCxnSpPr/>
          <p:nvPr userDrawn="1"/>
        </p:nvCxnSpPr>
        <p:spPr>
          <a:xfrm>
            <a:off x="468378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8">
            <a:extLst>
              <a:ext uri="{FF2B5EF4-FFF2-40B4-BE49-F238E27FC236}">
                <a16:creationId xmlns="" xmlns:a16="http://schemas.microsoft.com/office/drawing/2014/main" id="{BBF3FBBA-74B9-42B8-9226-AE5DCBA964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376" y="388630"/>
            <a:ext cx="11252139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cap="all" baseline="0">
                <a:solidFill>
                  <a:schemeClr val="accent1"/>
                </a:solidFill>
              </a:defRPr>
            </a:lvl1pPr>
            <a:lvl2pPr marL="457167" indent="0">
              <a:buFont typeface="Arial" panose="020B0604020202020204" pitchFamily="34" charset="0"/>
              <a:buNone/>
              <a:defRPr/>
            </a:lvl2pPr>
            <a:lvl3pPr marL="914332" indent="0">
              <a:buFont typeface="Arial" panose="020B0604020202020204" pitchFamily="34" charset="0"/>
              <a:buNone/>
              <a:defRPr/>
            </a:lvl3pPr>
            <a:lvl4pPr marL="1371498" indent="0">
              <a:buFont typeface="Arial" panose="020B0604020202020204" pitchFamily="34" charset="0"/>
              <a:buNone/>
              <a:defRPr/>
            </a:lvl4pPr>
            <a:lvl5pPr marL="182866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722640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FE68C-BFCB-47FC-A2D2-CF0CEE1CD12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92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520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9703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04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>
            <a:extLst>
              <a:ext uri="{FF2B5EF4-FFF2-40B4-BE49-F238E27FC236}">
                <a16:creationId xmlns="" xmlns:a16="http://schemas.microsoft.com/office/drawing/2014/main" id="{E1288502-C50A-44FF-8ADA-19B37ABA9DB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32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D9B1CA37-1703-4531-8664-8A669B184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C7FAF5D7-0503-490D-AF2D-A6B082E7B79B}"/>
              </a:ext>
            </a:extLst>
          </p:cNvPr>
          <p:cNvCxnSpPr/>
          <p:nvPr userDrawn="1"/>
        </p:nvCxnSpPr>
        <p:spPr>
          <a:xfrm>
            <a:off x="468378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BD940762-4B0B-4214-B3EE-D5BDA40359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376" y="388630"/>
            <a:ext cx="11252139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cap="all" baseline="0">
                <a:solidFill>
                  <a:schemeClr val="accent1"/>
                </a:solidFill>
              </a:defRPr>
            </a:lvl1pPr>
            <a:lvl2pPr marL="457167" indent="0">
              <a:buFont typeface="Arial" panose="020B0604020202020204" pitchFamily="34" charset="0"/>
              <a:buNone/>
              <a:defRPr/>
            </a:lvl2pPr>
            <a:lvl3pPr marL="914332" indent="0">
              <a:buFont typeface="Arial" panose="020B0604020202020204" pitchFamily="34" charset="0"/>
              <a:buNone/>
              <a:defRPr/>
            </a:lvl3pPr>
            <a:lvl4pPr marL="1371498" indent="0">
              <a:buFont typeface="Arial" panose="020B0604020202020204" pitchFamily="34" charset="0"/>
              <a:buNone/>
              <a:defRPr/>
            </a:lvl4pPr>
            <a:lvl5pPr marL="182866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465E397-C17C-B24B-9A8A-462B56545C2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121856"/>
            <a:ext cx="736144" cy="73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128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31051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77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>
            <a:extLst>
              <a:ext uri="{FF2B5EF4-FFF2-40B4-BE49-F238E27FC236}">
                <a16:creationId xmlns="" xmlns:a16="http://schemas.microsoft.com/office/drawing/2014/main" id="{189A008C-DE94-473E-9206-C741D3B04BB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32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75" y="1562099"/>
            <a:ext cx="11252200" cy="406876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468375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>
          <a:xfrm>
            <a:off x="468375" y="388626"/>
            <a:ext cx="1125213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cap="all" baseline="0">
                <a:solidFill>
                  <a:schemeClr val="accent1"/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  <a:lvl2pPr marL="457189" indent="0">
              <a:buFont typeface="Arial" panose="020B0604020202020204" pitchFamily="34" charset="0"/>
              <a:buNone/>
              <a:defRPr/>
            </a:lvl2pPr>
            <a:lvl3pPr marL="914377" indent="0">
              <a:buFont typeface="Arial" panose="020B0604020202020204" pitchFamily="34" charset="0"/>
              <a:buNone/>
              <a:defRPr/>
            </a:lvl3pPr>
            <a:lvl4pPr marL="1371566" indent="0">
              <a:buFont typeface="Arial" panose="020B0604020202020204" pitchFamily="34" charset="0"/>
              <a:buNone/>
              <a:defRPr/>
            </a:lvl4pPr>
            <a:lvl5pPr marL="1828755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7ADFAACA-6A63-4FF6-B417-AB12268D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808205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12152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88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>
            <a:extLst>
              <a:ext uri="{FF2B5EF4-FFF2-40B4-BE49-F238E27FC236}">
                <a16:creationId xmlns="" xmlns:a16="http://schemas.microsoft.com/office/drawing/2014/main" id="{F1DED969-3121-4598-B9FB-6B8C3488D7A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75" y="1284137"/>
            <a:ext cx="3265425" cy="1495794"/>
          </a:xfrm>
        </p:spPr>
        <p:txBody>
          <a:bodyPr anchor="t" anchorCtr="0"/>
          <a:lstStyle>
            <a:lvl1pPr>
              <a:defRPr sz="360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68375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AC02505-8843-8546-B178-86213E0397A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649133" cy="64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068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6003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5" name="Объект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>
            <a:extLst>
              <a:ext uri="{FF2B5EF4-FFF2-40B4-BE49-F238E27FC236}">
                <a16:creationId xmlns="" xmlns:a16="http://schemas.microsoft.com/office/drawing/2014/main" id="{F1DED969-3121-4598-B9FB-6B8C3488D7A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75" y="1284137"/>
            <a:ext cx="3265425" cy="1495794"/>
          </a:xfrm>
        </p:spPr>
        <p:txBody>
          <a:bodyPr anchor="t" anchorCtr="0"/>
          <a:lstStyle>
            <a:lvl1pPr>
              <a:defRPr sz="360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68375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6038186-9E31-2648-A022-E1B1BD29340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649133" cy="64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17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96282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242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ABD19D0F-291A-4D83-BFD3-E92F280DFB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B26B09A-04D8-4FEC-A4A9-A804BBBAB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0ACB8394-549A-49B8-A1AB-3D7A7DD398C8}"/>
              </a:ext>
            </a:extLst>
          </p:cNvPr>
          <p:cNvCxnSpPr/>
          <p:nvPr userDrawn="1"/>
        </p:nvCxnSpPr>
        <p:spPr>
          <a:xfrm>
            <a:off x="468378" y="1175687"/>
            <a:ext cx="52203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8">
            <a:extLst>
              <a:ext uri="{FF2B5EF4-FFF2-40B4-BE49-F238E27FC236}">
                <a16:creationId xmlns="" xmlns:a16="http://schemas.microsoft.com/office/drawing/2014/main" id="{E6EE89A4-7BCF-4BE8-B35D-DAD0780CB5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376" y="388630"/>
            <a:ext cx="11252139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cap="all" baseline="0">
                <a:solidFill>
                  <a:schemeClr val="accent1"/>
                </a:solidFill>
              </a:defRPr>
            </a:lvl1pPr>
            <a:lvl2pPr marL="457167" indent="0">
              <a:buFont typeface="Arial" panose="020B0604020202020204" pitchFamily="34" charset="0"/>
              <a:buNone/>
              <a:defRPr/>
            </a:lvl2pPr>
            <a:lvl3pPr marL="914332" indent="0">
              <a:buFont typeface="Arial" panose="020B0604020202020204" pitchFamily="34" charset="0"/>
              <a:buNone/>
              <a:defRPr/>
            </a:lvl3pPr>
            <a:lvl4pPr marL="1371498" indent="0">
              <a:buFont typeface="Arial" panose="020B0604020202020204" pitchFamily="34" charset="0"/>
              <a:buNone/>
              <a:defRPr/>
            </a:lvl4pPr>
            <a:lvl5pPr marL="1828664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3094E98-1A1C-E344-A996-907A490B309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649133" cy="64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617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39449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265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1440D88E-C2D3-40F2-86E8-2549CD61C60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3718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60357" y="6439211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4628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743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289" name="Слайд think-cell" r:id="rId5" imgW="359" imgH="358" progId="TCLayout.ActiveDocument.1">
                  <p:embed/>
                </p:oleObj>
              </mc:Choice>
              <mc:Fallback>
                <p:oleObj name="Слайд think-cell" r:id="rId5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="" xmlns:a16="http://schemas.microsoft.com/office/drawing/2014/main" id="{D02E4E3F-74A9-452F-9CA7-4ACAF83DBCA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6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0" y="1347408"/>
            <a:ext cx="12192000" cy="50098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0" tIns="0" rIns="0" bIns="0" anchor="t"/>
          <a:lstStyle>
            <a:lvl1pPr>
              <a:defRPr lang="en-US" sz="1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pPr marL="0" lvl="0" indent="0" algn="ctr" defTabSz="292086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558"/>
            <a:ext cx="10515600" cy="586541"/>
          </a:xfrm>
        </p:spPr>
        <p:txBody>
          <a:bodyPr wrap="square" anchor="ctr">
            <a:noAutofit/>
          </a:bodyPr>
          <a:lstStyle>
            <a:lvl1pPr algn="ctr">
              <a:defRPr lang="en-US" sz="3600" kern="0" spc="-151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pPr marL="0" lvl="0" algn="ctr" defTabSz="914400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89385" y="6439213"/>
            <a:ext cx="43000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fld id="{D6550BC7-7D90-49D1-9B51-C16C704E9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785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40660215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0916" name="Слайд think-cell" r:id="rId33" imgW="359" imgH="358" progId="TCLayout.ActiveDocument.1">
                  <p:embed/>
                </p:oleObj>
              </mc:Choice>
              <mc:Fallback>
                <p:oleObj name="Слайд think-cell" r:id="rId33" imgW="359" imgH="35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>
            <a:extLst>
              <a:ext uri="{FF2B5EF4-FFF2-40B4-BE49-F238E27FC236}">
                <a16:creationId xmlns="" xmlns:a16="http://schemas.microsoft.com/office/drawing/2014/main" id="{4526BEB8-B332-4D0F-B3E2-D415BBE7C57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 dirty="0"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75" y="649137"/>
            <a:ext cx="10781377" cy="4431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" name="номер слайда"/>
          <p:cNvSpPr txBox="1">
            <a:spLocks/>
          </p:cNvSpPr>
          <p:nvPr userDrawn="1"/>
        </p:nvSpPr>
        <p:spPr>
          <a:xfrm>
            <a:off x="11571402" y="6445306"/>
            <a:ext cx="16030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en-US" sz="1000" smtClean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  <a:sym typeface="Trebuchet MS" panose="020B0603020202020204" pitchFamily="34" charset="0"/>
              </a:rPr>
              <a:pPr lvl="0" algn="r"/>
              <a:t>‹#›</a:t>
            </a:fld>
            <a:endParaRPr lang="en-US" sz="10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23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782" r:id="rId4"/>
    <p:sldLayoutId id="2147483781" r:id="rId5"/>
    <p:sldLayoutId id="2147483812" r:id="rId6"/>
    <p:sldLayoutId id="2147483654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7" r:id="rId13"/>
    <p:sldLayoutId id="2147483668" r:id="rId14"/>
    <p:sldLayoutId id="2147483669" r:id="rId15"/>
    <p:sldLayoutId id="2147483688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93" r:id="rId25"/>
    <p:sldLayoutId id="2147483657" r:id="rId26"/>
    <p:sldLayoutId id="2147483795" r:id="rId27"/>
    <p:sldLayoutId id="2147483814" r:id="rId28"/>
  </p:sldLayoutIdLst>
  <p:transition spd="slow">
    <p:wipe dir="r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lang="en-US" sz="3200" b="1" kern="0" spc="-151" dirty="0">
          <a:solidFill>
            <a:schemeClr val="tx1"/>
          </a:solidFill>
          <a:latin typeface="Trebuchet MS" panose="020B0603020202020204" pitchFamily="34" charset="0"/>
          <a:ea typeface="Trebuchet MS" panose="020B0603020202020204" pitchFamily="34" charset="0"/>
          <a:cs typeface="Trebuchet MS" panose="020B0603020202020204" pitchFamily="34" charset="0"/>
          <a:sym typeface="Trebuchet MS" panose="020B0603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664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aex-sustainability.co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Relationship Id="rId5" Type="http://schemas.openxmlformats.org/officeDocument/2006/relationships/chart" Target="../charts/char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3.xlsx"/><Relationship Id="rId3" Type="http://schemas.openxmlformats.org/officeDocument/2006/relationships/image" Target="../media/image7.jpeg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9.emf"/><Relationship Id="rId11" Type="http://schemas.openxmlformats.org/officeDocument/2006/relationships/package" Target="../embeddings/Microsoft_Excel_Worksheet4.xlsx"/><Relationship Id="rId5" Type="http://schemas.openxmlformats.org/officeDocument/2006/relationships/package" Target="../embeddings/Microsoft_Excel_Worksheet2.xlsx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\\expert.local\gmbh\storage\9. Other\5. PR\logo_smal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48" y="190868"/>
            <a:ext cx="2769411" cy="39563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333826" y="1097942"/>
            <a:ext cx="647784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проекта базы независимых </a:t>
            </a:r>
            <a:r>
              <a:rPr lang="en-US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</a:t>
            </a:r>
            <a:r>
              <a:rPr lang="ru-RU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отчетов RAEX-</a:t>
            </a:r>
            <a:r>
              <a:rPr lang="ru-RU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</a:t>
            </a:r>
            <a:r>
              <a:rPr lang="ru-RU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охвачено 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lang="de-DE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российских компаний из 17 различных отраслей</a:t>
            </a:r>
            <a:r>
              <a:rPr lang="en-US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секторов экономики.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Отчеты доступны для приобретения на платформе 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RAEX-Europe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https://raex-sustainability.com/</a:t>
            </a:r>
            <a:r>
              <a:rPr lang="de-DE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а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также через платформу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Refinitiv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Интеграция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отчетов</a:t>
            </a:r>
            <a:r>
              <a:rPr lang="ru-RU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</a:t>
            </a:r>
            <a:r>
              <a:rPr lang="ru-RU" b="1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Рэнкинга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российских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компаний.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В ближайшей перспективе база данных охватит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более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100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значимых российских компаний из более чем 20 различных отраслей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de-DE" b="1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Инвесторы могут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</a:t>
            </a:r>
            <a:r>
              <a:rPr lang="de-DE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отчеты </a:t>
            </a:r>
            <a:r>
              <a:rPr lang="ru-RU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формировании инвестиционного портфеля, </a:t>
            </a:r>
            <a:r>
              <a:rPr lang="ru-RU" dirty="0">
                <a:latin typeface="Cambria" panose="02040503050406030204" pitchFamily="18" charset="0"/>
              </a:rPr>
              <a:t>соответствующего принципам ответственного </a:t>
            </a:r>
            <a:r>
              <a:rPr lang="ru-RU" dirty="0" smtClean="0">
                <a:latin typeface="Cambria" panose="02040503050406030204" pitchFamily="18" charset="0"/>
              </a:rPr>
              <a:t>инвестирования.</a:t>
            </a:r>
            <a:endParaRPr lang="ru-RU" altLang="de-DE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de-DE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Официальное заявление ОАО НК «РуссНефть» - Новости нефти, новости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310" y="12404343"/>
            <a:ext cx="218685" cy="14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21836" y="1432745"/>
            <a:ext cx="349100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</a:t>
            </a:r>
            <a:r>
              <a:rPr lang="en-US" sz="13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</a:t>
            </a:r>
            <a:r>
              <a:rPr lang="ru-RU" sz="13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базы отчетов по отраслям</a:t>
            </a:r>
            <a:endParaRPr lang="ru-RU" sz="13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3412719"/>
              </p:ext>
            </p:extLst>
          </p:nvPr>
        </p:nvGraphicFramePr>
        <p:xfrm>
          <a:off x="6606499" y="1837763"/>
          <a:ext cx="5354400" cy="399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Rectangle 11"/>
          <p:cNvSpPr/>
          <p:nvPr/>
        </p:nvSpPr>
        <p:spPr>
          <a:xfrm>
            <a:off x="333826" y="109444"/>
            <a:ext cx="89498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cap="all" dirty="0" smtClean="0">
                <a:solidFill>
                  <a:srgbClr val="00B050"/>
                </a:solidFill>
              </a:rPr>
              <a:t>База </a:t>
            </a:r>
            <a:r>
              <a:rPr lang="en-US" sz="2800" cap="all" dirty="0" smtClean="0">
                <a:solidFill>
                  <a:srgbClr val="00B050"/>
                </a:solidFill>
              </a:rPr>
              <a:t>ESG </a:t>
            </a:r>
            <a:r>
              <a:rPr lang="ru-RU" sz="2800" cap="all" dirty="0" smtClean="0">
                <a:solidFill>
                  <a:srgbClr val="00B050"/>
                </a:solidFill>
              </a:rPr>
              <a:t>отчетов </a:t>
            </a:r>
            <a:r>
              <a:rPr lang="de-DE" sz="2800" cap="all" dirty="0" smtClean="0">
                <a:solidFill>
                  <a:srgbClr val="00B050"/>
                </a:solidFill>
              </a:rPr>
              <a:t>raex-europe</a:t>
            </a:r>
            <a:endParaRPr lang="en-GB" sz="2800" cap="al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3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9"/>
          <p:cNvSpPr txBox="1">
            <a:spLocks noChangeArrowheads="1"/>
          </p:cNvSpPr>
          <p:nvPr/>
        </p:nvSpPr>
        <p:spPr bwMode="auto">
          <a:xfrm>
            <a:off x="757284" y="133914"/>
            <a:ext cx="8224149" cy="62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de-DE" sz="2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Наша цель - повышение осведомленности участников рынка и создание эффективных каналов коммуникаций</a:t>
            </a:r>
            <a:endParaRPr lang="de-DE" altLang="de-DE" sz="2400" dirty="0">
              <a:solidFill>
                <a:schemeClr val="bg1"/>
              </a:solidFill>
            </a:endParaRPr>
          </a:p>
        </p:txBody>
      </p:sp>
      <p:pic>
        <p:nvPicPr>
          <p:cNvPr id="33" name="Picture 32" descr="\\expert.local\gmbh\storage\9. Other\5. PR\logo_smal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48" y="190868"/>
            <a:ext cx="2769411" cy="3956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333826" y="109444"/>
            <a:ext cx="89498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cap="all" dirty="0" smtClean="0">
                <a:solidFill>
                  <a:srgbClr val="00B050"/>
                </a:solidFill>
              </a:rPr>
              <a:t>ОХВАТ компаний В </a:t>
            </a:r>
            <a:r>
              <a:rPr lang="de-DE" sz="2800" cap="all" dirty="0" smtClean="0">
                <a:solidFill>
                  <a:srgbClr val="00B050"/>
                </a:solidFill>
              </a:rPr>
              <a:t>ESG </a:t>
            </a:r>
            <a:r>
              <a:rPr lang="ru-RU" sz="2800" cap="all" dirty="0" smtClean="0">
                <a:solidFill>
                  <a:srgbClr val="00B050"/>
                </a:solidFill>
              </a:rPr>
              <a:t>Базе</a:t>
            </a:r>
            <a:endParaRPr lang="en-GB" sz="2800" cap="all" dirty="0">
              <a:solidFill>
                <a:srgbClr val="00B050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525043"/>
              </p:ext>
            </p:extLst>
          </p:nvPr>
        </p:nvGraphicFramePr>
        <p:xfrm>
          <a:off x="201990" y="1017125"/>
          <a:ext cx="3781409" cy="4872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7870" name="Worksheet" r:id="rId5" imgW="4257619" imgH="5486280" progId="Excel.Sheet.12">
                  <p:embed/>
                </p:oleObj>
              </mc:Choice>
              <mc:Fallback>
                <p:oleObj name="Worksheet" r:id="rId5" imgW="4257619" imgH="54862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1990" y="1017125"/>
                        <a:ext cx="3781409" cy="48726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103865"/>
              </p:ext>
            </p:extLst>
          </p:nvPr>
        </p:nvGraphicFramePr>
        <p:xfrm>
          <a:off x="4175821" y="1023666"/>
          <a:ext cx="3776333" cy="4866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7871" name="Worksheet" r:id="rId8" imgW="4257619" imgH="5486280" progId="Excel.Sheet.12">
                  <p:embed/>
                </p:oleObj>
              </mc:Choice>
              <mc:Fallback>
                <p:oleObj name="Worksheet" r:id="rId8" imgW="4257619" imgH="54862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75821" y="1023666"/>
                        <a:ext cx="3776333" cy="4866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32659"/>
              </p:ext>
            </p:extLst>
          </p:nvPr>
        </p:nvGraphicFramePr>
        <p:xfrm>
          <a:off x="8081963" y="1023667"/>
          <a:ext cx="3905149" cy="4866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7872" name="Worksheet" r:id="rId11" imgW="4257619" imgH="5305358" progId="Excel.Sheet.12">
                  <p:embed/>
                </p:oleObj>
              </mc:Choice>
              <mc:Fallback>
                <p:oleObj name="Worksheet" r:id="rId11" imgW="4257619" imgH="530535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081963" y="1023667"/>
                        <a:ext cx="3905149" cy="4866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5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9"/>
          <p:cNvSpPr txBox="1">
            <a:spLocks noChangeArrowheads="1"/>
          </p:cNvSpPr>
          <p:nvPr/>
        </p:nvSpPr>
        <p:spPr bwMode="auto">
          <a:xfrm>
            <a:off x="757284" y="133914"/>
            <a:ext cx="8224149" cy="62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de-DE" sz="2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Наша цель - повышение осведомленности участников рынка и создание эффективных каналов коммуникаций</a:t>
            </a:r>
            <a:endParaRPr lang="de-DE" altLang="de-DE" sz="2400" dirty="0">
              <a:solidFill>
                <a:schemeClr val="bg1"/>
              </a:solidFill>
            </a:endParaRP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E68C-BFCB-47FC-A2D2-CF0CEE1CD12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3" name="Picture 32" descr="\\expert.local\gmbh\storage\9. Other\5. PR\logo_smal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48" y="190868"/>
            <a:ext cx="2769411" cy="395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027" y="677601"/>
            <a:ext cx="6793680" cy="57607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334851" y="1620594"/>
            <a:ext cx="44183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Общую </a:t>
            </a:r>
            <a:r>
              <a:rPr lang="en-US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оценку и </a:t>
            </a:r>
            <a:r>
              <a:rPr lang="ru-RU" sz="1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ESG рейтинг в общем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 разбивке по </a:t>
            </a:r>
            <a:r>
              <a:rPr lang="en-US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E, S, G.</a:t>
            </a:r>
            <a:endParaRPr lang="ru-RU" sz="1600" b="1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ESG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 оценки в разбивке по факторам.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Карту подверженности рискам и нивелирования этих рисков.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Выводы аналитика по самым значимым рискам и наименьшим рискам</a:t>
            </a:r>
            <a:r>
              <a:rPr lang="en-US" sz="160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sz="160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Резюме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ESG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оценки компании и краткая справка о компании с указанием ключевых показателей за 3 года. </a:t>
            </a:r>
            <a:endParaRPr lang="en-GB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6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de-DE" sz="16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Справка по другим публично доступным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ESG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 рейтингам.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altLang="de-DE" sz="16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851" y="991039"/>
            <a:ext cx="3632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Титульная страница содержит:</a:t>
            </a:r>
            <a:endParaRPr lang="ru-RU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3826" y="109444"/>
            <a:ext cx="89498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cap="all" dirty="0" smtClean="0">
                <a:solidFill>
                  <a:srgbClr val="00B050"/>
                </a:solidFill>
              </a:rPr>
              <a:t>ОПИСАНИЕ </a:t>
            </a:r>
            <a:r>
              <a:rPr lang="en-US" sz="2800" cap="all" dirty="0" smtClean="0">
                <a:solidFill>
                  <a:srgbClr val="00B050"/>
                </a:solidFill>
              </a:rPr>
              <a:t>ESG </a:t>
            </a:r>
            <a:r>
              <a:rPr lang="ru-RU" sz="2800" cap="all" dirty="0" smtClean="0">
                <a:solidFill>
                  <a:srgbClr val="00B050"/>
                </a:solidFill>
              </a:rPr>
              <a:t>отчета</a:t>
            </a:r>
            <a:endParaRPr lang="en-GB" sz="2800" cap="al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90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9"/>
          <p:cNvSpPr txBox="1">
            <a:spLocks noChangeArrowheads="1"/>
          </p:cNvSpPr>
          <p:nvPr/>
        </p:nvSpPr>
        <p:spPr bwMode="auto">
          <a:xfrm>
            <a:off x="757284" y="133914"/>
            <a:ext cx="8224149" cy="62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de-DE" sz="2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Наша цель - повышение осведомленности участников рынка и создание эффективных каналов коммуникаций</a:t>
            </a:r>
            <a:endParaRPr lang="de-DE" altLang="de-DE" sz="2400" dirty="0">
              <a:solidFill>
                <a:schemeClr val="bg1"/>
              </a:solidFill>
            </a:endParaRPr>
          </a:p>
        </p:txBody>
      </p:sp>
      <p:pic>
        <p:nvPicPr>
          <p:cNvPr id="33" name="Picture 32" descr="\\expert.local\gmbh\storage\9. Other\5. PR\logo_smal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48" y="190868"/>
            <a:ext cx="2769411" cy="395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687" y="632480"/>
            <a:ext cx="7652166" cy="58507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192127" y="834340"/>
            <a:ext cx="3833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</a:t>
            </a:r>
            <a:r>
              <a:rPr lang="en-US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содержит:</a:t>
            </a:r>
            <a:endParaRPr lang="ru-RU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9749" y="1204620"/>
            <a:ext cx="42709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Общую оценку </a:t>
            </a:r>
            <a:r>
              <a:rPr lang="en-US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оценки по факторам и </a:t>
            </a:r>
            <a:r>
              <a:rPr lang="ru-RU" sz="16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субфакторам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Чек-листы оценки индикаторов в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разрезе: Политики/Отчетности/Эффективности.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Таблицы с абсолютными и относительными показателями</a:t>
            </a:r>
            <a:r>
              <a:rPr lang="en-US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компании</a:t>
            </a:r>
            <a:r>
              <a:rPr lang="en-US" sz="16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6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ru-RU" sz="16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водопотребление и </a:t>
            </a:r>
            <a:r>
              <a:rPr lang="ru-RU" sz="1600" i="1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энергоэффективность</a:t>
            </a:r>
            <a:endParaRPr lang="ru-RU" sz="1600" i="1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отходы и загрязнения воды, земли, воздуха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выбросы парниковых газов, использование ВИЭ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ru-RU" sz="1600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расходы и инвестиции на защиту окружающей среды</a:t>
            </a:r>
            <a:endParaRPr lang="en-US" sz="16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ru-RU" sz="16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de-DE" sz="16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3826" y="109444"/>
            <a:ext cx="89498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cap="all" dirty="0" smtClean="0">
                <a:solidFill>
                  <a:srgbClr val="00B050"/>
                </a:solidFill>
              </a:rPr>
              <a:t>ESG </a:t>
            </a:r>
            <a:r>
              <a:rPr lang="ru-RU" sz="2800" cap="all" dirty="0" smtClean="0">
                <a:solidFill>
                  <a:srgbClr val="00B050"/>
                </a:solidFill>
              </a:rPr>
              <a:t>отчет: </a:t>
            </a:r>
            <a:r>
              <a:rPr lang="en-US" sz="2800" cap="all" dirty="0" smtClean="0">
                <a:solidFill>
                  <a:srgbClr val="00B050"/>
                </a:solidFill>
              </a:rPr>
              <a:t>Environmental</a:t>
            </a:r>
            <a:endParaRPr lang="en-GB" sz="2800" cap="al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57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doEKL.2RgQHQalDTXZn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W1kh1xM9YISgid6L0Cw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W1kh1xM9YISgid6L0Cw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d7rzmJL6jrXQhwKjXa0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TTk1I4QkGtFW2db9u1K7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MXSTtF6ODYyeQSvvdB07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eAAd4xmsVRNTwv8wQhXZ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U4nPkygi0QBUhgZ.sx0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yPKLxkqHztSX7Oj2Wrus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ozeD2LNBonTcNaAMPDD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xGrau2RwJYwraYLuk4E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_DvHly8Fx7_eykMmQkb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DbSWA7_wUtN.tTyrdQP2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D553yf2KIW7nsbg_Tw9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nYX.il3CqsxZ5Lt1rFBv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sRcwSga_ySjofpVt8Zz3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_J2MrTPweYmQPbQpW5t8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qdQ3ePIdt9kATCIOZ6Bi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ytWMpU5Y9ay8OCpAMKH.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01S6d6NaWxwiv1sTEb5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ChfdGjUuDZ_6FtbH1lI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LaP__09mM8TAhp0ZjCyX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.iCDYFvkK7VyaWxcGQ.T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8V4JGhE6sBUZnTSSmLKG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btJwZb4Ps86O_0Dl9sl4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5JrVWiiXj3VfdDiAwYd9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qyl6OPGtv3aRymkbv12cQ"/>
</p:tagLst>
</file>

<file path=ppt/theme/theme1.xml><?xml version="1.0" encoding="utf-8"?>
<a:theme xmlns:a="http://schemas.openxmlformats.org/drawingml/2006/main" name="Office Theme">
  <a:themeElements>
    <a:clrScheme name="Починок_New">
      <a:dk1>
        <a:srgbClr val="1C1F26"/>
      </a:dk1>
      <a:lt1>
        <a:sysClr val="window" lastClr="FFFFFF"/>
      </a:lt1>
      <a:dk2>
        <a:srgbClr val="1C1F26"/>
      </a:dk2>
      <a:lt2>
        <a:srgbClr val="E7E6E6"/>
      </a:lt2>
      <a:accent1>
        <a:srgbClr val="D6AE7B"/>
      </a:accent1>
      <a:accent2>
        <a:srgbClr val="C8CBD2"/>
      </a:accent2>
      <a:accent3>
        <a:srgbClr val="AFBBC7"/>
      </a:accent3>
      <a:accent4>
        <a:srgbClr val="657181"/>
      </a:accent4>
      <a:accent5>
        <a:srgbClr val="40BBB1"/>
      </a:accent5>
      <a:accent6>
        <a:srgbClr val="3D9C23"/>
      </a:accent6>
      <a:hlink>
        <a:srgbClr val="00B0F0"/>
      </a:hlink>
      <a:folHlink>
        <a:srgbClr val="0070C0"/>
      </a:folHlink>
    </a:clrScheme>
    <a:fontScheme name="Sberbank HR 1">
      <a:majorFont>
        <a:latin typeface="Calibri Light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>
        <a:spAutoFit/>
      </a:bodyPr>
      <a:lstStyle>
        <a:defPPr>
          <a:defRPr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288</Words>
  <Application>Microsoft Office PowerPoint</Application>
  <PresentationFormat>Widescreen</PresentationFormat>
  <Paragraphs>53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Helvetica</vt:lpstr>
      <vt:lpstr>Open Sans</vt:lpstr>
      <vt:lpstr>Times New Roman</vt:lpstr>
      <vt:lpstr>Trebuchet MS</vt:lpstr>
      <vt:lpstr>Wingdings</vt:lpstr>
      <vt:lpstr>Office Theme</vt:lpstr>
      <vt:lpstr>Template PresentationGo</vt:lpstr>
      <vt:lpstr>Слайд think-cell</vt:lpstr>
      <vt:lpstr>Worksheet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long island</dc:creator>
  <cp:lastModifiedBy>Denys Anokhov</cp:lastModifiedBy>
  <cp:revision>2650</cp:revision>
  <cp:lastPrinted>2020-09-01T12:17:09Z</cp:lastPrinted>
  <dcterms:created xsi:type="dcterms:W3CDTF">2015-08-29T06:24:16Z</dcterms:created>
  <dcterms:modified xsi:type="dcterms:W3CDTF">2021-02-17T09:48:01Z</dcterms:modified>
</cp:coreProperties>
</file>