
<file path=[Content_Types].xml><?xml version="1.0" encoding="utf-8"?>
<Types xmlns="http://schemas.openxmlformats.org/package/2006/content-types">
  <Default Extension="jpeg" ContentType="image/jpeg"/>
  <Default Extension="jpg" ContentType="image/pn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5.jpg" ContentType="image/jpeg"/>
  <Override PartName="/ppt/notesSlides/notesSlide3.xml" ContentType="application/vnd.openxmlformats-officedocument.presentationml.notesSlide+xml"/>
  <Override PartName="/ppt/media/image8.jpg" ContentType="image/jpeg"/>
  <Override PartName="/ppt/media/image9.jpg" ContentType="image/jpeg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media/image44.jpg" ContentType="image/jpeg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3" r:id="rId2"/>
  </p:sldMasterIdLst>
  <p:notesMasterIdLst>
    <p:notesMasterId r:id="rId16"/>
  </p:notesMasterIdLst>
  <p:sldIdLst>
    <p:sldId id="479" r:id="rId3"/>
    <p:sldId id="464" r:id="rId4"/>
    <p:sldId id="309" r:id="rId5"/>
    <p:sldId id="471" r:id="rId6"/>
    <p:sldId id="335" r:id="rId7"/>
    <p:sldId id="478" r:id="rId8"/>
    <p:sldId id="476" r:id="rId9"/>
    <p:sldId id="480" r:id="rId10"/>
    <p:sldId id="481" r:id="rId11"/>
    <p:sldId id="482" r:id="rId12"/>
    <p:sldId id="489" r:id="rId13"/>
    <p:sldId id="487" r:id="rId14"/>
    <p:sldId id="486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164" userDrawn="1">
          <p15:clr>
            <a:srgbClr val="A4A3A4"/>
          </p15:clr>
        </p15:guide>
        <p15:guide id="4" pos="415" userDrawn="1">
          <p15:clr>
            <a:srgbClr val="A4A3A4"/>
          </p15:clr>
        </p15:guide>
        <p15:guide id="5" orient="horz" pos="2886" userDrawn="1">
          <p15:clr>
            <a:srgbClr val="A4A3A4"/>
          </p15:clr>
        </p15:guide>
        <p15:guide id="6" pos="2502" userDrawn="1">
          <p15:clr>
            <a:srgbClr val="A4A3A4"/>
          </p15:clr>
        </p15:guide>
        <p15:guide id="7" pos="2706" userDrawn="1">
          <p15:clr>
            <a:srgbClr val="A4A3A4"/>
          </p15:clr>
        </p15:guide>
        <p15:guide id="8" pos="767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866"/>
    <p:restoredTop sz="96208"/>
  </p:normalViewPr>
  <p:slideViewPr>
    <p:cSldViewPr snapToGrid="0" snapToObjects="1" showGuides="1">
      <p:cViewPr varScale="1">
        <p:scale>
          <a:sx n="120" d="100"/>
          <a:sy n="120" d="100"/>
        </p:scale>
        <p:origin x="320" y="176"/>
      </p:cViewPr>
      <p:guideLst>
        <p:guide orient="horz" pos="2160"/>
        <p:guide pos="3840"/>
        <p:guide orient="horz" pos="164"/>
        <p:guide pos="415"/>
        <p:guide orient="horz" pos="2886"/>
        <p:guide pos="2502"/>
        <p:guide pos="2706"/>
        <p:guide pos="767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560BB1-35C8-264B-9F79-A3EAA3DD3E96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68DD3E-7CCA-0B43-9F39-3874D28451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7017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283325" y="1571625"/>
            <a:ext cx="7537450" cy="42402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EF71A5-BFCB-0747-9E4B-0B93F1C6983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11191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283325" y="1571625"/>
            <a:ext cx="7537450" cy="42402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B69816-E4EB-0E41-B1EE-F2532026149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36228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283325" y="1571625"/>
            <a:ext cx="7537450" cy="42402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EF71A5-BFCB-0747-9E4B-0B93F1C69834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51943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283325" y="1571625"/>
            <a:ext cx="7537450" cy="42402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EF71A5-BFCB-0747-9E4B-0B93F1C69834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2019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283325" y="1571625"/>
            <a:ext cx="7537450" cy="42402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B69816-E4EB-0E41-B1EE-F2532026149D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37641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283325" y="1571625"/>
            <a:ext cx="7537450" cy="42402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EF71A5-BFCB-0747-9E4B-0B93F1C69834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54824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8EF39E-8C24-2B4E-8931-6750B09043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1" y="1122786"/>
            <a:ext cx="9144000" cy="2386785"/>
          </a:xfrm>
        </p:spPr>
        <p:txBody>
          <a:bodyPr anchor="b"/>
          <a:lstStyle>
            <a:lvl1pPr algn="ctr">
              <a:defRPr sz="3274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C19BF46-947B-5E42-B00D-56358B1C20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1" y="3602269"/>
            <a:ext cx="9144000" cy="1655589"/>
          </a:xfrm>
        </p:spPr>
        <p:txBody>
          <a:bodyPr/>
          <a:lstStyle>
            <a:lvl1pPr marL="0" indent="0" algn="ctr">
              <a:buNone/>
              <a:defRPr sz="1310"/>
            </a:lvl1pPr>
            <a:lvl2pPr marL="249494" indent="0" algn="ctr">
              <a:buNone/>
              <a:defRPr sz="1091"/>
            </a:lvl2pPr>
            <a:lvl3pPr marL="498988" indent="0" algn="ctr">
              <a:buNone/>
              <a:defRPr sz="982"/>
            </a:lvl3pPr>
            <a:lvl4pPr marL="748482" indent="0" algn="ctr">
              <a:buNone/>
              <a:defRPr sz="873"/>
            </a:lvl4pPr>
            <a:lvl5pPr marL="997976" indent="0" algn="ctr">
              <a:buNone/>
              <a:defRPr sz="873"/>
            </a:lvl5pPr>
            <a:lvl6pPr marL="1247470" indent="0" algn="ctr">
              <a:buNone/>
              <a:defRPr sz="873"/>
            </a:lvl6pPr>
            <a:lvl7pPr marL="1496964" indent="0" algn="ctr">
              <a:buNone/>
              <a:defRPr sz="873"/>
            </a:lvl7pPr>
            <a:lvl8pPr marL="1746458" indent="0" algn="ctr">
              <a:buNone/>
              <a:defRPr sz="873"/>
            </a:lvl8pPr>
            <a:lvl9pPr marL="1995952" indent="0" algn="ctr">
              <a:buNone/>
              <a:defRPr sz="873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47F91F9-598B-7A44-BC16-FB134216E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89E46-D614-0D45-86EF-24511F9A076D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C20C078-2371-5544-8C99-BC41F10A8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D532B1D-CF50-9B47-8C12-02904C295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38A3B-6CF2-2B41-86EC-E5A119BD06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1512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072FD6-CF83-6142-8450-ABCBB5365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2F97428-87C2-8147-8BFE-A42D03045E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01260FF-9826-B942-89C5-89D09CB541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89E46-D614-0D45-86EF-24511F9A076D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445F726-69EF-5C48-B315-AB8FFC00F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375DF7B-8E0C-AB49-B1B2-38CCAB674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38A3B-6CF2-2B41-86EC-E5A119BD06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4315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881A10D-2A1F-214A-AB57-029DEC1DA2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5214" y="364733"/>
            <a:ext cx="2628250" cy="581231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A0E3678-B1A9-D345-B5FF-1C2AE856C8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537" y="364733"/>
            <a:ext cx="7794254" cy="581231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5A88CF2-21C9-4246-9B3D-06705CD7F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89E46-D614-0D45-86EF-24511F9A076D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6C3379F-05F6-0745-A39C-40EC4F22B0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7592C7B-2F24-3B49-9D3F-DA30FD9A2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38A3B-6CF2-2B41-86EC-E5A119BD06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14729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0BBE7F-2D7D-DE48-B7D6-3A93A922B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1D33F79-4863-E843-B49F-F035511B50A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C80CA89-EA7A-6F46-B15D-DC2D14570E3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7E89E46-D614-0D45-86EF-24511F9A076D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EF59C9E-4296-CA47-BF9F-F644DAC65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38A3B-6CF2-2B41-86EC-E5A119BD06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48619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8EF39E-8C24-2B4E-8931-6750B09043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1" y="1122786"/>
            <a:ext cx="9144000" cy="2386785"/>
          </a:xfrm>
        </p:spPr>
        <p:txBody>
          <a:bodyPr anchor="b"/>
          <a:lstStyle>
            <a:lvl1pPr algn="ctr">
              <a:defRPr sz="3274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C19BF46-947B-5E42-B00D-56358B1C20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1" y="3602269"/>
            <a:ext cx="9144000" cy="1655589"/>
          </a:xfrm>
        </p:spPr>
        <p:txBody>
          <a:bodyPr/>
          <a:lstStyle>
            <a:lvl1pPr marL="0" indent="0" algn="ctr">
              <a:buNone/>
              <a:defRPr sz="1310"/>
            </a:lvl1pPr>
            <a:lvl2pPr marL="249494" indent="0" algn="ctr">
              <a:buNone/>
              <a:defRPr sz="1091"/>
            </a:lvl2pPr>
            <a:lvl3pPr marL="498988" indent="0" algn="ctr">
              <a:buNone/>
              <a:defRPr sz="982"/>
            </a:lvl3pPr>
            <a:lvl4pPr marL="748482" indent="0" algn="ctr">
              <a:buNone/>
              <a:defRPr sz="873"/>
            </a:lvl4pPr>
            <a:lvl5pPr marL="997976" indent="0" algn="ctr">
              <a:buNone/>
              <a:defRPr sz="873"/>
            </a:lvl5pPr>
            <a:lvl6pPr marL="1247470" indent="0" algn="ctr">
              <a:buNone/>
              <a:defRPr sz="873"/>
            </a:lvl6pPr>
            <a:lvl7pPr marL="1496964" indent="0" algn="ctr">
              <a:buNone/>
              <a:defRPr sz="873"/>
            </a:lvl7pPr>
            <a:lvl8pPr marL="1746458" indent="0" algn="ctr">
              <a:buNone/>
              <a:defRPr sz="873"/>
            </a:lvl8pPr>
            <a:lvl9pPr marL="1995952" indent="0" algn="ctr">
              <a:buNone/>
              <a:defRPr sz="873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47F91F9-598B-7A44-BC16-FB134216E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89E46-D614-0D45-86EF-24511F9A076D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C20C078-2371-5544-8C99-BC41F10A8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D532B1D-CF50-9B47-8C12-02904C295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38A3B-6CF2-2B41-86EC-E5A119BD06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99492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265057-8941-7341-91CE-4F57EB57A9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627" y="468001"/>
            <a:ext cx="11552747" cy="923351"/>
          </a:xfrm>
        </p:spPr>
        <p:txBody>
          <a:bodyPr>
            <a:normAutofit/>
          </a:bodyPr>
          <a:lstStyle>
            <a:lvl1pPr>
              <a:defRPr sz="3602" b="1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3BE1FEC-26FA-744B-8293-99EDB8C479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9627" y="1599276"/>
            <a:ext cx="11552747" cy="45777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8ACEDCA-CFCD-FE4F-8A6B-23F22B995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89E46-D614-0D45-86EF-24511F9A076D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BB95371-4808-054A-B8B2-0C626EB44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FF026D9-F082-774A-B64D-1E06786C0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38A3B-6CF2-2B41-86EC-E5A119BD06AB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bject 19">
            <a:extLst>
              <a:ext uri="{FF2B5EF4-FFF2-40B4-BE49-F238E27FC236}">
                <a16:creationId xmlns:a16="http://schemas.microsoft.com/office/drawing/2014/main" id="{BE0BACFF-0459-B74C-97EF-2CB021ACCF24}"/>
              </a:ext>
            </a:extLst>
          </p:cNvPr>
          <p:cNvSpPr/>
          <p:nvPr/>
        </p:nvSpPr>
        <p:spPr>
          <a:xfrm>
            <a:off x="10439832" y="156810"/>
            <a:ext cx="1432541" cy="311192"/>
          </a:xfrm>
          <a:custGeom>
            <a:avLst/>
            <a:gdLst/>
            <a:ahLst/>
            <a:cxnLst/>
            <a:rect l="l" t="t" r="r" b="b"/>
            <a:pathLst>
              <a:path w="2362200" h="570230">
                <a:moveTo>
                  <a:pt x="1356744" y="124687"/>
                </a:moveTo>
                <a:lnTo>
                  <a:pt x="1311598" y="130428"/>
                </a:lnTo>
                <a:lnTo>
                  <a:pt x="1271788" y="146715"/>
                </a:lnTo>
                <a:lnTo>
                  <a:pt x="1238594" y="172146"/>
                </a:lnTo>
                <a:lnTo>
                  <a:pt x="1213298" y="205319"/>
                </a:lnTo>
                <a:lnTo>
                  <a:pt x="1197181" y="244831"/>
                </a:lnTo>
                <a:lnTo>
                  <a:pt x="1191523" y="289279"/>
                </a:lnTo>
                <a:lnTo>
                  <a:pt x="1197181" y="333731"/>
                </a:lnTo>
                <a:lnTo>
                  <a:pt x="1213298" y="373246"/>
                </a:lnTo>
                <a:lnTo>
                  <a:pt x="1238594" y="406420"/>
                </a:lnTo>
                <a:lnTo>
                  <a:pt x="1271788" y="431853"/>
                </a:lnTo>
                <a:lnTo>
                  <a:pt x="1311598" y="448140"/>
                </a:lnTo>
                <a:lnTo>
                  <a:pt x="1356744" y="453881"/>
                </a:lnTo>
                <a:lnTo>
                  <a:pt x="1400796" y="448140"/>
                </a:lnTo>
                <a:lnTo>
                  <a:pt x="1440056" y="431903"/>
                </a:lnTo>
                <a:lnTo>
                  <a:pt x="1472917" y="406535"/>
                </a:lnTo>
                <a:lnTo>
                  <a:pt x="1497650" y="373454"/>
                </a:lnTo>
                <a:lnTo>
                  <a:pt x="1476967" y="361612"/>
                </a:lnTo>
                <a:lnTo>
                  <a:pt x="1355497" y="361612"/>
                </a:lnTo>
                <a:lnTo>
                  <a:pt x="1327389" y="356360"/>
                </a:lnTo>
                <a:lnTo>
                  <a:pt x="1305068" y="341579"/>
                </a:lnTo>
                <a:lnTo>
                  <a:pt x="1290348" y="318732"/>
                </a:lnTo>
                <a:lnTo>
                  <a:pt x="1285039" y="289279"/>
                </a:lnTo>
                <a:lnTo>
                  <a:pt x="1290348" y="259832"/>
                </a:lnTo>
                <a:lnTo>
                  <a:pt x="1305068" y="236987"/>
                </a:lnTo>
                <a:lnTo>
                  <a:pt x="1327389" y="222208"/>
                </a:lnTo>
                <a:lnTo>
                  <a:pt x="1355497" y="216956"/>
                </a:lnTo>
                <a:lnTo>
                  <a:pt x="1476167" y="216956"/>
                </a:lnTo>
                <a:lnTo>
                  <a:pt x="1497650" y="204496"/>
                </a:lnTo>
                <a:lnTo>
                  <a:pt x="1472830" y="171772"/>
                </a:lnTo>
                <a:lnTo>
                  <a:pt x="1439825" y="146588"/>
                </a:lnTo>
                <a:lnTo>
                  <a:pt x="1400506" y="130406"/>
                </a:lnTo>
                <a:lnTo>
                  <a:pt x="1356744" y="124687"/>
                </a:lnTo>
                <a:close/>
              </a:path>
              <a:path w="2362200" h="570230">
                <a:moveTo>
                  <a:pt x="1659719" y="124687"/>
                </a:moveTo>
                <a:lnTo>
                  <a:pt x="1615657" y="130428"/>
                </a:lnTo>
                <a:lnTo>
                  <a:pt x="1576150" y="146715"/>
                </a:lnTo>
                <a:lnTo>
                  <a:pt x="1542739" y="172146"/>
                </a:lnTo>
                <a:lnTo>
                  <a:pt x="1516966" y="205319"/>
                </a:lnTo>
                <a:lnTo>
                  <a:pt x="1500372" y="244831"/>
                </a:lnTo>
                <a:lnTo>
                  <a:pt x="1494498" y="289279"/>
                </a:lnTo>
                <a:lnTo>
                  <a:pt x="1500372" y="333731"/>
                </a:lnTo>
                <a:lnTo>
                  <a:pt x="1516966" y="373246"/>
                </a:lnTo>
                <a:lnTo>
                  <a:pt x="1542739" y="406420"/>
                </a:lnTo>
                <a:lnTo>
                  <a:pt x="1576150" y="431853"/>
                </a:lnTo>
                <a:lnTo>
                  <a:pt x="1615657" y="448140"/>
                </a:lnTo>
                <a:lnTo>
                  <a:pt x="1659719" y="453881"/>
                </a:lnTo>
                <a:lnTo>
                  <a:pt x="1703780" y="448140"/>
                </a:lnTo>
                <a:lnTo>
                  <a:pt x="1743285" y="431853"/>
                </a:lnTo>
                <a:lnTo>
                  <a:pt x="1776693" y="406420"/>
                </a:lnTo>
                <a:lnTo>
                  <a:pt x="1802463" y="373246"/>
                </a:lnTo>
                <a:lnTo>
                  <a:pt x="1806825" y="362858"/>
                </a:lnTo>
                <a:lnTo>
                  <a:pt x="1659719" y="362858"/>
                </a:lnTo>
                <a:lnTo>
                  <a:pt x="1631419" y="357586"/>
                </a:lnTo>
                <a:lnTo>
                  <a:pt x="1608670" y="342670"/>
                </a:lnTo>
                <a:lnTo>
                  <a:pt x="1593519" y="319452"/>
                </a:lnTo>
                <a:lnTo>
                  <a:pt x="1588014" y="289279"/>
                </a:lnTo>
                <a:lnTo>
                  <a:pt x="1593519" y="259113"/>
                </a:lnTo>
                <a:lnTo>
                  <a:pt x="1608670" y="235902"/>
                </a:lnTo>
                <a:lnTo>
                  <a:pt x="1631419" y="220990"/>
                </a:lnTo>
                <a:lnTo>
                  <a:pt x="1659719" y="215721"/>
                </a:lnTo>
                <a:lnTo>
                  <a:pt x="1806831" y="215721"/>
                </a:lnTo>
                <a:lnTo>
                  <a:pt x="1802463" y="205319"/>
                </a:lnTo>
                <a:lnTo>
                  <a:pt x="1776693" y="172146"/>
                </a:lnTo>
                <a:lnTo>
                  <a:pt x="1743285" y="146715"/>
                </a:lnTo>
                <a:lnTo>
                  <a:pt x="1703780" y="130428"/>
                </a:lnTo>
                <a:lnTo>
                  <a:pt x="1659719" y="124687"/>
                </a:lnTo>
                <a:close/>
              </a:path>
              <a:path w="2362200" h="570230">
                <a:moveTo>
                  <a:pt x="1806831" y="215721"/>
                </a:moveTo>
                <a:lnTo>
                  <a:pt x="1659719" y="215721"/>
                </a:lnTo>
                <a:lnTo>
                  <a:pt x="1688016" y="220990"/>
                </a:lnTo>
                <a:lnTo>
                  <a:pt x="1710762" y="235902"/>
                </a:lnTo>
                <a:lnTo>
                  <a:pt x="1725909" y="259113"/>
                </a:lnTo>
                <a:lnTo>
                  <a:pt x="1731413" y="289279"/>
                </a:lnTo>
                <a:lnTo>
                  <a:pt x="1725909" y="319452"/>
                </a:lnTo>
                <a:lnTo>
                  <a:pt x="1710762" y="342670"/>
                </a:lnTo>
                <a:lnTo>
                  <a:pt x="1688016" y="357586"/>
                </a:lnTo>
                <a:lnTo>
                  <a:pt x="1659719" y="362858"/>
                </a:lnTo>
                <a:lnTo>
                  <a:pt x="1806825" y="362858"/>
                </a:lnTo>
                <a:lnTo>
                  <a:pt x="1819055" y="333731"/>
                </a:lnTo>
                <a:lnTo>
                  <a:pt x="1824928" y="289279"/>
                </a:lnTo>
                <a:lnTo>
                  <a:pt x="1819055" y="244831"/>
                </a:lnTo>
                <a:lnTo>
                  <a:pt x="1806831" y="215721"/>
                </a:lnTo>
                <a:close/>
              </a:path>
              <a:path w="2362200" h="570230">
                <a:moveTo>
                  <a:pt x="1415977" y="326691"/>
                </a:moveTo>
                <a:lnTo>
                  <a:pt x="1406175" y="341353"/>
                </a:lnTo>
                <a:lnTo>
                  <a:pt x="1392283" y="352334"/>
                </a:lnTo>
                <a:lnTo>
                  <a:pt x="1375118" y="359224"/>
                </a:lnTo>
                <a:lnTo>
                  <a:pt x="1355497" y="361612"/>
                </a:lnTo>
                <a:lnTo>
                  <a:pt x="1476967" y="361612"/>
                </a:lnTo>
                <a:lnTo>
                  <a:pt x="1415977" y="326691"/>
                </a:lnTo>
                <a:close/>
              </a:path>
              <a:path w="2362200" h="570230">
                <a:moveTo>
                  <a:pt x="1476167" y="216956"/>
                </a:moveTo>
                <a:lnTo>
                  <a:pt x="1355497" y="216956"/>
                </a:lnTo>
                <a:lnTo>
                  <a:pt x="1375031" y="219344"/>
                </a:lnTo>
                <a:lnTo>
                  <a:pt x="1392051" y="226232"/>
                </a:lnTo>
                <a:lnTo>
                  <a:pt x="1405915" y="237210"/>
                </a:lnTo>
                <a:lnTo>
                  <a:pt x="1415977" y="251866"/>
                </a:lnTo>
                <a:lnTo>
                  <a:pt x="1476167" y="216956"/>
                </a:lnTo>
                <a:close/>
              </a:path>
              <a:path w="2362200" h="570230">
                <a:moveTo>
                  <a:pt x="2297458" y="223197"/>
                </a:moveTo>
                <a:lnTo>
                  <a:pt x="2203943" y="223197"/>
                </a:lnTo>
                <a:lnTo>
                  <a:pt x="2203943" y="333550"/>
                </a:lnTo>
                <a:lnTo>
                  <a:pt x="2208616" y="379871"/>
                </a:lnTo>
                <a:lnTo>
                  <a:pt x="2224273" y="414131"/>
                </a:lnTo>
                <a:lnTo>
                  <a:pt x="2253368" y="436391"/>
                </a:lnTo>
                <a:lnTo>
                  <a:pt x="2298354" y="446710"/>
                </a:lnTo>
                <a:lnTo>
                  <a:pt x="2361687" y="445148"/>
                </a:lnTo>
                <a:lnTo>
                  <a:pt x="2361687" y="360992"/>
                </a:lnTo>
                <a:lnTo>
                  <a:pt x="2334291" y="360992"/>
                </a:lnTo>
                <a:lnTo>
                  <a:pt x="2314141" y="357943"/>
                </a:lnTo>
                <a:lnTo>
                  <a:pt x="2301707" y="349398"/>
                </a:lnTo>
                <a:lnTo>
                  <a:pt x="2297458" y="333550"/>
                </a:lnTo>
                <a:lnTo>
                  <a:pt x="2297458" y="223197"/>
                </a:lnTo>
                <a:close/>
              </a:path>
              <a:path w="2362200" h="570230">
                <a:moveTo>
                  <a:pt x="2361687" y="360355"/>
                </a:moveTo>
                <a:lnTo>
                  <a:pt x="2334291" y="360992"/>
                </a:lnTo>
                <a:lnTo>
                  <a:pt x="2361687" y="360992"/>
                </a:lnTo>
                <a:lnTo>
                  <a:pt x="2361687" y="360355"/>
                </a:lnTo>
                <a:close/>
              </a:path>
              <a:path w="2362200" h="570230">
                <a:moveTo>
                  <a:pt x="2361687" y="133420"/>
                </a:moveTo>
                <a:lnTo>
                  <a:pt x="2154060" y="133420"/>
                </a:lnTo>
                <a:lnTo>
                  <a:pt x="2154060" y="223197"/>
                </a:lnTo>
                <a:lnTo>
                  <a:pt x="2361687" y="223197"/>
                </a:lnTo>
                <a:lnTo>
                  <a:pt x="2361687" y="133420"/>
                </a:lnTo>
                <a:close/>
              </a:path>
              <a:path w="2362200" h="570230">
                <a:moveTo>
                  <a:pt x="2297458" y="46134"/>
                </a:moveTo>
                <a:lnTo>
                  <a:pt x="2203943" y="74186"/>
                </a:lnTo>
                <a:lnTo>
                  <a:pt x="2203943" y="133420"/>
                </a:lnTo>
                <a:lnTo>
                  <a:pt x="2297458" y="133420"/>
                </a:lnTo>
                <a:lnTo>
                  <a:pt x="2297458" y="46134"/>
                </a:lnTo>
                <a:close/>
              </a:path>
              <a:path w="2362200" h="570230">
                <a:moveTo>
                  <a:pt x="1935888" y="133420"/>
                </a:moveTo>
                <a:lnTo>
                  <a:pt x="1842362" y="133420"/>
                </a:lnTo>
                <a:lnTo>
                  <a:pt x="1842362" y="324817"/>
                </a:lnTo>
                <a:lnTo>
                  <a:pt x="1851725" y="380490"/>
                </a:lnTo>
                <a:lnTo>
                  <a:pt x="1877044" y="420911"/>
                </a:lnTo>
                <a:lnTo>
                  <a:pt x="1914172" y="445550"/>
                </a:lnTo>
                <a:lnTo>
                  <a:pt x="1958956" y="453881"/>
                </a:lnTo>
                <a:lnTo>
                  <a:pt x="1987875" y="451182"/>
                </a:lnTo>
                <a:lnTo>
                  <a:pt x="2012649" y="443515"/>
                </a:lnTo>
                <a:lnTo>
                  <a:pt x="2032866" y="431520"/>
                </a:lnTo>
                <a:lnTo>
                  <a:pt x="2048115" y="415840"/>
                </a:lnTo>
                <a:lnTo>
                  <a:pt x="2141631" y="415840"/>
                </a:lnTo>
                <a:lnTo>
                  <a:pt x="2141631" y="367842"/>
                </a:lnTo>
                <a:lnTo>
                  <a:pt x="1990127" y="367842"/>
                </a:lnTo>
                <a:lnTo>
                  <a:pt x="1969028" y="364412"/>
                </a:lnTo>
                <a:lnTo>
                  <a:pt x="1951786" y="353968"/>
                </a:lnTo>
                <a:lnTo>
                  <a:pt x="1940155" y="336275"/>
                </a:lnTo>
                <a:lnTo>
                  <a:pt x="1935888" y="311100"/>
                </a:lnTo>
                <a:lnTo>
                  <a:pt x="1935888" y="133420"/>
                </a:lnTo>
                <a:close/>
              </a:path>
              <a:path w="2362200" h="570230">
                <a:moveTo>
                  <a:pt x="2141631" y="415840"/>
                </a:moveTo>
                <a:lnTo>
                  <a:pt x="2048115" y="415840"/>
                </a:lnTo>
                <a:lnTo>
                  <a:pt x="2048115" y="445148"/>
                </a:lnTo>
                <a:lnTo>
                  <a:pt x="2141631" y="445148"/>
                </a:lnTo>
                <a:lnTo>
                  <a:pt x="2141631" y="415840"/>
                </a:lnTo>
                <a:close/>
              </a:path>
              <a:path w="2362200" h="570230">
                <a:moveTo>
                  <a:pt x="2141631" y="133420"/>
                </a:moveTo>
                <a:lnTo>
                  <a:pt x="2048115" y="133420"/>
                </a:lnTo>
                <a:lnTo>
                  <a:pt x="2048115" y="303624"/>
                </a:lnTo>
                <a:lnTo>
                  <a:pt x="2043877" y="332330"/>
                </a:lnTo>
                <a:lnTo>
                  <a:pt x="2031981" y="352330"/>
                </a:lnTo>
                <a:lnTo>
                  <a:pt x="2013655" y="364032"/>
                </a:lnTo>
                <a:lnTo>
                  <a:pt x="1990127" y="367842"/>
                </a:lnTo>
                <a:lnTo>
                  <a:pt x="2141631" y="367842"/>
                </a:lnTo>
                <a:lnTo>
                  <a:pt x="2141631" y="133420"/>
                </a:lnTo>
                <a:close/>
              </a:path>
              <a:path w="2362200" h="570230">
                <a:moveTo>
                  <a:pt x="716920" y="133420"/>
                </a:moveTo>
                <a:lnTo>
                  <a:pt x="648367" y="133420"/>
                </a:lnTo>
                <a:lnTo>
                  <a:pt x="626556" y="163387"/>
                </a:lnTo>
                <a:lnTo>
                  <a:pt x="738124" y="430814"/>
                </a:lnTo>
                <a:lnTo>
                  <a:pt x="726297" y="454943"/>
                </a:lnTo>
                <a:lnTo>
                  <a:pt x="710378" y="470949"/>
                </a:lnTo>
                <a:lnTo>
                  <a:pt x="688849" y="479823"/>
                </a:lnTo>
                <a:lnTo>
                  <a:pt x="660189" y="482561"/>
                </a:lnTo>
                <a:lnTo>
                  <a:pt x="660189" y="569846"/>
                </a:lnTo>
                <a:lnTo>
                  <a:pt x="708834" y="567099"/>
                </a:lnTo>
                <a:lnTo>
                  <a:pt x="750386" y="553099"/>
                </a:lnTo>
                <a:lnTo>
                  <a:pt x="785383" y="527068"/>
                </a:lnTo>
                <a:lnTo>
                  <a:pt x="814364" y="488227"/>
                </a:lnTo>
                <a:lnTo>
                  <a:pt x="837869" y="435798"/>
                </a:lnTo>
                <a:lnTo>
                  <a:pt x="877218" y="324199"/>
                </a:lnTo>
                <a:lnTo>
                  <a:pt x="786122" y="324199"/>
                </a:lnTo>
                <a:lnTo>
                  <a:pt x="716920" y="133420"/>
                </a:lnTo>
                <a:close/>
              </a:path>
              <a:path w="2362200" h="570230">
                <a:moveTo>
                  <a:pt x="931563" y="296137"/>
                </a:moveTo>
                <a:lnTo>
                  <a:pt x="931364" y="296252"/>
                </a:lnTo>
                <a:lnTo>
                  <a:pt x="891177" y="411641"/>
                </a:lnTo>
                <a:lnTo>
                  <a:pt x="916637" y="429395"/>
                </a:lnTo>
                <a:lnTo>
                  <a:pt x="946617" y="442676"/>
                </a:lnTo>
                <a:lnTo>
                  <a:pt x="981109" y="450999"/>
                </a:lnTo>
                <a:lnTo>
                  <a:pt x="1020105" y="453881"/>
                </a:lnTo>
                <a:lnTo>
                  <a:pt x="1073351" y="448021"/>
                </a:lnTo>
                <a:lnTo>
                  <a:pt x="1118101" y="430939"/>
                </a:lnTo>
                <a:lnTo>
                  <a:pt x="1152437" y="403381"/>
                </a:lnTo>
                <a:lnTo>
                  <a:pt x="1174443" y="366097"/>
                </a:lnTo>
                <a:lnTo>
                  <a:pt x="1176033" y="356617"/>
                </a:lnTo>
                <a:lnTo>
                  <a:pt x="1023214" y="356617"/>
                </a:lnTo>
                <a:lnTo>
                  <a:pt x="990307" y="352253"/>
                </a:lnTo>
                <a:lnTo>
                  <a:pt x="964765" y="339939"/>
                </a:lnTo>
                <a:lnTo>
                  <a:pt x="945534" y="320845"/>
                </a:lnTo>
                <a:lnTo>
                  <a:pt x="931563" y="296137"/>
                </a:lnTo>
                <a:close/>
              </a:path>
              <a:path w="2362200" h="570230">
                <a:moveTo>
                  <a:pt x="445745" y="8722"/>
                </a:moveTo>
                <a:lnTo>
                  <a:pt x="352230" y="8722"/>
                </a:lnTo>
                <a:lnTo>
                  <a:pt x="352230" y="445148"/>
                </a:lnTo>
                <a:lnTo>
                  <a:pt x="445745" y="445148"/>
                </a:lnTo>
                <a:lnTo>
                  <a:pt x="445745" y="307372"/>
                </a:lnTo>
                <a:lnTo>
                  <a:pt x="548439" y="307372"/>
                </a:lnTo>
                <a:lnTo>
                  <a:pt x="534905" y="289279"/>
                </a:lnTo>
                <a:lnTo>
                  <a:pt x="548969" y="269960"/>
                </a:lnTo>
                <a:lnTo>
                  <a:pt x="445745" y="269960"/>
                </a:lnTo>
                <a:lnTo>
                  <a:pt x="445745" y="8722"/>
                </a:lnTo>
                <a:close/>
              </a:path>
              <a:path w="2362200" h="570230">
                <a:moveTo>
                  <a:pt x="548439" y="307372"/>
                </a:moveTo>
                <a:lnTo>
                  <a:pt x="445745" y="307372"/>
                </a:lnTo>
                <a:lnTo>
                  <a:pt x="545501" y="445148"/>
                </a:lnTo>
                <a:lnTo>
                  <a:pt x="651498" y="445148"/>
                </a:lnTo>
                <a:lnTo>
                  <a:pt x="548439" y="307372"/>
                </a:lnTo>
                <a:close/>
              </a:path>
              <a:path w="2362200" h="570230">
                <a:moveTo>
                  <a:pt x="1010126" y="0"/>
                </a:moveTo>
                <a:lnTo>
                  <a:pt x="963175" y="6491"/>
                </a:lnTo>
                <a:lnTo>
                  <a:pt x="921283" y="25457"/>
                </a:lnTo>
                <a:lnTo>
                  <a:pt x="888309" y="56136"/>
                </a:lnTo>
                <a:lnTo>
                  <a:pt x="868109" y="97766"/>
                </a:lnTo>
                <a:lnTo>
                  <a:pt x="915019" y="232464"/>
                </a:lnTo>
                <a:lnTo>
                  <a:pt x="932592" y="243045"/>
                </a:lnTo>
                <a:lnTo>
                  <a:pt x="951579" y="251913"/>
                </a:lnTo>
                <a:lnTo>
                  <a:pt x="971542" y="259336"/>
                </a:lnTo>
                <a:lnTo>
                  <a:pt x="1033786" y="278118"/>
                </a:lnTo>
                <a:lnTo>
                  <a:pt x="1061794" y="290064"/>
                </a:lnTo>
                <a:lnTo>
                  <a:pt x="1077528" y="303643"/>
                </a:lnTo>
                <a:lnTo>
                  <a:pt x="1082448" y="321079"/>
                </a:lnTo>
                <a:lnTo>
                  <a:pt x="1079857" y="333735"/>
                </a:lnTo>
                <a:lnTo>
                  <a:pt x="1070603" y="345162"/>
                </a:lnTo>
                <a:lnTo>
                  <a:pt x="1052463" y="353432"/>
                </a:lnTo>
                <a:lnTo>
                  <a:pt x="1023214" y="356617"/>
                </a:lnTo>
                <a:lnTo>
                  <a:pt x="1176033" y="356617"/>
                </a:lnTo>
                <a:lnTo>
                  <a:pt x="1173959" y="272247"/>
                </a:lnTo>
                <a:lnTo>
                  <a:pt x="1151858" y="238096"/>
                </a:lnTo>
                <a:lnTo>
                  <a:pt x="1119851" y="214210"/>
                </a:lnTo>
                <a:lnTo>
                  <a:pt x="1081890" y="197415"/>
                </a:lnTo>
                <a:lnTo>
                  <a:pt x="1041926" y="184538"/>
                </a:lnTo>
                <a:lnTo>
                  <a:pt x="1000977" y="170190"/>
                </a:lnTo>
                <a:lnTo>
                  <a:pt x="977157" y="157187"/>
                </a:lnTo>
                <a:lnTo>
                  <a:pt x="966081" y="144300"/>
                </a:lnTo>
                <a:lnTo>
                  <a:pt x="963363" y="130299"/>
                </a:lnTo>
                <a:lnTo>
                  <a:pt x="966286" y="117772"/>
                </a:lnTo>
                <a:lnTo>
                  <a:pt x="975055" y="107231"/>
                </a:lnTo>
                <a:lnTo>
                  <a:pt x="989668" y="99962"/>
                </a:lnTo>
                <a:lnTo>
                  <a:pt x="1010126" y="97253"/>
                </a:lnTo>
                <a:lnTo>
                  <a:pt x="1168898" y="97253"/>
                </a:lnTo>
                <a:lnTo>
                  <a:pt x="1141466" y="56021"/>
                </a:lnTo>
                <a:lnTo>
                  <a:pt x="1104894" y="25169"/>
                </a:lnTo>
                <a:lnTo>
                  <a:pt x="1060840" y="6360"/>
                </a:lnTo>
                <a:lnTo>
                  <a:pt x="1010126" y="0"/>
                </a:lnTo>
                <a:close/>
              </a:path>
              <a:path w="2362200" h="570230">
                <a:moveTo>
                  <a:pt x="841942" y="142498"/>
                </a:moveTo>
                <a:lnTo>
                  <a:pt x="786122" y="324199"/>
                </a:lnTo>
                <a:lnTo>
                  <a:pt x="877218" y="324199"/>
                </a:lnTo>
                <a:lnTo>
                  <a:pt x="891491" y="283719"/>
                </a:lnTo>
                <a:lnTo>
                  <a:pt x="841942" y="142498"/>
                </a:lnTo>
                <a:close/>
              </a:path>
              <a:path w="2362200" h="570230">
                <a:moveTo>
                  <a:pt x="614044" y="133420"/>
                </a:moveTo>
                <a:lnTo>
                  <a:pt x="539261" y="133420"/>
                </a:lnTo>
                <a:lnTo>
                  <a:pt x="445745" y="269960"/>
                </a:lnTo>
                <a:lnTo>
                  <a:pt x="548969" y="269960"/>
                </a:lnTo>
                <a:lnTo>
                  <a:pt x="626556" y="163387"/>
                </a:lnTo>
                <a:lnTo>
                  <a:pt x="614044" y="133420"/>
                </a:lnTo>
                <a:close/>
              </a:path>
              <a:path w="2362200" h="570230">
                <a:moveTo>
                  <a:pt x="1168898" y="97253"/>
                </a:moveTo>
                <a:lnTo>
                  <a:pt x="1010126" y="97253"/>
                </a:lnTo>
                <a:lnTo>
                  <a:pt x="1036644" y="100760"/>
                </a:lnTo>
                <a:lnTo>
                  <a:pt x="1057200" y="110814"/>
                </a:lnTo>
                <a:lnTo>
                  <a:pt x="1073080" y="126713"/>
                </a:lnTo>
                <a:lnTo>
                  <a:pt x="1085569" y="147754"/>
                </a:lnTo>
                <a:lnTo>
                  <a:pt x="1169734" y="98510"/>
                </a:lnTo>
                <a:lnTo>
                  <a:pt x="1168898" y="97253"/>
                </a:lnTo>
                <a:close/>
              </a:path>
              <a:path w="2362200" h="570230">
                <a:moveTo>
                  <a:pt x="86039" y="296137"/>
                </a:moveTo>
                <a:lnTo>
                  <a:pt x="0" y="346020"/>
                </a:lnTo>
                <a:lnTo>
                  <a:pt x="18693" y="381898"/>
                </a:lnTo>
                <a:lnTo>
                  <a:pt x="45556" y="411729"/>
                </a:lnTo>
                <a:lnTo>
                  <a:pt x="80530" y="434409"/>
                </a:lnTo>
                <a:lnTo>
                  <a:pt x="123555" y="448828"/>
                </a:lnTo>
                <a:lnTo>
                  <a:pt x="174570" y="453881"/>
                </a:lnTo>
                <a:lnTo>
                  <a:pt x="227817" y="448021"/>
                </a:lnTo>
                <a:lnTo>
                  <a:pt x="272566" y="430939"/>
                </a:lnTo>
                <a:lnTo>
                  <a:pt x="306902" y="403381"/>
                </a:lnTo>
                <a:lnTo>
                  <a:pt x="328909" y="366097"/>
                </a:lnTo>
                <a:lnTo>
                  <a:pt x="330499" y="356617"/>
                </a:lnTo>
                <a:lnTo>
                  <a:pt x="177690" y="356617"/>
                </a:lnTo>
                <a:lnTo>
                  <a:pt x="144777" y="352253"/>
                </a:lnTo>
                <a:lnTo>
                  <a:pt x="119233" y="339939"/>
                </a:lnTo>
                <a:lnTo>
                  <a:pt x="100004" y="320845"/>
                </a:lnTo>
                <a:lnTo>
                  <a:pt x="86039" y="296137"/>
                </a:lnTo>
                <a:close/>
              </a:path>
              <a:path w="2362200" h="570230">
                <a:moveTo>
                  <a:pt x="164591" y="0"/>
                </a:moveTo>
                <a:lnTo>
                  <a:pt x="120383" y="5730"/>
                </a:lnTo>
                <a:lnTo>
                  <a:pt x="80425" y="22503"/>
                </a:lnTo>
                <a:lnTo>
                  <a:pt x="47919" y="49689"/>
                </a:lnTo>
                <a:lnTo>
                  <a:pt x="26068" y="86662"/>
                </a:lnTo>
                <a:lnTo>
                  <a:pt x="18072" y="132791"/>
                </a:lnTo>
                <a:lnTo>
                  <a:pt x="29023" y="186241"/>
                </a:lnTo>
                <a:lnTo>
                  <a:pt x="57978" y="223736"/>
                </a:lnTo>
                <a:lnTo>
                  <a:pt x="99092" y="248957"/>
                </a:lnTo>
                <a:lnTo>
                  <a:pt x="146519" y="265583"/>
                </a:lnTo>
                <a:lnTo>
                  <a:pt x="188256" y="278118"/>
                </a:lnTo>
                <a:lnTo>
                  <a:pt x="216261" y="290064"/>
                </a:lnTo>
                <a:lnTo>
                  <a:pt x="231994" y="303643"/>
                </a:lnTo>
                <a:lnTo>
                  <a:pt x="236914" y="321079"/>
                </a:lnTo>
                <a:lnTo>
                  <a:pt x="234323" y="333735"/>
                </a:lnTo>
                <a:lnTo>
                  <a:pt x="225070" y="345162"/>
                </a:lnTo>
                <a:lnTo>
                  <a:pt x="206933" y="353432"/>
                </a:lnTo>
                <a:lnTo>
                  <a:pt x="177690" y="356617"/>
                </a:lnTo>
                <a:lnTo>
                  <a:pt x="330499" y="356617"/>
                </a:lnTo>
                <a:lnTo>
                  <a:pt x="328425" y="272247"/>
                </a:lnTo>
                <a:lnTo>
                  <a:pt x="306323" y="238096"/>
                </a:lnTo>
                <a:lnTo>
                  <a:pt x="274317" y="214210"/>
                </a:lnTo>
                <a:lnTo>
                  <a:pt x="236356" y="197415"/>
                </a:lnTo>
                <a:lnTo>
                  <a:pt x="196391" y="184538"/>
                </a:lnTo>
                <a:lnTo>
                  <a:pt x="155443" y="170190"/>
                </a:lnTo>
                <a:lnTo>
                  <a:pt x="131622" y="157187"/>
                </a:lnTo>
                <a:lnTo>
                  <a:pt x="120546" y="144300"/>
                </a:lnTo>
                <a:lnTo>
                  <a:pt x="117828" y="130299"/>
                </a:lnTo>
                <a:lnTo>
                  <a:pt x="120752" y="117772"/>
                </a:lnTo>
                <a:lnTo>
                  <a:pt x="129520" y="107231"/>
                </a:lnTo>
                <a:lnTo>
                  <a:pt x="144134" y="99962"/>
                </a:lnTo>
                <a:lnTo>
                  <a:pt x="164591" y="97253"/>
                </a:lnTo>
                <a:lnTo>
                  <a:pt x="323363" y="97253"/>
                </a:lnTo>
                <a:lnTo>
                  <a:pt x="295931" y="56021"/>
                </a:lnTo>
                <a:lnTo>
                  <a:pt x="259359" y="25169"/>
                </a:lnTo>
                <a:lnTo>
                  <a:pt x="215306" y="6360"/>
                </a:lnTo>
                <a:lnTo>
                  <a:pt x="164591" y="0"/>
                </a:lnTo>
                <a:close/>
              </a:path>
              <a:path w="2362200" h="570230">
                <a:moveTo>
                  <a:pt x="323363" y="97253"/>
                </a:moveTo>
                <a:lnTo>
                  <a:pt x="164591" y="97253"/>
                </a:lnTo>
                <a:lnTo>
                  <a:pt x="191110" y="100760"/>
                </a:lnTo>
                <a:lnTo>
                  <a:pt x="211666" y="110814"/>
                </a:lnTo>
                <a:lnTo>
                  <a:pt x="227545" y="126713"/>
                </a:lnTo>
                <a:lnTo>
                  <a:pt x="240034" y="147754"/>
                </a:lnTo>
                <a:lnTo>
                  <a:pt x="324199" y="98510"/>
                </a:lnTo>
                <a:lnTo>
                  <a:pt x="323363" y="97253"/>
                </a:lnTo>
                <a:close/>
              </a:path>
            </a:pathLst>
          </a:custGeom>
          <a:solidFill>
            <a:srgbClr val="00B4FF"/>
          </a:solidFill>
        </p:spPr>
        <p:txBody>
          <a:bodyPr wrap="square" lIns="0" tIns="0" rIns="0" bIns="0" rtlCol="0"/>
          <a:lstStyle/>
          <a:p>
            <a:endParaRPr sz="982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B9A0AC7-305C-964E-AC61-389803B00B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4" t="21101" r="6834" b="36070"/>
          <a:stretch/>
        </p:blipFill>
        <p:spPr>
          <a:xfrm>
            <a:off x="245924" y="6345238"/>
            <a:ext cx="1929095" cy="5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31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>
          <p15:clr>
            <a:srgbClr val="FBAE40"/>
          </p15:clr>
        </p15:guide>
        <p15:guide id="2" pos="189">
          <p15:clr>
            <a:srgbClr val="FBAE40"/>
          </p15:clr>
        </p15:guide>
        <p15:guide id="4" orient="horz" pos="300">
          <p15:clr>
            <a:srgbClr val="FBAE40"/>
          </p15:clr>
        </p15:guide>
        <p15:guide id="7" orient="horz" pos="867">
          <p15:clr>
            <a:srgbClr val="FBAE40"/>
          </p15:clr>
        </p15:guide>
        <p15:guide id="8" orient="horz" pos="1003">
          <p15:clr>
            <a:srgbClr val="FBAE40"/>
          </p15:clr>
        </p15:guide>
        <p15:guide id="10" pos="3840">
          <p15:clr>
            <a:srgbClr val="FBAE40"/>
          </p15:clr>
        </p15:guide>
        <p15:guide id="11" pos="749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265057-8941-7341-91CE-4F57EB57A9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627" y="468001"/>
            <a:ext cx="11552747" cy="923351"/>
          </a:xfrm>
        </p:spPr>
        <p:txBody>
          <a:bodyPr>
            <a:normAutofit/>
          </a:bodyPr>
          <a:lstStyle>
            <a:lvl1pPr>
              <a:defRPr sz="3602" b="1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3BE1FEC-26FA-744B-8293-99EDB8C479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9628" y="1599276"/>
            <a:ext cx="5596986" cy="474596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8ACEDCA-CFCD-FE4F-8A6B-23F22B995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89E46-D614-0D45-86EF-24511F9A076D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BB95371-4808-054A-B8B2-0C626EB44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FF026D9-F082-774A-B64D-1E06786C0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38A3B-6CF2-2B41-86EC-E5A119BD06AB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bject 19">
            <a:extLst>
              <a:ext uri="{FF2B5EF4-FFF2-40B4-BE49-F238E27FC236}">
                <a16:creationId xmlns:a16="http://schemas.microsoft.com/office/drawing/2014/main" id="{BE0BACFF-0459-B74C-97EF-2CB021ACCF24}"/>
              </a:ext>
            </a:extLst>
          </p:cNvPr>
          <p:cNvSpPr/>
          <p:nvPr/>
        </p:nvSpPr>
        <p:spPr>
          <a:xfrm>
            <a:off x="10439832" y="156810"/>
            <a:ext cx="1432541" cy="311192"/>
          </a:xfrm>
          <a:custGeom>
            <a:avLst/>
            <a:gdLst/>
            <a:ahLst/>
            <a:cxnLst/>
            <a:rect l="l" t="t" r="r" b="b"/>
            <a:pathLst>
              <a:path w="2362200" h="570230">
                <a:moveTo>
                  <a:pt x="1356744" y="124687"/>
                </a:moveTo>
                <a:lnTo>
                  <a:pt x="1311598" y="130428"/>
                </a:lnTo>
                <a:lnTo>
                  <a:pt x="1271788" y="146715"/>
                </a:lnTo>
                <a:lnTo>
                  <a:pt x="1238594" y="172146"/>
                </a:lnTo>
                <a:lnTo>
                  <a:pt x="1213298" y="205319"/>
                </a:lnTo>
                <a:lnTo>
                  <a:pt x="1197181" y="244831"/>
                </a:lnTo>
                <a:lnTo>
                  <a:pt x="1191523" y="289279"/>
                </a:lnTo>
                <a:lnTo>
                  <a:pt x="1197181" y="333731"/>
                </a:lnTo>
                <a:lnTo>
                  <a:pt x="1213298" y="373246"/>
                </a:lnTo>
                <a:lnTo>
                  <a:pt x="1238594" y="406420"/>
                </a:lnTo>
                <a:lnTo>
                  <a:pt x="1271788" y="431853"/>
                </a:lnTo>
                <a:lnTo>
                  <a:pt x="1311598" y="448140"/>
                </a:lnTo>
                <a:lnTo>
                  <a:pt x="1356744" y="453881"/>
                </a:lnTo>
                <a:lnTo>
                  <a:pt x="1400796" y="448140"/>
                </a:lnTo>
                <a:lnTo>
                  <a:pt x="1440056" y="431903"/>
                </a:lnTo>
                <a:lnTo>
                  <a:pt x="1472917" y="406535"/>
                </a:lnTo>
                <a:lnTo>
                  <a:pt x="1497650" y="373454"/>
                </a:lnTo>
                <a:lnTo>
                  <a:pt x="1476967" y="361612"/>
                </a:lnTo>
                <a:lnTo>
                  <a:pt x="1355497" y="361612"/>
                </a:lnTo>
                <a:lnTo>
                  <a:pt x="1327389" y="356360"/>
                </a:lnTo>
                <a:lnTo>
                  <a:pt x="1305068" y="341579"/>
                </a:lnTo>
                <a:lnTo>
                  <a:pt x="1290348" y="318732"/>
                </a:lnTo>
                <a:lnTo>
                  <a:pt x="1285039" y="289279"/>
                </a:lnTo>
                <a:lnTo>
                  <a:pt x="1290348" y="259832"/>
                </a:lnTo>
                <a:lnTo>
                  <a:pt x="1305068" y="236987"/>
                </a:lnTo>
                <a:lnTo>
                  <a:pt x="1327389" y="222208"/>
                </a:lnTo>
                <a:lnTo>
                  <a:pt x="1355497" y="216956"/>
                </a:lnTo>
                <a:lnTo>
                  <a:pt x="1476167" y="216956"/>
                </a:lnTo>
                <a:lnTo>
                  <a:pt x="1497650" y="204496"/>
                </a:lnTo>
                <a:lnTo>
                  <a:pt x="1472830" y="171772"/>
                </a:lnTo>
                <a:lnTo>
                  <a:pt x="1439825" y="146588"/>
                </a:lnTo>
                <a:lnTo>
                  <a:pt x="1400506" y="130406"/>
                </a:lnTo>
                <a:lnTo>
                  <a:pt x="1356744" y="124687"/>
                </a:lnTo>
                <a:close/>
              </a:path>
              <a:path w="2362200" h="570230">
                <a:moveTo>
                  <a:pt x="1659719" y="124687"/>
                </a:moveTo>
                <a:lnTo>
                  <a:pt x="1615657" y="130428"/>
                </a:lnTo>
                <a:lnTo>
                  <a:pt x="1576150" y="146715"/>
                </a:lnTo>
                <a:lnTo>
                  <a:pt x="1542739" y="172146"/>
                </a:lnTo>
                <a:lnTo>
                  <a:pt x="1516966" y="205319"/>
                </a:lnTo>
                <a:lnTo>
                  <a:pt x="1500372" y="244831"/>
                </a:lnTo>
                <a:lnTo>
                  <a:pt x="1494498" y="289279"/>
                </a:lnTo>
                <a:lnTo>
                  <a:pt x="1500372" y="333731"/>
                </a:lnTo>
                <a:lnTo>
                  <a:pt x="1516966" y="373246"/>
                </a:lnTo>
                <a:lnTo>
                  <a:pt x="1542739" y="406420"/>
                </a:lnTo>
                <a:lnTo>
                  <a:pt x="1576150" y="431853"/>
                </a:lnTo>
                <a:lnTo>
                  <a:pt x="1615657" y="448140"/>
                </a:lnTo>
                <a:lnTo>
                  <a:pt x="1659719" y="453881"/>
                </a:lnTo>
                <a:lnTo>
                  <a:pt x="1703780" y="448140"/>
                </a:lnTo>
                <a:lnTo>
                  <a:pt x="1743285" y="431853"/>
                </a:lnTo>
                <a:lnTo>
                  <a:pt x="1776693" y="406420"/>
                </a:lnTo>
                <a:lnTo>
                  <a:pt x="1802463" y="373246"/>
                </a:lnTo>
                <a:lnTo>
                  <a:pt x="1806825" y="362858"/>
                </a:lnTo>
                <a:lnTo>
                  <a:pt x="1659719" y="362858"/>
                </a:lnTo>
                <a:lnTo>
                  <a:pt x="1631419" y="357586"/>
                </a:lnTo>
                <a:lnTo>
                  <a:pt x="1608670" y="342670"/>
                </a:lnTo>
                <a:lnTo>
                  <a:pt x="1593519" y="319452"/>
                </a:lnTo>
                <a:lnTo>
                  <a:pt x="1588014" y="289279"/>
                </a:lnTo>
                <a:lnTo>
                  <a:pt x="1593519" y="259113"/>
                </a:lnTo>
                <a:lnTo>
                  <a:pt x="1608670" y="235902"/>
                </a:lnTo>
                <a:lnTo>
                  <a:pt x="1631419" y="220990"/>
                </a:lnTo>
                <a:lnTo>
                  <a:pt x="1659719" y="215721"/>
                </a:lnTo>
                <a:lnTo>
                  <a:pt x="1806831" y="215721"/>
                </a:lnTo>
                <a:lnTo>
                  <a:pt x="1802463" y="205319"/>
                </a:lnTo>
                <a:lnTo>
                  <a:pt x="1776693" y="172146"/>
                </a:lnTo>
                <a:lnTo>
                  <a:pt x="1743285" y="146715"/>
                </a:lnTo>
                <a:lnTo>
                  <a:pt x="1703780" y="130428"/>
                </a:lnTo>
                <a:lnTo>
                  <a:pt x="1659719" y="124687"/>
                </a:lnTo>
                <a:close/>
              </a:path>
              <a:path w="2362200" h="570230">
                <a:moveTo>
                  <a:pt x="1806831" y="215721"/>
                </a:moveTo>
                <a:lnTo>
                  <a:pt x="1659719" y="215721"/>
                </a:lnTo>
                <a:lnTo>
                  <a:pt x="1688016" y="220990"/>
                </a:lnTo>
                <a:lnTo>
                  <a:pt x="1710762" y="235902"/>
                </a:lnTo>
                <a:lnTo>
                  <a:pt x="1725909" y="259113"/>
                </a:lnTo>
                <a:lnTo>
                  <a:pt x="1731413" y="289279"/>
                </a:lnTo>
                <a:lnTo>
                  <a:pt x="1725909" y="319452"/>
                </a:lnTo>
                <a:lnTo>
                  <a:pt x="1710762" y="342670"/>
                </a:lnTo>
                <a:lnTo>
                  <a:pt x="1688016" y="357586"/>
                </a:lnTo>
                <a:lnTo>
                  <a:pt x="1659719" y="362858"/>
                </a:lnTo>
                <a:lnTo>
                  <a:pt x="1806825" y="362858"/>
                </a:lnTo>
                <a:lnTo>
                  <a:pt x="1819055" y="333731"/>
                </a:lnTo>
                <a:lnTo>
                  <a:pt x="1824928" y="289279"/>
                </a:lnTo>
                <a:lnTo>
                  <a:pt x="1819055" y="244831"/>
                </a:lnTo>
                <a:lnTo>
                  <a:pt x="1806831" y="215721"/>
                </a:lnTo>
                <a:close/>
              </a:path>
              <a:path w="2362200" h="570230">
                <a:moveTo>
                  <a:pt x="1415977" y="326691"/>
                </a:moveTo>
                <a:lnTo>
                  <a:pt x="1406175" y="341353"/>
                </a:lnTo>
                <a:lnTo>
                  <a:pt x="1392283" y="352334"/>
                </a:lnTo>
                <a:lnTo>
                  <a:pt x="1375118" y="359224"/>
                </a:lnTo>
                <a:lnTo>
                  <a:pt x="1355497" y="361612"/>
                </a:lnTo>
                <a:lnTo>
                  <a:pt x="1476967" y="361612"/>
                </a:lnTo>
                <a:lnTo>
                  <a:pt x="1415977" y="326691"/>
                </a:lnTo>
                <a:close/>
              </a:path>
              <a:path w="2362200" h="570230">
                <a:moveTo>
                  <a:pt x="1476167" y="216956"/>
                </a:moveTo>
                <a:lnTo>
                  <a:pt x="1355497" y="216956"/>
                </a:lnTo>
                <a:lnTo>
                  <a:pt x="1375031" y="219344"/>
                </a:lnTo>
                <a:lnTo>
                  <a:pt x="1392051" y="226232"/>
                </a:lnTo>
                <a:lnTo>
                  <a:pt x="1405915" y="237210"/>
                </a:lnTo>
                <a:lnTo>
                  <a:pt x="1415977" y="251866"/>
                </a:lnTo>
                <a:lnTo>
                  <a:pt x="1476167" y="216956"/>
                </a:lnTo>
                <a:close/>
              </a:path>
              <a:path w="2362200" h="570230">
                <a:moveTo>
                  <a:pt x="2297458" y="223197"/>
                </a:moveTo>
                <a:lnTo>
                  <a:pt x="2203943" y="223197"/>
                </a:lnTo>
                <a:lnTo>
                  <a:pt x="2203943" y="333550"/>
                </a:lnTo>
                <a:lnTo>
                  <a:pt x="2208616" y="379871"/>
                </a:lnTo>
                <a:lnTo>
                  <a:pt x="2224273" y="414131"/>
                </a:lnTo>
                <a:lnTo>
                  <a:pt x="2253368" y="436391"/>
                </a:lnTo>
                <a:lnTo>
                  <a:pt x="2298354" y="446710"/>
                </a:lnTo>
                <a:lnTo>
                  <a:pt x="2361687" y="445148"/>
                </a:lnTo>
                <a:lnTo>
                  <a:pt x="2361687" y="360992"/>
                </a:lnTo>
                <a:lnTo>
                  <a:pt x="2334291" y="360992"/>
                </a:lnTo>
                <a:lnTo>
                  <a:pt x="2314141" y="357943"/>
                </a:lnTo>
                <a:lnTo>
                  <a:pt x="2301707" y="349398"/>
                </a:lnTo>
                <a:lnTo>
                  <a:pt x="2297458" y="333550"/>
                </a:lnTo>
                <a:lnTo>
                  <a:pt x="2297458" y="223197"/>
                </a:lnTo>
                <a:close/>
              </a:path>
              <a:path w="2362200" h="570230">
                <a:moveTo>
                  <a:pt x="2361687" y="360355"/>
                </a:moveTo>
                <a:lnTo>
                  <a:pt x="2334291" y="360992"/>
                </a:lnTo>
                <a:lnTo>
                  <a:pt x="2361687" y="360992"/>
                </a:lnTo>
                <a:lnTo>
                  <a:pt x="2361687" y="360355"/>
                </a:lnTo>
                <a:close/>
              </a:path>
              <a:path w="2362200" h="570230">
                <a:moveTo>
                  <a:pt x="2361687" y="133420"/>
                </a:moveTo>
                <a:lnTo>
                  <a:pt x="2154060" y="133420"/>
                </a:lnTo>
                <a:lnTo>
                  <a:pt x="2154060" y="223197"/>
                </a:lnTo>
                <a:lnTo>
                  <a:pt x="2361687" y="223197"/>
                </a:lnTo>
                <a:lnTo>
                  <a:pt x="2361687" y="133420"/>
                </a:lnTo>
                <a:close/>
              </a:path>
              <a:path w="2362200" h="570230">
                <a:moveTo>
                  <a:pt x="2297458" y="46134"/>
                </a:moveTo>
                <a:lnTo>
                  <a:pt x="2203943" y="74186"/>
                </a:lnTo>
                <a:lnTo>
                  <a:pt x="2203943" y="133420"/>
                </a:lnTo>
                <a:lnTo>
                  <a:pt x="2297458" y="133420"/>
                </a:lnTo>
                <a:lnTo>
                  <a:pt x="2297458" y="46134"/>
                </a:lnTo>
                <a:close/>
              </a:path>
              <a:path w="2362200" h="570230">
                <a:moveTo>
                  <a:pt x="1935888" y="133420"/>
                </a:moveTo>
                <a:lnTo>
                  <a:pt x="1842362" y="133420"/>
                </a:lnTo>
                <a:lnTo>
                  <a:pt x="1842362" y="324817"/>
                </a:lnTo>
                <a:lnTo>
                  <a:pt x="1851725" y="380490"/>
                </a:lnTo>
                <a:lnTo>
                  <a:pt x="1877044" y="420911"/>
                </a:lnTo>
                <a:lnTo>
                  <a:pt x="1914172" y="445550"/>
                </a:lnTo>
                <a:lnTo>
                  <a:pt x="1958956" y="453881"/>
                </a:lnTo>
                <a:lnTo>
                  <a:pt x="1987875" y="451182"/>
                </a:lnTo>
                <a:lnTo>
                  <a:pt x="2012649" y="443515"/>
                </a:lnTo>
                <a:lnTo>
                  <a:pt x="2032866" y="431520"/>
                </a:lnTo>
                <a:lnTo>
                  <a:pt x="2048115" y="415840"/>
                </a:lnTo>
                <a:lnTo>
                  <a:pt x="2141631" y="415840"/>
                </a:lnTo>
                <a:lnTo>
                  <a:pt x="2141631" y="367842"/>
                </a:lnTo>
                <a:lnTo>
                  <a:pt x="1990127" y="367842"/>
                </a:lnTo>
                <a:lnTo>
                  <a:pt x="1969028" y="364412"/>
                </a:lnTo>
                <a:lnTo>
                  <a:pt x="1951786" y="353968"/>
                </a:lnTo>
                <a:lnTo>
                  <a:pt x="1940155" y="336275"/>
                </a:lnTo>
                <a:lnTo>
                  <a:pt x="1935888" y="311100"/>
                </a:lnTo>
                <a:lnTo>
                  <a:pt x="1935888" y="133420"/>
                </a:lnTo>
                <a:close/>
              </a:path>
              <a:path w="2362200" h="570230">
                <a:moveTo>
                  <a:pt x="2141631" y="415840"/>
                </a:moveTo>
                <a:lnTo>
                  <a:pt x="2048115" y="415840"/>
                </a:lnTo>
                <a:lnTo>
                  <a:pt x="2048115" y="445148"/>
                </a:lnTo>
                <a:lnTo>
                  <a:pt x="2141631" y="445148"/>
                </a:lnTo>
                <a:lnTo>
                  <a:pt x="2141631" y="415840"/>
                </a:lnTo>
                <a:close/>
              </a:path>
              <a:path w="2362200" h="570230">
                <a:moveTo>
                  <a:pt x="2141631" y="133420"/>
                </a:moveTo>
                <a:lnTo>
                  <a:pt x="2048115" y="133420"/>
                </a:lnTo>
                <a:lnTo>
                  <a:pt x="2048115" y="303624"/>
                </a:lnTo>
                <a:lnTo>
                  <a:pt x="2043877" y="332330"/>
                </a:lnTo>
                <a:lnTo>
                  <a:pt x="2031981" y="352330"/>
                </a:lnTo>
                <a:lnTo>
                  <a:pt x="2013655" y="364032"/>
                </a:lnTo>
                <a:lnTo>
                  <a:pt x="1990127" y="367842"/>
                </a:lnTo>
                <a:lnTo>
                  <a:pt x="2141631" y="367842"/>
                </a:lnTo>
                <a:lnTo>
                  <a:pt x="2141631" y="133420"/>
                </a:lnTo>
                <a:close/>
              </a:path>
              <a:path w="2362200" h="570230">
                <a:moveTo>
                  <a:pt x="716920" y="133420"/>
                </a:moveTo>
                <a:lnTo>
                  <a:pt x="648367" y="133420"/>
                </a:lnTo>
                <a:lnTo>
                  <a:pt x="626556" y="163387"/>
                </a:lnTo>
                <a:lnTo>
                  <a:pt x="738124" y="430814"/>
                </a:lnTo>
                <a:lnTo>
                  <a:pt x="726297" y="454943"/>
                </a:lnTo>
                <a:lnTo>
                  <a:pt x="710378" y="470949"/>
                </a:lnTo>
                <a:lnTo>
                  <a:pt x="688849" y="479823"/>
                </a:lnTo>
                <a:lnTo>
                  <a:pt x="660189" y="482561"/>
                </a:lnTo>
                <a:lnTo>
                  <a:pt x="660189" y="569846"/>
                </a:lnTo>
                <a:lnTo>
                  <a:pt x="708834" y="567099"/>
                </a:lnTo>
                <a:lnTo>
                  <a:pt x="750386" y="553099"/>
                </a:lnTo>
                <a:lnTo>
                  <a:pt x="785383" y="527068"/>
                </a:lnTo>
                <a:lnTo>
                  <a:pt x="814364" y="488227"/>
                </a:lnTo>
                <a:lnTo>
                  <a:pt x="837869" y="435798"/>
                </a:lnTo>
                <a:lnTo>
                  <a:pt x="877218" y="324199"/>
                </a:lnTo>
                <a:lnTo>
                  <a:pt x="786122" y="324199"/>
                </a:lnTo>
                <a:lnTo>
                  <a:pt x="716920" y="133420"/>
                </a:lnTo>
                <a:close/>
              </a:path>
              <a:path w="2362200" h="570230">
                <a:moveTo>
                  <a:pt x="931563" y="296137"/>
                </a:moveTo>
                <a:lnTo>
                  <a:pt x="931364" y="296252"/>
                </a:lnTo>
                <a:lnTo>
                  <a:pt x="891177" y="411641"/>
                </a:lnTo>
                <a:lnTo>
                  <a:pt x="916637" y="429395"/>
                </a:lnTo>
                <a:lnTo>
                  <a:pt x="946617" y="442676"/>
                </a:lnTo>
                <a:lnTo>
                  <a:pt x="981109" y="450999"/>
                </a:lnTo>
                <a:lnTo>
                  <a:pt x="1020105" y="453881"/>
                </a:lnTo>
                <a:lnTo>
                  <a:pt x="1073351" y="448021"/>
                </a:lnTo>
                <a:lnTo>
                  <a:pt x="1118101" y="430939"/>
                </a:lnTo>
                <a:lnTo>
                  <a:pt x="1152437" y="403381"/>
                </a:lnTo>
                <a:lnTo>
                  <a:pt x="1174443" y="366097"/>
                </a:lnTo>
                <a:lnTo>
                  <a:pt x="1176033" y="356617"/>
                </a:lnTo>
                <a:lnTo>
                  <a:pt x="1023214" y="356617"/>
                </a:lnTo>
                <a:lnTo>
                  <a:pt x="990307" y="352253"/>
                </a:lnTo>
                <a:lnTo>
                  <a:pt x="964765" y="339939"/>
                </a:lnTo>
                <a:lnTo>
                  <a:pt x="945534" y="320845"/>
                </a:lnTo>
                <a:lnTo>
                  <a:pt x="931563" y="296137"/>
                </a:lnTo>
                <a:close/>
              </a:path>
              <a:path w="2362200" h="570230">
                <a:moveTo>
                  <a:pt x="445745" y="8722"/>
                </a:moveTo>
                <a:lnTo>
                  <a:pt x="352230" y="8722"/>
                </a:lnTo>
                <a:lnTo>
                  <a:pt x="352230" y="445148"/>
                </a:lnTo>
                <a:lnTo>
                  <a:pt x="445745" y="445148"/>
                </a:lnTo>
                <a:lnTo>
                  <a:pt x="445745" y="307372"/>
                </a:lnTo>
                <a:lnTo>
                  <a:pt x="548439" y="307372"/>
                </a:lnTo>
                <a:lnTo>
                  <a:pt x="534905" y="289279"/>
                </a:lnTo>
                <a:lnTo>
                  <a:pt x="548969" y="269960"/>
                </a:lnTo>
                <a:lnTo>
                  <a:pt x="445745" y="269960"/>
                </a:lnTo>
                <a:lnTo>
                  <a:pt x="445745" y="8722"/>
                </a:lnTo>
                <a:close/>
              </a:path>
              <a:path w="2362200" h="570230">
                <a:moveTo>
                  <a:pt x="548439" y="307372"/>
                </a:moveTo>
                <a:lnTo>
                  <a:pt x="445745" y="307372"/>
                </a:lnTo>
                <a:lnTo>
                  <a:pt x="545501" y="445148"/>
                </a:lnTo>
                <a:lnTo>
                  <a:pt x="651498" y="445148"/>
                </a:lnTo>
                <a:lnTo>
                  <a:pt x="548439" y="307372"/>
                </a:lnTo>
                <a:close/>
              </a:path>
              <a:path w="2362200" h="570230">
                <a:moveTo>
                  <a:pt x="1010126" y="0"/>
                </a:moveTo>
                <a:lnTo>
                  <a:pt x="963175" y="6491"/>
                </a:lnTo>
                <a:lnTo>
                  <a:pt x="921283" y="25457"/>
                </a:lnTo>
                <a:lnTo>
                  <a:pt x="888309" y="56136"/>
                </a:lnTo>
                <a:lnTo>
                  <a:pt x="868109" y="97766"/>
                </a:lnTo>
                <a:lnTo>
                  <a:pt x="915019" y="232464"/>
                </a:lnTo>
                <a:lnTo>
                  <a:pt x="932592" y="243045"/>
                </a:lnTo>
                <a:lnTo>
                  <a:pt x="951579" y="251913"/>
                </a:lnTo>
                <a:lnTo>
                  <a:pt x="971542" y="259336"/>
                </a:lnTo>
                <a:lnTo>
                  <a:pt x="1033786" y="278118"/>
                </a:lnTo>
                <a:lnTo>
                  <a:pt x="1061794" y="290064"/>
                </a:lnTo>
                <a:lnTo>
                  <a:pt x="1077528" y="303643"/>
                </a:lnTo>
                <a:lnTo>
                  <a:pt x="1082448" y="321079"/>
                </a:lnTo>
                <a:lnTo>
                  <a:pt x="1079857" y="333735"/>
                </a:lnTo>
                <a:lnTo>
                  <a:pt x="1070603" y="345162"/>
                </a:lnTo>
                <a:lnTo>
                  <a:pt x="1052463" y="353432"/>
                </a:lnTo>
                <a:lnTo>
                  <a:pt x="1023214" y="356617"/>
                </a:lnTo>
                <a:lnTo>
                  <a:pt x="1176033" y="356617"/>
                </a:lnTo>
                <a:lnTo>
                  <a:pt x="1173959" y="272247"/>
                </a:lnTo>
                <a:lnTo>
                  <a:pt x="1151858" y="238096"/>
                </a:lnTo>
                <a:lnTo>
                  <a:pt x="1119851" y="214210"/>
                </a:lnTo>
                <a:lnTo>
                  <a:pt x="1081890" y="197415"/>
                </a:lnTo>
                <a:lnTo>
                  <a:pt x="1041926" y="184538"/>
                </a:lnTo>
                <a:lnTo>
                  <a:pt x="1000977" y="170190"/>
                </a:lnTo>
                <a:lnTo>
                  <a:pt x="977157" y="157187"/>
                </a:lnTo>
                <a:lnTo>
                  <a:pt x="966081" y="144300"/>
                </a:lnTo>
                <a:lnTo>
                  <a:pt x="963363" y="130299"/>
                </a:lnTo>
                <a:lnTo>
                  <a:pt x="966286" y="117772"/>
                </a:lnTo>
                <a:lnTo>
                  <a:pt x="975055" y="107231"/>
                </a:lnTo>
                <a:lnTo>
                  <a:pt x="989668" y="99962"/>
                </a:lnTo>
                <a:lnTo>
                  <a:pt x="1010126" y="97253"/>
                </a:lnTo>
                <a:lnTo>
                  <a:pt x="1168898" y="97253"/>
                </a:lnTo>
                <a:lnTo>
                  <a:pt x="1141466" y="56021"/>
                </a:lnTo>
                <a:lnTo>
                  <a:pt x="1104894" y="25169"/>
                </a:lnTo>
                <a:lnTo>
                  <a:pt x="1060840" y="6360"/>
                </a:lnTo>
                <a:lnTo>
                  <a:pt x="1010126" y="0"/>
                </a:lnTo>
                <a:close/>
              </a:path>
              <a:path w="2362200" h="570230">
                <a:moveTo>
                  <a:pt x="841942" y="142498"/>
                </a:moveTo>
                <a:lnTo>
                  <a:pt x="786122" y="324199"/>
                </a:lnTo>
                <a:lnTo>
                  <a:pt x="877218" y="324199"/>
                </a:lnTo>
                <a:lnTo>
                  <a:pt x="891491" y="283719"/>
                </a:lnTo>
                <a:lnTo>
                  <a:pt x="841942" y="142498"/>
                </a:lnTo>
                <a:close/>
              </a:path>
              <a:path w="2362200" h="570230">
                <a:moveTo>
                  <a:pt x="614044" y="133420"/>
                </a:moveTo>
                <a:lnTo>
                  <a:pt x="539261" y="133420"/>
                </a:lnTo>
                <a:lnTo>
                  <a:pt x="445745" y="269960"/>
                </a:lnTo>
                <a:lnTo>
                  <a:pt x="548969" y="269960"/>
                </a:lnTo>
                <a:lnTo>
                  <a:pt x="626556" y="163387"/>
                </a:lnTo>
                <a:lnTo>
                  <a:pt x="614044" y="133420"/>
                </a:lnTo>
                <a:close/>
              </a:path>
              <a:path w="2362200" h="570230">
                <a:moveTo>
                  <a:pt x="1168898" y="97253"/>
                </a:moveTo>
                <a:lnTo>
                  <a:pt x="1010126" y="97253"/>
                </a:lnTo>
                <a:lnTo>
                  <a:pt x="1036644" y="100760"/>
                </a:lnTo>
                <a:lnTo>
                  <a:pt x="1057200" y="110814"/>
                </a:lnTo>
                <a:lnTo>
                  <a:pt x="1073080" y="126713"/>
                </a:lnTo>
                <a:lnTo>
                  <a:pt x="1085569" y="147754"/>
                </a:lnTo>
                <a:lnTo>
                  <a:pt x="1169734" y="98510"/>
                </a:lnTo>
                <a:lnTo>
                  <a:pt x="1168898" y="97253"/>
                </a:lnTo>
                <a:close/>
              </a:path>
              <a:path w="2362200" h="570230">
                <a:moveTo>
                  <a:pt x="86039" y="296137"/>
                </a:moveTo>
                <a:lnTo>
                  <a:pt x="0" y="346020"/>
                </a:lnTo>
                <a:lnTo>
                  <a:pt x="18693" y="381898"/>
                </a:lnTo>
                <a:lnTo>
                  <a:pt x="45556" y="411729"/>
                </a:lnTo>
                <a:lnTo>
                  <a:pt x="80530" y="434409"/>
                </a:lnTo>
                <a:lnTo>
                  <a:pt x="123555" y="448828"/>
                </a:lnTo>
                <a:lnTo>
                  <a:pt x="174570" y="453881"/>
                </a:lnTo>
                <a:lnTo>
                  <a:pt x="227817" y="448021"/>
                </a:lnTo>
                <a:lnTo>
                  <a:pt x="272566" y="430939"/>
                </a:lnTo>
                <a:lnTo>
                  <a:pt x="306902" y="403381"/>
                </a:lnTo>
                <a:lnTo>
                  <a:pt x="328909" y="366097"/>
                </a:lnTo>
                <a:lnTo>
                  <a:pt x="330499" y="356617"/>
                </a:lnTo>
                <a:lnTo>
                  <a:pt x="177690" y="356617"/>
                </a:lnTo>
                <a:lnTo>
                  <a:pt x="144777" y="352253"/>
                </a:lnTo>
                <a:lnTo>
                  <a:pt x="119233" y="339939"/>
                </a:lnTo>
                <a:lnTo>
                  <a:pt x="100004" y="320845"/>
                </a:lnTo>
                <a:lnTo>
                  <a:pt x="86039" y="296137"/>
                </a:lnTo>
                <a:close/>
              </a:path>
              <a:path w="2362200" h="570230">
                <a:moveTo>
                  <a:pt x="164591" y="0"/>
                </a:moveTo>
                <a:lnTo>
                  <a:pt x="120383" y="5730"/>
                </a:lnTo>
                <a:lnTo>
                  <a:pt x="80425" y="22503"/>
                </a:lnTo>
                <a:lnTo>
                  <a:pt x="47919" y="49689"/>
                </a:lnTo>
                <a:lnTo>
                  <a:pt x="26068" y="86662"/>
                </a:lnTo>
                <a:lnTo>
                  <a:pt x="18072" y="132791"/>
                </a:lnTo>
                <a:lnTo>
                  <a:pt x="29023" y="186241"/>
                </a:lnTo>
                <a:lnTo>
                  <a:pt x="57978" y="223736"/>
                </a:lnTo>
                <a:lnTo>
                  <a:pt x="99092" y="248957"/>
                </a:lnTo>
                <a:lnTo>
                  <a:pt x="146519" y="265583"/>
                </a:lnTo>
                <a:lnTo>
                  <a:pt x="188256" y="278118"/>
                </a:lnTo>
                <a:lnTo>
                  <a:pt x="216261" y="290064"/>
                </a:lnTo>
                <a:lnTo>
                  <a:pt x="231994" y="303643"/>
                </a:lnTo>
                <a:lnTo>
                  <a:pt x="236914" y="321079"/>
                </a:lnTo>
                <a:lnTo>
                  <a:pt x="234323" y="333735"/>
                </a:lnTo>
                <a:lnTo>
                  <a:pt x="225070" y="345162"/>
                </a:lnTo>
                <a:lnTo>
                  <a:pt x="206933" y="353432"/>
                </a:lnTo>
                <a:lnTo>
                  <a:pt x="177690" y="356617"/>
                </a:lnTo>
                <a:lnTo>
                  <a:pt x="330499" y="356617"/>
                </a:lnTo>
                <a:lnTo>
                  <a:pt x="328425" y="272247"/>
                </a:lnTo>
                <a:lnTo>
                  <a:pt x="306323" y="238096"/>
                </a:lnTo>
                <a:lnTo>
                  <a:pt x="274317" y="214210"/>
                </a:lnTo>
                <a:lnTo>
                  <a:pt x="236356" y="197415"/>
                </a:lnTo>
                <a:lnTo>
                  <a:pt x="196391" y="184538"/>
                </a:lnTo>
                <a:lnTo>
                  <a:pt x="155443" y="170190"/>
                </a:lnTo>
                <a:lnTo>
                  <a:pt x="131622" y="157187"/>
                </a:lnTo>
                <a:lnTo>
                  <a:pt x="120546" y="144300"/>
                </a:lnTo>
                <a:lnTo>
                  <a:pt x="117828" y="130299"/>
                </a:lnTo>
                <a:lnTo>
                  <a:pt x="120752" y="117772"/>
                </a:lnTo>
                <a:lnTo>
                  <a:pt x="129520" y="107231"/>
                </a:lnTo>
                <a:lnTo>
                  <a:pt x="144134" y="99962"/>
                </a:lnTo>
                <a:lnTo>
                  <a:pt x="164591" y="97253"/>
                </a:lnTo>
                <a:lnTo>
                  <a:pt x="323363" y="97253"/>
                </a:lnTo>
                <a:lnTo>
                  <a:pt x="295931" y="56021"/>
                </a:lnTo>
                <a:lnTo>
                  <a:pt x="259359" y="25169"/>
                </a:lnTo>
                <a:lnTo>
                  <a:pt x="215306" y="6360"/>
                </a:lnTo>
                <a:lnTo>
                  <a:pt x="164591" y="0"/>
                </a:lnTo>
                <a:close/>
              </a:path>
              <a:path w="2362200" h="570230">
                <a:moveTo>
                  <a:pt x="323363" y="97253"/>
                </a:moveTo>
                <a:lnTo>
                  <a:pt x="164591" y="97253"/>
                </a:lnTo>
                <a:lnTo>
                  <a:pt x="191110" y="100760"/>
                </a:lnTo>
                <a:lnTo>
                  <a:pt x="211666" y="110814"/>
                </a:lnTo>
                <a:lnTo>
                  <a:pt x="227545" y="126713"/>
                </a:lnTo>
                <a:lnTo>
                  <a:pt x="240034" y="147754"/>
                </a:lnTo>
                <a:lnTo>
                  <a:pt x="324199" y="98510"/>
                </a:lnTo>
                <a:lnTo>
                  <a:pt x="323363" y="97253"/>
                </a:lnTo>
                <a:close/>
              </a:path>
            </a:pathLst>
          </a:custGeom>
          <a:solidFill>
            <a:srgbClr val="00B4FF"/>
          </a:solidFill>
        </p:spPr>
        <p:txBody>
          <a:bodyPr wrap="square" lIns="0" tIns="0" rIns="0" bIns="0" rtlCol="0"/>
          <a:lstStyle/>
          <a:p>
            <a:endParaRPr sz="982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B9A0AC7-305C-964E-AC61-389803B00B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4" t="21101" r="6834" b="36070"/>
          <a:stretch/>
        </p:blipFill>
        <p:spPr>
          <a:xfrm>
            <a:off x="245924" y="6345238"/>
            <a:ext cx="1929095" cy="504000"/>
          </a:xfrm>
          <a:prstGeom prst="rect">
            <a:avLst/>
          </a:prstGeom>
        </p:spPr>
      </p:pic>
      <p:sp>
        <p:nvSpPr>
          <p:cNvPr id="9" name="Объект 2">
            <a:extLst>
              <a:ext uri="{FF2B5EF4-FFF2-40B4-BE49-F238E27FC236}">
                <a16:creationId xmlns:a16="http://schemas.microsoft.com/office/drawing/2014/main" id="{37CEFA1D-0A12-7E43-87EF-B3C7CECEB0F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0528" y="1599275"/>
            <a:ext cx="5596986" cy="474596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216381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>
          <p15:clr>
            <a:srgbClr val="FBAE40"/>
          </p15:clr>
        </p15:guide>
        <p15:guide id="2" pos="189">
          <p15:clr>
            <a:srgbClr val="FBAE40"/>
          </p15:clr>
        </p15:guide>
        <p15:guide id="4" orient="horz" pos="300">
          <p15:clr>
            <a:srgbClr val="FBAE40"/>
          </p15:clr>
        </p15:guide>
        <p15:guide id="7" orient="horz" pos="867">
          <p15:clr>
            <a:srgbClr val="FBAE40"/>
          </p15:clr>
        </p15:guide>
        <p15:guide id="8" orient="horz" pos="1003">
          <p15:clr>
            <a:srgbClr val="FBAE40"/>
          </p15:clr>
        </p15:guide>
        <p15:guide id="10" pos="3840">
          <p15:clr>
            <a:srgbClr val="FBAE40"/>
          </p15:clr>
        </p15:guide>
        <p15:guide id="11" pos="7491">
          <p15:clr>
            <a:srgbClr val="FBAE40"/>
          </p15:clr>
        </p15:guide>
        <p15:guide id="12" pos="3953">
          <p15:clr>
            <a:srgbClr val="FBAE40"/>
          </p15:clr>
        </p15:guide>
        <p15:guide id="13" pos="3727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265057-8941-7341-91CE-4F57EB57A9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627" y="468001"/>
            <a:ext cx="11552747" cy="923351"/>
          </a:xfrm>
        </p:spPr>
        <p:txBody>
          <a:bodyPr>
            <a:normAutofit/>
          </a:bodyPr>
          <a:lstStyle>
            <a:lvl1pPr>
              <a:defRPr sz="3602" b="1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3BE1FEC-26FA-744B-8293-99EDB8C479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9628" y="2216244"/>
            <a:ext cx="5596986" cy="412899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8ACEDCA-CFCD-FE4F-8A6B-23F22B995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89E46-D614-0D45-86EF-24511F9A076D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BB95371-4808-054A-B8B2-0C626EB44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FF026D9-F082-774A-B64D-1E06786C0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38A3B-6CF2-2B41-86EC-E5A119BD06AB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bject 19">
            <a:extLst>
              <a:ext uri="{FF2B5EF4-FFF2-40B4-BE49-F238E27FC236}">
                <a16:creationId xmlns:a16="http://schemas.microsoft.com/office/drawing/2014/main" id="{BE0BACFF-0459-B74C-97EF-2CB021ACCF24}"/>
              </a:ext>
            </a:extLst>
          </p:cNvPr>
          <p:cNvSpPr/>
          <p:nvPr/>
        </p:nvSpPr>
        <p:spPr>
          <a:xfrm>
            <a:off x="10439832" y="156810"/>
            <a:ext cx="1432541" cy="311192"/>
          </a:xfrm>
          <a:custGeom>
            <a:avLst/>
            <a:gdLst/>
            <a:ahLst/>
            <a:cxnLst/>
            <a:rect l="l" t="t" r="r" b="b"/>
            <a:pathLst>
              <a:path w="2362200" h="570230">
                <a:moveTo>
                  <a:pt x="1356744" y="124687"/>
                </a:moveTo>
                <a:lnTo>
                  <a:pt x="1311598" y="130428"/>
                </a:lnTo>
                <a:lnTo>
                  <a:pt x="1271788" y="146715"/>
                </a:lnTo>
                <a:lnTo>
                  <a:pt x="1238594" y="172146"/>
                </a:lnTo>
                <a:lnTo>
                  <a:pt x="1213298" y="205319"/>
                </a:lnTo>
                <a:lnTo>
                  <a:pt x="1197181" y="244831"/>
                </a:lnTo>
                <a:lnTo>
                  <a:pt x="1191523" y="289279"/>
                </a:lnTo>
                <a:lnTo>
                  <a:pt x="1197181" y="333731"/>
                </a:lnTo>
                <a:lnTo>
                  <a:pt x="1213298" y="373246"/>
                </a:lnTo>
                <a:lnTo>
                  <a:pt x="1238594" y="406420"/>
                </a:lnTo>
                <a:lnTo>
                  <a:pt x="1271788" y="431853"/>
                </a:lnTo>
                <a:lnTo>
                  <a:pt x="1311598" y="448140"/>
                </a:lnTo>
                <a:lnTo>
                  <a:pt x="1356744" y="453881"/>
                </a:lnTo>
                <a:lnTo>
                  <a:pt x="1400796" y="448140"/>
                </a:lnTo>
                <a:lnTo>
                  <a:pt x="1440056" y="431903"/>
                </a:lnTo>
                <a:lnTo>
                  <a:pt x="1472917" y="406535"/>
                </a:lnTo>
                <a:lnTo>
                  <a:pt x="1497650" y="373454"/>
                </a:lnTo>
                <a:lnTo>
                  <a:pt x="1476967" y="361612"/>
                </a:lnTo>
                <a:lnTo>
                  <a:pt x="1355497" y="361612"/>
                </a:lnTo>
                <a:lnTo>
                  <a:pt x="1327389" y="356360"/>
                </a:lnTo>
                <a:lnTo>
                  <a:pt x="1305068" y="341579"/>
                </a:lnTo>
                <a:lnTo>
                  <a:pt x="1290348" y="318732"/>
                </a:lnTo>
                <a:lnTo>
                  <a:pt x="1285039" y="289279"/>
                </a:lnTo>
                <a:lnTo>
                  <a:pt x="1290348" y="259832"/>
                </a:lnTo>
                <a:lnTo>
                  <a:pt x="1305068" y="236987"/>
                </a:lnTo>
                <a:lnTo>
                  <a:pt x="1327389" y="222208"/>
                </a:lnTo>
                <a:lnTo>
                  <a:pt x="1355497" y="216956"/>
                </a:lnTo>
                <a:lnTo>
                  <a:pt x="1476167" y="216956"/>
                </a:lnTo>
                <a:lnTo>
                  <a:pt x="1497650" y="204496"/>
                </a:lnTo>
                <a:lnTo>
                  <a:pt x="1472830" y="171772"/>
                </a:lnTo>
                <a:lnTo>
                  <a:pt x="1439825" y="146588"/>
                </a:lnTo>
                <a:lnTo>
                  <a:pt x="1400506" y="130406"/>
                </a:lnTo>
                <a:lnTo>
                  <a:pt x="1356744" y="124687"/>
                </a:lnTo>
                <a:close/>
              </a:path>
              <a:path w="2362200" h="570230">
                <a:moveTo>
                  <a:pt x="1659719" y="124687"/>
                </a:moveTo>
                <a:lnTo>
                  <a:pt x="1615657" y="130428"/>
                </a:lnTo>
                <a:lnTo>
                  <a:pt x="1576150" y="146715"/>
                </a:lnTo>
                <a:lnTo>
                  <a:pt x="1542739" y="172146"/>
                </a:lnTo>
                <a:lnTo>
                  <a:pt x="1516966" y="205319"/>
                </a:lnTo>
                <a:lnTo>
                  <a:pt x="1500372" y="244831"/>
                </a:lnTo>
                <a:lnTo>
                  <a:pt x="1494498" y="289279"/>
                </a:lnTo>
                <a:lnTo>
                  <a:pt x="1500372" y="333731"/>
                </a:lnTo>
                <a:lnTo>
                  <a:pt x="1516966" y="373246"/>
                </a:lnTo>
                <a:lnTo>
                  <a:pt x="1542739" y="406420"/>
                </a:lnTo>
                <a:lnTo>
                  <a:pt x="1576150" y="431853"/>
                </a:lnTo>
                <a:lnTo>
                  <a:pt x="1615657" y="448140"/>
                </a:lnTo>
                <a:lnTo>
                  <a:pt x="1659719" y="453881"/>
                </a:lnTo>
                <a:lnTo>
                  <a:pt x="1703780" y="448140"/>
                </a:lnTo>
                <a:lnTo>
                  <a:pt x="1743285" y="431853"/>
                </a:lnTo>
                <a:lnTo>
                  <a:pt x="1776693" y="406420"/>
                </a:lnTo>
                <a:lnTo>
                  <a:pt x="1802463" y="373246"/>
                </a:lnTo>
                <a:lnTo>
                  <a:pt x="1806825" y="362858"/>
                </a:lnTo>
                <a:lnTo>
                  <a:pt x="1659719" y="362858"/>
                </a:lnTo>
                <a:lnTo>
                  <a:pt x="1631419" y="357586"/>
                </a:lnTo>
                <a:lnTo>
                  <a:pt x="1608670" y="342670"/>
                </a:lnTo>
                <a:lnTo>
                  <a:pt x="1593519" y="319452"/>
                </a:lnTo>
                <a:lnTo>
                  <a:pt x="1588014" y="289279"/>
                </a:lnTo>
                <a:lnTo>
                  <a:pt x="1593519" y="259113"/>
                </a:lnTo>
                <a:lnTo>
                  <a:pt x="1608670" y="235902"/>
                </a:lnTo>
                <a:lnTo>
                  <a:pt x="1631419" y="220990"/>
                </a:lnTo>
                <a:lnTo>
                  <a:pt x="1659719" y="215721"/>
                </a:lnTo>
                <a:lnTo>
                  <a:pt x="1806831" y="215721"/>
                </a:lnTo>
                <a:lnTo>
                  <a:pt x="1802463" y="205319"/>
                </a:lnTo>
                <a:lnTo>
                  <a:pt x="1776693" y="172146"/>
                </a:lnTo>
                <a:lnTo>
                  <a:pt x="1743285" y="146715"/>
                </a:lnTo>
                <a:lnTo>
                  <a:pt x="1703780" y="130428"/>
                </a:lnTo>
                <a:lnTo>
                  <a:pt x="1659719" y="124687"/>
                </a:lnTo>
                <a:close/>
              </a:path>
              <a:path w="2362200" h="570230">
                <a:moveTo>
                  <a:pt x="1806831" y="215721"/>
                </a:moveTo>
                <a:lnTo>
                  <a:pt x="1659719" y="215721"/>
                </a:lnTo>
                <a:lnTo>
                  <a:pt x="1688016" y="220990"/>
                </a:lnTo>
                <a:lnTo>
                  <a:pt x="1710762" y="235902"/>
                </a:lnTo>
                <a:lnTo>
                  <a:pt x="1725909" y="259113"/>
                </a:lnTo>
                <a:lnTo>
                  <a:pt x="1731413" y="289279"/>
                </a:lnTo>
                <a:lnTo>
                  <a:pt x="1725909" y="319452"/>
                </a:lnTo>
                <a:lnTo>
                  <a:pt x="1710762" y="342670"/>
                </a:lnTo>
                <a:lnTo>
                  <a:pt x="1688016" y="357586"/>
                </a:lnTo>
                <a:lnTo>
                  <a:pt x="1659719" y="362858"/>
                </a:lnTo>
                <a:lnTo>
                  <a:pt x="1806825" y="362858"/>
                </a:lnTo>
                <a:lnTo>
                  <a:pt x="1819055" y="333731"/>
                </a:lnTo>
                <a:lnTo>
                  <a:pt x="1824928" y="289279"/>
                </a:lnTo>
                <a:lnTo>
                  <a:pt x="1819055" y="244831"/>
                </a:lnTo>
                <a:lnTo>
                  <a:pt x="1806831" y="215721"/>
                </a:lnTo>
                <a:close/>
              </a:path>
              <a:path w="2362200" h="570230">
                <a:moveTo>
                  <a:pt x="1415977" y="326691"/>
                </a:moveTo>
                <a:lnTo>
                  <a:pt x="1406175" y="341353"/>
                </a:lnTo>
                <a:lnTo>
                  <a:pt x="1392283" y="352334"/>
                </a:lnTo>
                <a:lnTo>
                  <a:pt x="1375118" y="359224"/>
                </a:lnTo>
                <a:lnTo>
                  <a:pt x="1355497" y="361612"/>
                </a:lnTo>
                <a:lnTo>
                  <a:pt x="1476967" y="361612"/>
                </a:lnTo>
                <a:lnTo>
                  <a:pt x="1415977" y="326691"/>
                </a:lnTo>
                <a:close/>
              </a:path>
              <a:path w="2362200" h="570230">
                <a:moveTo>
                  <a:pt x="1476167" y="216956"/>
                </a:moveTo>
                <a:lnTo>
                  <a:pt x="1355497" y="216956"/>
                </a:lnTo>
                <a:lnTo>
                  <a:pt x="1375031" y="219344"/>
                </a:lnTo>
                <a:lnTo>
                  <a:pt x="1392051" y="226232"/>
                </a:lnTo>
                <a:lnTo>
                  <a:pt x="1405915" y="237210"/>
                </a:lnTo>
                <a:lnTo>
                  <a:pt x="1415977" y="251866"/>
                </a:lnTo>
                <a:lnTo>
                  <a:pt x="1476167" y="216956"/>
                </a:lnTo>
                <a:close/>
              </a:path>
              <a:path w="2362200" h="570230">
                <a:moveTo>
                  <a:pt x="2297458" y="223197"/>
                </a:moveTo>
                <a:lnTo>
                  <a:pt x="2203943" y="223197"/>
                </a:lnTo>
                <a:lnTo>
                  <a:pt x="2203943" y="333550"/>
                </a:lnTo>
                <a:lnTo>
                  <a:pt x="2208616" y="379871"/>
                </a:lnTo>
                <a:lnTo>
                  <a:pt x="2224273" y="414131"/>
                </a:lnTo>
                <a:lnTo>
                  <a:pt x="2253368" y="436391"/>
                </a:lnTo>
                <a:lnTo>
                  <a:pt x="2298354" y="446710"/>
                </a:lnTo>
                <a:lnTo>
                  <a:pt x="2361687" y="445148"/>
                </a:lnTo>
                <a:lnTo>
                  <a:pt x="2361687" y="360992"/>
                </a:lnTo>
                <a:lnTo>
                  <a:pt x="2334291" y="360992"/>
                </a:lnTo>
                <a:lnTo>
                  <a:pt x="2314141" y="357943"/>
                </a:lnTo>
                <a:lnTo>
                  <a:pt x="2301707" y="349398"/>
                </a:lnTo>
                <a:lnTo>
                  <a:pt x="2297458" y="333550"/>
                </a:lnTo>
                <a:lnTo>
                  <a:pt x="2297458" y="223197"/>
                </a:lnTo>
                <a:close/>
              </a:path>
              <a:path w="2362200" h="570230">
                <a:moveTo>
                  <a:pt x="2361687" y="360355"/>
                </a:moveTo>
                <a:lnTo>
                  <a:pt x="2334291" y="360992"/>
                </a:lnTo>
                <a:lnTo>
                  <a:pt x="2361687" y="360992"/>
                </a:lnTo>
                <a:lnTo>
                  <a:pt x="2361687" y="360355"/>
                </a:lnTo>
                <a:close/>
              </a:path>
              <a:path w="2362200" h="570230">
                <a:moveTo>
                  <a:pt x="2361687" y="133420"/>
                </a:moveTo>
                <a:lnTo>
                  <a:pt x="2154060" y="133420"/>
                </a:lnTo>
                <a:lnTo>
                  <a:pt x="2154060" y="223197"/>
                </a:lnTo>
                <a:lnTo>
                  <a:pt x="2361687" y="223197"/>
                </a:lnTo>
                <a:lnTo>
                  <a:pt x="2361687" y="133420"/>
                </a:lnTo>
                <a:close/>
              </a:path>
              <a:path w="2362200" h="570230">
                <a:moveTo>
                  <a:pt x="2297458" y="46134"/>
                </a:moveTo>
                <a:lnTo>
                  <a:pt x="2203943" y="74186"/>
                </a:lnTo>
                <a:lnTo>
                  <a:pt x="2203943" y="133420"/>
                </a:lnTo>
                <a:lnTo>
                  <a:pt x="2297458" y="133420"/>
                </a:lnTo>
                <a:lnTo>
                  <a:pt x="2297458" y="46134"/>
                </a:lnTo>
                <a:close/>
              </a:path>
              <a:path w="2362200" h="570230">
                <a:moveTo>
                  <a:pt x="1935888" y="133420"/>
                </a:moveTo>
                <a:lnTo>
                  <a:pt x="1842362" y="133420"/>
                </a:lnTo>
                <a:lnTo>
                  <a:pt x="1842362" y="324817"/>
                </a:lnTo>
                <a:lnTo>
                  <a:pt x="1851725" y="380490"/>
                </a:lnTo>
                <a:lnTo>
                  <a:pt x="1877044" y="420911"/>
                </a:lnTo>
                <a:lnTo>
                  <a:pt x="1914172" y="445550"/>
                </a:lnTo>
                <a:lnTo>
                  <a:pt x="1958956" y="453881"/>
                </a:lnTo>
                <a:lnTo>
                  <a:pt x="1987875" y="451182"/>
                </a:lnTo>
                <a:lnTo>
                  <a:pt x="2012649" y="443515"/>
                </a:lnTo>
                <a:lnTo>
                  <a:pt x="2032866" y="431520"/>
                </a:lnTo>
                <a:lnTo>
                  <a:pt x="2048115" y="415840"/>
                </a:lnTo>
                <a:lnTo>
                  <a:pt x="2141631" y="415840"/>
                </a:lnTo>
                <a:lnTo>
                  <a:pt x="2141631" y="367842"/>
                </a:lnTo>
                <a:lnTo>
                  <a:pt x="1990127" y="367842"/>
                </a:lnTo>
                <a:lnTo>
                  <a:pt x="1969028" y="364412"/>
                </a:lnTo>
                <a:lnTo>
                  <a:pt x="1951786" y="353968"/>
                </a:lnTo>
                <a:lnTo>
                  <a:pt x="1940155" y="336275"/>
                </a:lnTo>
                <a:lnTo>
                  <a:pt x="1935888" y="311100"/>
                </a:lnTo>
                <a:lnTo>
                  <a:pt x="1935888" y="133420"/>
                </a:lnTo>
                <a:close/>
              </a:path>
              <a:path w="2362200" h="570230">
                <a:moveTo>
                  <a:pt x="2141631" y="415840"/>
                </a:moveTo>
                <a:lnTo>
                  <a:pt x="2048115" y="415840"/>
                </a:lnTo>
                <a:lnTo>
                  <a:pt x="2048115" y="445148"/>
                </a:lnTo>
                <a:lnTo>
                  <a:pt x="2141631" y="445148"/>
                </a:lnTo>
                <a:lnTo>
                  <a:pt x="2141631" y="415840"/>
                </a:lnTo>
                <a:close/>
              </a:path>
              <a:path w="2362200" h="570230">
                <a:moveTo>
                  <a:pt x="2141631" y="133420"/>
                </a:moveTo>
                <a:lnTo>
                  <a:pt x="2048115" y="133420"/>
                </a:lnTo>
                <a:lnTo>
                  <a:pt x="2048115" y="303624"/>
                </a:lnTo>
                <a:lnTo>
                  <a:pt x="2043877" y="332330"/>
                </a:lnTo>
                <a:lnTo>
                  <a:pt x="2031981" y="352330"/>
                </a:lnTo>
                <a:lnTo>
                  <a:pt x="2013655" y="364032"/>
                </a:lnTo>
                <a:lnTo>
                  <a:pt x="1990127" y="367842"/>
                </a:lnTo>
                <a:lnTo>
                  <a:pt x="2141631" y="367842"/>
                </a:lnTo>
                <a:lnTo>
                  <a:pt x="2141631" y="133420"/>
                </a:lnTo>
                <a:close/>
              </a:path>
              <a:path w="2362200" h="570230">
                <a:moveTo>
                  <a:pt x="716920" y="133420"/>
                </a:moveTo>
                <a:lnTo>
                  <a:pt x="648367" y="133420"/>
                </a:lnTo>
                <a:lnTo>
                  <a:pt x="626556" y="163387"/>
                </a:lnTo>
                <a:lnTo>
                  <a:pt x="738124" y="430814"/>
                </a:lnTo>
                <a:lnTo>
                  <a:pt x="726297" y="454943"/>
                </a:lnTo>
                <a:lnTo>
                  <a:pt x="710378" y="470949"/>
                </a:lnTo>
                <a:lnTo>
                  <a:pt x="688849" y="479823"/>
                </a:lnTo>
                <a:lnTo>
                  <a:pt x="660189" y="482561"/>
                </a:lnTo>
                <a:lnTo>
                  <a:pt x="660189" y="569846"/>
                </a:lnTo>
                <a:lnTo>
                  <a:pt x="708834" y="567099"/>
                </a:lnTo>
                <a:lnTo>
                  <a:pt x="750386" y="553099"/>
                </a:lnTo>
                <a:lnTo>
                  <a:pt x="785383" y="527068"/>
                </a:lnTo>
                <a:lnTo>
                  <a:pt x="814364" y="488227"/>
                </a:lnTo>
                <a:lnTo>
                  <a:pt x="837869" y="435798"/>
                </a:lnTo>
                <a:lnTo>
                  <a:pt x="877218" y="324199"/>
                </a:lnTo>
                <a:lnTo>
                  <a:pt x="786122" y="324199"/>
                </a:lnTo>
                <a:lnTo>
                  <a:pt x="716920" y="133420"/>
                </a:lnTo>
                <a:close/>
              </a:path>
              <a:path w="2362200" h="570230">
                <a:moveTo>
                  <a:pt x="931563" y="296137"/>
                </a:moveTo>
                <a:lnTo>
                  <a:pt x="931364" y="296252"/>
                </a:lnTo>
                <a:lnTo>
                  <a:pt x="891177" y="411641"/>
                </a:lnTo>
                <a:lnTo>
                  <a:pt x="916637" y="429395"/>
                </a:lnTo>
                <a:lnTo>
                  <a:pt x="946617" y="442676"/>
                </a:lnTo>
                <a:lnTo>
                  <a:pt x="981109" y="450999"/>
                </a:lnTo>
                <a:lnTo>
                  <a:pt x="1020105" y="453881"/>
                </a:lnTo>
                <a:lnTo>
                  <a:pt x="1073351" y="448021"/>
                </a:lnTo>
                <a:lnTo>
                  <a:pt x="1118101" y="430939"/>
                </a:lnTo>
                <a:lnTo>
                  <a:pt x="1152437" y="403381"/>
                </a:lnTo>
                <a:lnTo>
                  <a:pt x="1174443" y="366097"/>
                </a:lnTo>
                <a:lnTo>
                  <a:pt x="1176033" y="356617"/>
                </a:lnTo>
                <a:lnTo>
                  <a:pt x="1023214" y="356617"/>
                </a:lnTo>
                <a:lnTo>
                  <a:pt x="990307" y="352253"/>
                </a:lnTo>
                <a:lnTo>
                  <a:pt x="964765" y="339939"/>
                </a:lnTo>
                <a:lnTo>
                  <a:pt x="945534" y="320845"/>
                </a:lnTo>
                <a:lnTo>
                  <a:pt x="931563" y="296137"/>
                </a:lnTo>
                <a:close/>
              </a:path>
              <a:path w="2362200" h="570230">
                <a:moveTo>
                  <a:pt x="445745" y="8722"/>
                </a:moveTo>
                <a:lnTo>
                  <a:pt x="352230" y="8722"/>
                </a:lnTo>
                <a:lnTo>
                  <a:pt x="352230" y="445148"/>
                </a:lnTo>
                <a:lnTo>
                  <a:pt x="445745" y="445148"/>
                </a:lnTo>
                <a:lnTo>
                  <a:pt x="445745" y="307372"/>
                </a:lnTo>
                <a:lnTo>
                  <a:pt x="548439" y="307372"/>
                </a:lnTo>
                <a:lnTo>
                  <a:pt x="534905" y="289279"/>
                </a:lnTo>
                <a:lnTo>
                  <a:pt x="548969" y="269960"/>
                </a:lnTo>
                <a:lnTo>
                  <a:pt x="445745" y="269960"/>
                </a:lnTo>
                <a:lnTo>
                  <a:pt x="445745" y="8722"/>
                </a:lnTo>
                <a:close/>
              </a:path>
              <a:path w="2362200" h="570230">
                <a:moveTo>
                  <a:pt x="548439" y="307372"/>
                </a:moveTo>
                <a:lnTo>
                  <a:pt x="445745" y="307372"/>
                </a:lnTo>
                <a:lnTo>
                  <a:pt x="545501" y="445148"/>
                </a:lnTo>
                <a:lnTo>
                  <a:pt x="651498" y="445148"/>
                </a:lnTo>
                <a:lnTo>
                  <a:pt x="548439" y="307372"/>
                </a:lnTo>
                <a:close/>
              </a:path>
              <a:path w="2362200" h="570230">
                <a:moveTo>
                  <a:pt x="1010126" y="0"/>
                </a:moveTo>
                <a:lnTo>
                  <a:pt x="963175" y="6491"/>
                </a:lnTo>
                <a:lnTo>
                  <a:pt x="921283" y="25457"/>
                </a:lnTo>
                <a:lnTo>
                  <a:pt x="888309" y="56136"/>
                </a:lnTo>
                <a:lnTo>
                  <a:pt x="868109" y="97766"/>
                </a:lnTo>
                <a:lnTo>
                  <a:pt x="915019" y="232464"/>
                </a:lnTo>
                <a:lnTo>
                  <a:pt x="932592" y="243045"/>
                </a:lnTo>
                <a:lnTo>
                  <a:pt x="951579" y="251913"/>
                </a:lnTo>
                <a:lnTo>
                  <a:pt x="971542" y="259336"/>
                </a:lnTo>
                <a:lnTo>
                  <a:pt x="1033786" y="278118"/>
                </a:lnTo>
                <a:lnTo>
                  <a:pt x="1061794" y="290064"/>
                </a:lnTo>
                <a:lnTo>
                  <a:pt x="1077528" y="303643"/>
                </a:lnTo>
                <a:lnTo>
                  <a:pt x="1082448" y="321079"/>
                </a:lnTo>
                <a:lnTo>
                  <a:pt x="1079857" y="333735"/>
                </a:lnTo>
                <a:lnTo>
                  <a:pt x="1070603" y="345162"/>
                </a:lnTo>
                <a:lnTo>
                  <a:pt x="1052463" y="353432"/>
                </a:lnTo>
                <a:lnTo>
                  <a:pt x="1023214" y="356617"/>
                </a:lnTo>
                <a:lnTo>
                  <a:pt x="1176033" y="356617"/>
                </a:lnTo>
                <a:lnTo>
                  <a:pt x="1173959" y="272247"/>
                </a:lnTo>
                <a:lnTo>
                  <a:pt x="1151858" y="238096"/>
                </a:lnTo>
                <a:lnTo>
                  <a:pt x="1119851" y="214210"/>
                </a:lnTo>
                <a:lnTo>
                  <a:pt x="1081890" y="197415"/>
                </a:lnTo>
                <a:lnTo>
                  <a:pt x="1041926" y="184538"/>
                </a:lnTo>
                <a:lnTo>
                  <a:pt x="1000977" y="170190"/>
                </a:lnTo>
                <a:lnTo>
                  <a:pt x="977157" y="157187"/>
                </a:lnTo>
                <a:lnTo>
                  <a:pt x="966081" y="144300"/>
                </a:lnTo>
                <a:lnTo>
                  <a:pt x="963363" y="130299"/>
                </a:lnTo>
                <a:lnTo>
                  <a:pt x="966286" y="117772"/>
                </a:lnTo>
                <a:lnTo>
                  <a:pt x="975055" y="107231"/>
                </a:lnTo>
                <a:lnTo>
                  <a:pt x="989668" y="99962"/>
                </a:lnTo>
                <a:lnTo>
                  <a:pt x="1010126" y="97253"/>
                </a:lnTo>
                <a:lnTo>
                  <a:pt x="1168898" y="97253"/>
                </a:lnTo>
                <a:lnTo>
                  <a:pt x="1141466" y="56021"/>
                </a:lnTo>
                <a:lnTo>
                  <a:pt x="1104894" y="25169"/>
                </a:lnTo>
                <a:lnTo>
                  <a:pt x="1060840" y="6360"/>
                </a:lnTo>
                <a:lnTo>
                  <a:pt x="1010126" y="0"/>
                </a:lnTo>
                <a:close/>
              </a:path>
              <a:path w="2362200" h="570230">
                <a:moveTo>
                  <a:pt x="841942" y="142498"/>
                </a:moveTo>
                <a:lnTo>
                  <a:pt x="786122" y="324199"/>
                </a:lnTo>
                <a:lnTo>
                  <a:pt x="877218" y="324199"/>
                </a:lnTo>
                <a:lnTo>
                  <a:pt x="891491" y="283719"/>
                </a:lnTo>
                <a:lnTo>
                  <a:pt x="841942" y="142498"/>
                </a:lnTo>
                <a:close/>
              </a:path>
              <a:path w="2362200" h="570230">
                <a:moveTo>
                  <a:pt x="614044" y="133420"/>
                </a:moveTo>
                <a:lnTo>
                  <a:pt x="539261" y="133420"/>
                </a:lnTo>
                <a:lnTo>
                  <a:pt x="445745" y="269960"/>
                </a:lnTo>
                <a:lnTo>
                  <a:pt x="548969" y="269960"/>
                </a:lnTo>
                <a:lnTo>
                  <a:pt x="626556" y="163387"/>
                </a:lnTo>
                <a:lnTo>
                  <a:pt x="614044" y="133420"/>
                </a:lnTo>
                <a:close/>
              </a:path>
              <a:path w="2362200" h="570230">
                <a:moveTo>
                  <a:pt x="1168898" y="97253"/>
                </a:moveTo>
                <a:lnTo>
                  <a:pt x="1010126" y="97253"/>
                </a:lnTo>
                <a:lnTo>
                  <a:pt x="1036644" y="100760"/>
                </a:lnTo>
                <a:lnTo>
                  <a:pt x="1057200" y="110814"/>
                </a:lnTo>
                <a:lnTo>
                  <a:pt x="1073080" y="126713"/>
                </a:lnTo>
                <a:lnTo>
                  <a:pt x="1085569" y="147754"/>
                </a:lnTo>
                <a:lnTo>
                  <a:pt x="1169734" y="98510"/>
                </a:lnTo>
                <a:lnTo>
                  <a:pt x="1168898" y="97253"/>
                </a:lnTo>
                <a:close/>
              </a:path>
              <a:path w="2362200" h="570230">
                <a:moveTo>
                  <a:pt x="86039" y="296137"/>
                </a:moveTo>
                <a:lnTo>
                  <a:pt x="0" y="346020"/>
                </a:lnTo>
                <a:lnTo>
                  <a:pt x="18693" y="381898"/>
                </a:lnTo>
                <a:lnTo>
                  <a:pt x="45556" y="411729"/>
                </a:lnTo>
                <a:lnTo>
                  <a:pt x="80530" y="434409"/>
                </a:lnTo>
                <a:lnTo>
                  <a:pt x="123555" y="448828"/>
                </a:lnTo>
                <a:lnTo>
                  <a:pt x="174570" y="453881"/>
                </a:lnTo>
                <a:lnTo>
                  <a:pt x="227817" y="448021"/>
                </a:lnTo>
                <a:lnTo>
                  <a:pt x="272566" y="430939"/>
                </a:lnTo>
                <a:lnTo>
                  <a:pt x="306902" y="403381"/>
                </a:lnTo>
                <a:lnTo>
                  <a:pt x="328909" y="366097"/>
                </a:lnTo>
                <a:lnTo>
                  <a:pt x="330499" y="356617"/>
                </a:lnTo>
                <a:lnTo>
                  <a:pt x="177690" y="356617"/>
                </a:lnTo>
                <a:lnTo>
                  <a:pt x="144777" y="352253"/>
                </a:lnTo>
                <a:lnTo>
                  <a:pt x="119233" y="339939"/>
                </a:lnTo>
                <a:lnTo>
                  <a:pt x="100004" y="320845"/>
                </a:lnTo>
                <a:lnTo>
                  <a:pt x="86039" y="296137"/>
                </a:lnTo>
                <a:close/>
              </a:path>
              <a:path w="2362200" h="570230">
                <a:moveTo>
                  <a:pt x="164591" y="0"/>
                </a:moveTo>
                <a:lnTo>
                  <a:pt x="120383" y="5730"/>
                </a:lnTo>
                <a:lnTo>
                  <a:pt x="80425" y="22503"/>
                </a:lnTo>
                <a:lnTo>
                  <a:pt x="47919" y="49689"/>
                </a:lnTo>
                <a:lnTo>
                  <a:pt x="26068" y="86662"/>
                </a:lnTo>
                <a:lnTo>
                  <a:pt x="18072" y="132791"/>
                </a:lnTo>
                <a:lnTo>
                  <a:pt x="29023" y="186241"/>
                </a:lnTo>
                <a:lnTo>
                  <a:pt x="57978" y="223736"/>
                </a:lnTo>
                <a:lnTo>
                  <a:pt x="99092" y="248957"/>
                </a:lnTo>
                <a:lnTo>
                  <a:pt x="146519" y="265583"/>
                </a:lnTo>
                <a:lnTo>
                  <a:pt x="188256" y="278118"/>
                </a:lnTo>
                <a:lnTo>
                  <a:pt x="216261" y="290064"/>
                </a:lnTo>
                <a:lnTo>
                  <a:pt x="231994" y="303643"/>
                </a:lnTo>
                <a:lnTo>
                  <a:pt x="236914" y="321079"/>
                </a:lnTo>
                <a:lnTo>
                  <a:pt x="234323" y="333735"/>
                </a:lnTo>
                <a:lnTo>
                  <a:pt x="225070" y="345162"/>
                </a:lnTo>
                <a:lnTo>
                  <a:pt x="206933" y="353432"/>
                </a:lnTo>
                <a:lnTo>
                  <a:pt x="177690" y="356617"/>
                </a:lnTo>
                <a:lnTo>
                  <a:pt x="330499" y="356617"/>
                </a:lnTo>
                <a:lnTo>
                  <a:pt x="328425" y="272247"/>
                </a:lnTo>
                <a:lnTo>
                  <a:pt x="306323" y="238096"/>
                </a:lnTo>
                <a:lnTo>
                  <a:pt x="274317" y="214210"/>
                </a:lnTo>
                <a:lnTo>
                  <a:pt x="236356" y="197415"/>
                </a:lnTo>
                <a:lnTo>
                  <a:pt x="196391" y="184538"/>
                </a:lnTo>
                <a:lnTo>
                  <a:pt x="155443" y="170190"/>
                </a:lnTo>
                <a:lnTo>
                  <a:pt x="131622" y="157187"/>
                </a:lnTo>
                <a:lnTo>
                  <a:pt x="120546" y="144300"/>
                </a:lnTo>
                <a:lnTo>
                  <a:pt x="117828" y="130299"/>
                </a:lnTo>
                <a:lnTo>
                  <a:pt x="120752" y="117772"/>
                </a:lnTo>
                <a:lnTo>
                  <a:pt x="129520" y="107231"/>
                </a:lnTo>
                <a:lnTo>
                  <a:pt x="144134" y="99962"/>
                </a:lnTo>
                <a:lnTo>
                  <a:pt x="164591" y="97253"/>
                </a:lnTo>
                <a:lnTo>
                  <a:pt x="323363" y="97253"/>
                </a:lnTo>
                <a:lnTo>
                  <a:pt x="295931" y="56021"/>
                </a:lnTo>
                <a:lnTo>
                  <a:pt x="259359" y="25169"/>
                </a:lnTo>
                <a:lnTo>
                  <a:pt x="215306" y="6360"/>
                </a:lnTo>
                <a:lnTo>
                  <a:pt x="164591" y="0"/>
                </a:lnTo>
                <a:close/>
              </a:path>
              <a:path w="2362200" h="570230">
                <a:moveTo>
                  <a:pt x="323363" y="97253"/>
                </a:moveTo>
                <a:lnTo>
                  <a:pt x="164591" y="97253"/>
                </a:lnTo>
                <a:lnTo>
                  <a:pt x="191110" y="100760"/>
                </a:lnTo>
                <a:lnTo>
                  <a:pt x="211666" y="110814"/>
                </a:lnTo>
                <a:lnTo>
                  <a:pt x="227545" y="126713"/>
                </a:lnTo>
                <a:lnTo>
                  <a:pt x="240034" y="147754"/>
                </a:lnTo>
                <a:lnTo>
                  <a:pt x="324199" y="98510"/>
                </a:lnTo>
                <a:lnTo>
                  <a:pt x="323363" y="97253"/>
                </a:lnTo>
                <a:close/>
              </a:path>
            </a:pathLst>
          </a:custGeom>
          <a:solidFill>
            <a:srgbClr val="00B4FF"/>
          </a:solidFill>
        </p:spPr>
        <p:txBody>
          <a:bodyPr wrap="square" lIns="0" tIns="0" rIns="0" bIns="0" rtlCol="0"/>
          <a:lstStyle/>
          <a:p>
            <a:endParaRPr sz="982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B9A0AC7-305C-964E-AC61-389803B00B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4" t="21101" r="6834" b="36070"/>
          <a:stretch/>
        </p:blipFill>
        <p:spPr>
          <a:xfrm>
            <a:off x="245924" y="6345238"/>
            <a:ext cx="1929095" cy="504000"/>
          </a:xfrm>
          <a:prstGeom prst="rect">
            <a:avLst/>
          </a:prstGeom>
        </p:spPr>
      </p:pic>
      <p:sp>
        <p:nvSpPr>
          <p:cNvPr id="9" name="Объект 2">
            <a:extLst>
              <a:ext uri="{FF2B5EF4-FFF2-40B4-BE49-F238E27FC236}">
                <a16:creationId xmlns:a16="http://schemas.microsoft.com/office/drawing/2014/main" id="{37CEFA1D-0A12-7E43-87EF-B3C7CECEB0F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0528" y="2216243"/>
            <a:ext cx="5596986" cy="412899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id="{6D9AE4E9-7233-704E-9B10-9B2A3A4BE531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14486" y="1604823"/>
            <a:ext cx="5596986" cy="611421"/>
          </a:xfrm>
        </p:spPr>
        <p:txBody>
          <a:bodyPr anchor="t">
            <a:normAutofit/>
          </a:bodyPr>
          <a:lstStyle>
            <a:lvl1pPr marL="0" indent="0">
              <a:buNone/>
              <a:defRPr sz="1800" b="1"/>
            </a:lvl1pPr>
            <a:lvl2pPr marL="249494" indent="0">
              <a:buNone/>
              <a:defRPr sz="1091" b="1"/>
            </a:lvl2pPr>
            <a:lvl3pPr marL="498988" indent="0">
              <a:buNone/>
              <a:defRPr sz="982" b="1"/>
            </a:lvl3pPr>
            <a:lvl4pPr marL="748482" indent="0">
              <a:buNone/>
              <a:defRPr sz="873" b="1"/>
            </a:lvl4pPr>
            <a:lvl5pPr marL="997976" indent="0">
              <a:buNone/>
              <a:defRPr sz="873" b="1"/>
            </a:lvl5pPr>
            <a:lvl6pPr marL="1247470" indent="0">
              <a:buNone/>
              <a:defRPr sz="873" b="1"/>
            </a:lvl6pPr>
            <a:lvl7pPr marL="1496964" indent="0">
              <a:buNone/>
              <a:defRPr sz="873" b="1"/>
            </a:lvl7pPr>
            <a:lvl8pPr marL="1746458" indent="0">
              <a:buNone/>
              <a:defRPr sz="873" b="1"/>
            </a:lvl8pPr>
            <a:lvl9pPr marL="1995952" indent="0">
              <a:buNone/>
              <a:defRPr sz="87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Текст 2">
            <a:extLst>
              <a:ext uri="{FF2B5EF4-FFF2-40B4-BE49-F238E27FC236}">
                <a16:creationId xmlns:a16="http://schemas.microsoft.com/office/drawing/2014/main" id="{188275F4-4DC9-F54B-970F-DC3F27A7A6A7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6294977" y="1604823"/>
            <a:ext cx="5596986" cy="611421"/>
          </a:xfrm>
        </p:spPr>
        <p:txBody>
          <a:bodyPr anchor="t">
            <a:normAutofit/>
          </a:bodyPr>
          <a:lstStyle>
            <a:lvl1pPr marL="0" indent="0">
              <a:buNone/>
              <a:defRPr sz="1800" b="1"/>
            </a:lvl1pPr>
            <a:lvl2pPr marL="249494" indent="0">
              <a:buNone/>
              <a:defRPr sz="1091" b="1"/>
            </a:lvl2pPr>
            <a:lvl3pPr marL="498988" indent="0">
              <a:buNone/>
              <a:defRPr sz="982" b="1"/>
            </a:lvl3pPr>
            <a:lvl4pPr marL="748482" indent="0">
              <a:buNone/>
              <a:defRPr sz="873" b="1"/>
            </a:lvl4pPr>
            <a:lvl5pPr marL="997976" indent="0">
              <a:buNone/>
              <a:defRPr sz="873" b="1"/>
            </a:lvl5pPr>
            <a:lvl6pPr marL="1247470" indent="0">
              <a:buNone/>
              <a:defRPr sz="873" b="1"/>
            </a:lvl6pPr>
            <a:lvl7pPr marL="1496964" indent="0">
              <a:buNone/>
              <a:defRPr sz="873" b="1"/>
            </a:lvl7pPr>
            <a:lvl8pPr marL="1746458" indent="0">
              <a:buNone/>
              <a:defRPr sz="873" b="1"/>
            </a:lvl8pPr>
            <a:lvl9pPr marL="1995952" indent="0">
              <a:buNone/>
              <a:defRPr sz="87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366729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>
          <p15:clr>
            <a:srgbClr val="FBAE40"/>
          </p15:clr>
        </p15:guide>
        <p15:guide id="2" pos="189">
          <p15:clr>
            <a:srgbClr val="FBAE40"/>
          </p15:clr>
        </p15:guide>
        <p15:guide id="4" orient="horz" pos="300">
          <p15:clr>
            <a:srgbClr val="FBAE40"/>
          </p15:clr>
        </p15:guide>
        <p15:guide id="7" orient="horz" pos="867">
          <p15:clr>
            <a:srgbClr val="FBAE40"/>
          </p15:clr>
        </p15:guide>
        <p15:guide id="8" orient="horz" pos="1003">
          <p15:clr>
            <a:srgbClr val="FBAE40"/>
          </p15:clr>
        </p15:guide>
        <p15:guide id="10" pos="3840">
          <p15:clr>
            <a:srgbClr val="FBAE40"/>
          </p15:clr>
        </p15:guide>
        <p15:guide id="11" pos="7491">
          <p15:clr>
            <a:srgbClr val="FBAE40"/>
          </p15:clr>
        </p15:guide>
        <p15:guide id="12" pos="3953">
          <p15:clr>
            <a:srgbClr val="FBAE40"/>
          </p15:clr>
        </p15:guide>
        <p15:guide id="13" pos="3727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21B89D-C230-514A-B320-33FC2C86BA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798" y="1710168"/>
            <a:ext cx="10515889" cy="2852013"/>
          </a:xfrm>
        </p:spPr>
        <p:txBody>
          <a:bodyPr anchor="b"/>
          <a:lstStyle>
            <a:lvl1pPr>
              <a:defRPr sz="3274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134A433-8535-6040-A324-FA301AF6A4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798" y="4589039"/>
            <a:ext cx="10515889" cy="1500512"/>
          </a:xfrm>
        </p:spPr>
        <p:txBody>
          <a:bodyPr/>
          <a:lstStyle>
            <a:lvl1pPr marL="0" indent="0">
              <a:buNone/>
              <a:defRPr sz="1310">
                <a:solidFill>
                  <a:schemeClr val="tx1">
                    <a:tint val="75000"/>
                  </a:schemeClr>
                </a:solidFill>
              </a:defRPr>
            </a:lvl1pPr>
            <a:lvl2pPr marL="249494" indent="0">
              <a:buNone/>
              <a:defRPr sz="1091">
                <a:solidFill>
                  <a:schemeClr val="tx1">
                    <a:tint val="75000"/>
                  </a:schemeClr>
                </a:solidFill>
              </a:defRPr>
            </a:lvl2pPr>
            <a:lvl3pPr marL="498988" indent="0">
              <a:buNone/>
              <a:defRPr sz="982">
                <a:solidFill>
                  <a:schemeClr val="tx1">
                    <a:tint val="75000"/>
                  </a:schemeClr>
                </a:solidFill>
              </a:defRPr>
            </a:lvl3pPr>
            <a:lvl4pPr marL="748482" indent="0">
              <a:buNone/>
              <a:defRPr sz="873">
                <a:solidFill>
                  <a:schemeClr val="tx1">
                    <a:tint val="75000"/>
                  </a:schemeClr>
                </a:solidFill>
              </a:defRPr>
            </a:lvl4pPr>
            <a:lvl5pPr marL="997976" indent="0">
              <a:buNone/>
              <a:defRPr sz="873">
                <a:solidFill>
                  <a:schemeClr val="tx1">
                    <a:tint val="75000"/>
                  </a:schemeClr>
                </a:solidFill>
              </a:defRPr>
            </a:lvl5pPr>
            <a:lvl6pPr marL="1247470" indent="0">
              <a:buNone/>
              <a:defRPr sz="873">
                <a:solidFill>
                  <a:schemeClr val="tx1">
                    <a:tint val="75000"/>
                  </a:schemeClr>
                </a:solidFill>
              </a:defRPr>
            </a:lvl6pPr>
            <a:lvl7pPr marL="1496964" indent="0">
              <a:buNone/>
              <a:defRPr sz="873">
                <a:solidFill>
                  <a:schemeClr val="tx1">
                    <a:tint val="75000"/>
                  </a:schemeClr>
                </a:solidFill>
              </a:defRPr>
            </a:lvl7pPr>
            <a:lvl8pPr marL="1746458" indent="0">
              <a:buNone/>
              <a:defRPr sz="873">
                <a:solidFill>
                  <a:schemeClr val="tx1">
                    <a:tint val="75000"/>
                  </a:schemeClr>
                </a:solidFill>
              </a:defRPr>
            </a:lvl8pPr>
            <a:lvl9pPr marL="1995952" indent="0">
              <a:buNone/>
              <a:defRPr sz="87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F1A9079-BFCD-A64A-A1A2-F89BEDA94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89E46-D614-0D45-86EF-24511F9A076D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6D8B0B-3B6C-444E-AB5A-272761FB98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F225DDE-6683-1340-9257-BC55BE59C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38A3B-6CF2-2B41-86EC-E5A119BD06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04782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A350FAB-E2E7-C348-9C4D-1363D87961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89E46-D614-0D45-86EF-24511F9A076D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5A79C23-D1EB-6545-A665-3A0B10ED2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E0F9B0F-8E78-F34E-9C53-1757E01CD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38A3B-6CF2-2B41-86EC-E5A119BD06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4692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88FFFC-A046-0E40-AA29-0092EDB7A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500" y="457431"/>
            <a:ext cx="3932748" cy="1600143"/>
          </a:xfrm>
        </p:spPr>
        <p:txBody>
          <a:bodyPr anchor="b"/>
          <a:lstStyle>
            <a:lvl1pPr>
              <a:defRPr sz="174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D1A062C-C81B-224A-9F28-7213376F3F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333" y="987635"/>
            <a:ext cx="6172056" cy="4873200"/>
          </a:xfrm>
        </p:spPr>
        <p:txBody>
          <a:bodyPr/>
          <a:lstStyle>
            <a:lvl1pPr>
              <a:defRPr sz="1746"/>
            </a:lvl1pPr>
            <a:lvl2pPr>
              <a:defRPr sz="1528"/>
            </a:lvl2pPr>
            <a:lvl3pPr>
              <a:defRPr sz="1310"/>
            </a:lvl3pPr>
            <a:lvl4pPr>
              <a:defRPr sz="1091"/>
            </a:lvl4pPr>
            <a:lvl5pPr>
              <a:defRPr sz="1091"/>
            </a:lvl5pPr>
            <a:lvl6pPr>
              <a:defRPr sz="1091"/>
            </a:lvl6pPr>
            <a:lvl7pPr>
              <a:defRPr sz="1091"/>
            </a:lvl7pPr>
            <a:lvl8pPr>
              <a:defRPr sz="1091"/>
            </a:lvl8pPr>
            <a:lvl9pPr>
              <a:defRPr sz="1091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B8CB667-1449-8B41-B77D-4B96124322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500" y="2057573"/>
            <a:ext cx="3932748" cy="3811059"/>
          </a:xfrm>
        </p:spPr>
        <p:txBody>
          <a:bodyPr/>
          <a:lstStyle>
            <a:lvl1pPr marL="0" indent="0">
              <a:buNone/>
              <a:defRPr sz="873"/>
            </a:lvl1pPr>
            <a:lvl2pPr marL="249494" indent="0">
              <a:buNone/>
              <a:defRPr sz="764"/>
            </a:lvl2pPr>
            <a:lvl3pPr marL="498988" indent="0">
              <a:buNone/>
              <a:defRPr sz="655"/>
            </a:lvl3pPr>
            <a:lvl4pPr marL="748482" indent="0">
              <a:buNone/>
              <a:defRPr sz="546"/>
            </a:lvl4pPr>
            <a:lvl5pPr marL="997976" indent="0">
              <a:buNone/>
              <a:defRPr sz="546"/>
            </a:lvl5pPr>
            <a:lvl6pPr marL="1247470" indent="0">
              <a:buNone/>
              <a:defRPr sz="546"/>
            </a:lvl6pPr>
            <a:lvl7pPr marL="1496964" indent="0">
              <a:buNone/>
              <a:defRPr sz="546"/>
            </a:lvl7pPr>
            <a:lvl8pPr marL="1746458" indent="0">
              <a:buNone/>
              <a:defRPr sz="546"/>
            </a:lvl8pPr>
            <a:lvl9pPr marL="1995952" indent="0">
              <a:buNone/>
              <a:defRPr sz="54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76D17BB-87D4-0949-9761-0EF02AAF6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89E46-D614-0D45-86EF-24511F9A076D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C0BD0A4-3DAF-F947-BABC-32752D89E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1C81277-06ED-3242-A1CB-4681055D6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38A3B-6CF2-2B41-86EC-E5A119BD06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6945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265057-8941-7341-91CE-4F57EB57A9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627" y="364733"/>
            <a:ext cx="11552747" cy="1026620"/>
          </a:xfrm>
        </p:spPr>
        <p:txBody>
          <a:bodyPr>
            <a:normAutofit/>
          </a:bodyPr>
          <a:lstStyle>
            <a:lvl1pPr>
              <a:defRPr sz="3602" b="1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3BE1FEC-26FA-744B-8293-99EDB8C479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9627" y="1599276"/>
            <a:ext cx="11552747" cy="45777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8ACEDCA-CFCD-FE4F-8A6B-23F22B995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89E46-D614-0D45-86EF-24511F9A076D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BB95371-4808-054A-B8B2-0C626EB44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FF026D9-F082-774A-B64D-1E06786C0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38A3B-6CF2-2B41-86EC-E5A119BD06AB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bject 19">
            <a:extLst>
              <a:ext uri="{FF2B5EF4-FFF2-40B4-BE49-F238E27FC236}">
                <a16:creationId xmlns:a16="http://schemas.microsoft.com/office/drawing/2014/main" id="{BE0BACFF-0459-B74C-97EF-2CB021ACCF24}"/>
              </a:ext>
            </a:extLst>
          </p:cNvPr>
          <p:cNvSpPr/>
          <p:nvPr/>
        </p:nvSpPr>
        <p:spPr>
          <a:xfrm>
            <a:off x="10439833" y="362479"/>
            <a:ext cx="1432541" cy="311192"/>
          </a:xfrm>
          <a:custGeom>
            <a:avLst/>
            <a:gdLst/>
            <a:ahLst/>
            <a:cxnLst/>
            <a:rect l="l" t="t" r="r" b="b"/>
            <a:pathLst>
              <a:path w="2362200" h="570230">
                <a:moveTo>
                  <a:pt x="1356744" y="124687"/>
                </a:moveTo>
                <a:lnTo>
                  <a:pt x="1311598" y="130428"/>
                </a:lnTo>
                <a:lnTo>
                  <a:pt x="1271788" y="146715"/>
                </a:lnTo>
                <a:lnTo>
                  <a:pt x="1238594" y="172146"/>
                </a:lnTo>
                <a:lnTo>
                  <a:pt x="1213298" y="205319"/>
                </a:lnTo>
                <a:lnTo>
                  <a:pt x="1197181" y="244831"/>
                </a:lnTo>
                <a:lnTo>
                  <a:pt x="1191523" y="289279"/>
                </a:lnTo>
                <a:lnTo>
                  <a:pt x="1197181" y="333731"/>
                </a:lnTo>
                <a:lnTo>
                  <a:pt x="1213298" y="373246"/>
                </a:lnTo>
                <a:lnTo>
                  <a:pt x="1238594" y="406420"/>
                </a:lnTo>
                <a:lnTo>
                  <a:pt x="1271788" y="431853"/>
                </a:lnTo>
                <a:lnTo>
                  <a:pt x="1311598" y="448140"/>
                </a:lnTo>
                <a:lnTo>
                  <a:pt x="1356744" y="453881"/>
                </a:lnTo>
                <a:lnTo>
                  <a:pt x="1400796" y="448140"/>
                </a:lnTo>
                <a:lnTo>
                  <a:pt x="1440056" y="431903"/>
                </a:lnTo>
                <a:lnTo>
                  <a:pt x="1472917" y="406535"/>
                </a:lnTo>
                <a:lnTo>
                  <a:pt x="1497650" y="373454"/>
                </a:lnTo>
                <a:lnTo>
                  <a:pt x="1476967" y="361612"/>
                </a:lnTo>
                <a:lnTo>
                  <a:pt x="1355497" y="361612"/>
                </a:lnTo>
                <a:lnTo>
                  <a:pt x="1327389" y="356360"/>
                </a:lnTo>
                <a:lnTo>
                  <a:pt x="1305068" y="341579"/>
                </a:lnTo>
                <a:lnTo>
                  <a:pt x="1290348" y="318732"/>
                </a:lnTo>
                <a:lnTo>
                  <a:pt x="1285039" y="289279"/>
                </a:lnTo>
                <a:lnTo>
                  <a:pt x="1290348" y="259832"/>
                </a:lnTo>
                <a:lnTo>
                  <a:pt x="1305068" y="236987"/>
                </a:lnTo>
                <a:lnTo>
                  <a:pt x="1327389" y="222208"/>
                </a:lnTo>
                <a:lnTo>
                  <a:pt x="1355497" y="216956"/>
                </a:lnTo>
                <a:lnTo>
                  <a:pt x="1476167" y="216956"/>
                </a:lnTo>
                <a:lnTo>
                  <a:pt x="1497650" y="204496"/>
                </a:lnTo>
                <a:lnTo>
                  <a:pt x="1472830" y="171772"/>
                </a:lnTo>
                <a:lnTo>
                  <a:pt x="1439825" y="146588"/>
                </a:lnTo>
                <a:lnTo>
                  <a:pt x="1400506" y="130406"/>
                </a:lnTo>
                <a:lnTo>
                  <a:pt x="1356744" y="124687"/>
                </a:lnTo>
                <a:close/>
              </a:path>
              <a:path w="2362200" h="570230">
                <a:moveTo>
                  <a:pt x="1659719" y="124687"/>
                </a:moveTo>
                <a:lnTo>
                  <a:pt x="1615657" y="130428"/>
                </a:lnTo>
                <a:lnTo>
                  <a:pt x="1576150" y="146715"/>
                </a:lnTo>
                <a:lnTo>
                  <a:pt x="1542739" y="172146"/>
                </a:lnTo>
                <a:lnTo>
                  <a:pt x="1516966" y="205319"/>
                </a:lnTo>
                <a:lnTo>
                  <a:pt x="1500372" y="244831"/>
                </a:lnTo>
                <a:lnTo>
                  <a:pt x="1494498" y="289279"/>
                </a:lnTo>
                <a:lnTo>
                  <a:pt x="1500372" y="333731"/>
                </a:lnTo>
                <a:lnTo>
                  <a:pt x="1516966" y="373246"/>
                </a:lnTo>
                <a:lnTo>
                  <a:pt x="1542739" y="406420"/>
                </a:lnTo>
                <a:lnTo>
                  <a:pt x="1576150" y="431853"/>
                </a:lnTo>
                <a:lnTo>
                  <a:pt x="1615657" y="448140"/>
                </a:lnTo>
                <a:lnTo>
                  <a:pt x="1659719" y="453881"/>
                </a:lnTo>
                <a:lnTo>
                  <a:pt x="1703780" y="448140"/>
                </a:lnTo>
                <a:lnTo>
                  <a:pt x="1743285" y="431853"/>
                </a:lnTo>
                <a:lnTo>
                  <a:pt x="1776693" y="406420"/>
                </a:lnTo>
                <a:lnTo>
                  <a:pt x="1802463" y="373246"/>
                </a:lnTo>
                <a:lnTo>
                  <a:pt x="1806825" y="362858"/>
                </a:lnTo>
                <a:lnTo>
                  <a:pt x="1659719" y="362858"/>
                </a:lnTo>
                <a:lnTo>
                  <a:pt x="1631419" y="357586"/>
                </a:lnTo>
                <a:lnTo>
                  <a:pt x="1608670" y="342670"/>
                </a:lnTo>
                <a:lnTo>
                  <a:pt x="1593519" y="319452"/>
                </a:lnTo>
                <a:lnTo>
                  <a:pt x="1588014" y="289279"/>
                </a:lnTo>
                <a:lnTo>
                  <a:pt x="1593519" y="259113"/>
                </a:lnTo>
                <a:lnTo>
                  <a:pt x="1608670" y="235902"/>
                </a:lnTo>
                <a:lnTo>
                  <a:pt x="1631419" y="220990"/>
                </a:lnTo>
                <a:lnTo>
                  <a:pt x="1659719" y="215721"/>
                </a:lnTo>
                <a:lnTo>
                  <a:pt x="1806831" y="215721"/>
                </a:lnTo>
                <a:lnTo>
                  <a:pt x="1802463" y="205319"/>
                </a:lnTo>
                <a:lnTo>
                  <a:pt x="1776693" y="172146"/>
                </a:lnTo>
                <a:lnTo>
                  <a:pt x="1743285" y="146715"/>
                </a:lnTo>
                <a:lnTo>
                  <a:pt x="1703780" y="130428"/>
                </a:lnTo>
                <a:lnTo>
                  <a:pt x="1659719" y="124687"/>
                </a:lnTo>
                <a:close/>
              </a:path>
              <a:path w="2362200" h="570230">
                <a:moveTo>
                  <a:pt x="1806831" y="215721"/>
                </a:moveTo>
                <a:lnTo>
                  <a:pt x="1659719" y="215721"/>
                </a:lnTo>
                <a:lnTo>
                  <a:pt x="1688016" y="220990"/>
                </a:lnTo>
                <a:lnTo>
                  <a:pt x="1710762" y="235902"/>
                </a:lnTo>
                <a:lnTo>
                  <a:pt x="1725909" y="259113"/>
                </a:lnTo>
                <a:lnTo>
                  <a:pt x="1731413" y="289279"/>
                </a:lnTo>
                <a:lnTo>
                  <a:pt x="1725909" y="319452"/>
                </a:lnTo>
                <a:lnTo>
                  <a:pt x="1710762" y="342670"/>
                </a:lnTo>
                <a:lnTo>
                  <a:pt x="1688016" y="357586"/>
                </a:lnTo>
                <a:lnTo>
                  <a:pt x="1659719" y="362858"/>
                </a:lnTo>
                <a:lnTo>
                  <a:pt x="1806825" y="362858"/>
                </a:lnTo>
                <a:lnTo>
                  <a:pt x="1819055" y="333731"/>
                </a:lnTo>
                <a:lnTo>
                  <a:pt x="1824928" y="289279"/>
                </a:lnTo>
                <a:lnTo>
                  <a:pt x="1819055" y="244831"/>
                </a:lnTo>
                <a:lnTo>
                  <a:pt x="1806831" y="215721"/>
                </a:lnTo>
                <a:close/>
              </a:path>
              <a:path w="2362200" h="570230">
                <a:moveTo>
                  <a:pt x="1415977" y="326691"/>
                </a:moveTo>
                <a:lnTo>
                  <a:pt x="1406175" y="341353"/>
                </a:lnTo>
                <a:lnTo>
                  <a:pt x="1392283" y="352334"/>
                </a:lnTo>
                <a:lnTo>
                  <a:pt x="1375118" y="359224"/>
                </a:lnTo>
                <a:lnTo>
                  <a:pt x="1355497" y="361612"/>
                </a:lnTo>
                <a:lnTo>
                  <a:pt x="1476967" y="361612"/>
                </a:lnTo>
                <a:lnTo>
                  <a:pt x="1415977" y="326691"/>
                </a:lnTo>
                <a:close/>
              </a:path>
              <a:path w="2362200" h="570230">
                <a:moveTo>
                  <a:pt x="1476167" y="216956"/>
                </a:moveTo>
                <a:lnTo>
                  <a:pt x="1355497" y="216956"/>
                </a:lnTo>
                <a:lnTo>
                  <a:pt x="1375031" y="219344"/>
                </a:lnTo>
                <a:lnTo>
                  <a:pt x="1392051" y="226232"/>
                </a:lnTo>
                <a:lnTo>
                  <a:pt x="1405915" y="237210"/>
                </a:lnTo>
                <a:lnTo>
                  <a:pt x="1415977" y="251866"/>
                </a:lnTo>
                <a:lnTo>
                  <a:pt x="1476167" y="216956"/>
                </a:lnTo>
                <a:close/>
              </a:path>
              <a:path w="2362200" h="570230">
                <a:moveTo>
                  <a:pt x="2297458" y="223197"/>
                </a:moveTo>
                <a:lnTo>
                  <a:pt x="2203943" y="223197"/>
                </a:lnTo>
                <a:lnTo>
                  <a:pt x="2203943" y="333550"/>
                </a:lnTo>
                <a:lnTo>
                  <a:pt x="2208616" y="379871"/>
                </a:lnTo>
                <a:lnTo>
                  <a:pt x="2224273" y="414131"/>
                </a:lnTo>
                <a:lnTo>
                  <a:pt x="2253368" y="436391"/>
                </a:lnTo>
                <a:lnTo>
                  <a:pt x="2298354" y="446710"/>
                </a:lnTo>
                <a:lnTo>
                  <a:pt x="2361687" y="445148"/>
                </a:lnTo>
                <a:lnTo>
                  <a:pt x="2361687" y="360992"/>
                </a:lnTo>
                <a:lnTo>
                  <a:pt x="2334291" y="360992"/>
                </a:lnTo>
                <a:lnTo>
                  <a:pt x="2314141" y="357943"/>
                </a:lnTo>
                <a:lnTo>
                  <a:pt x="2301707" y="349398"/>
                </a:lnTo>
                <a:lnTo>
                  <a:pt x="2297458" y="333550"/>
                </a:lnTo>
                <a:lnTo>
                  <a:pt x="2297458" y="223197"/>
                </a:lnTo>
                <a:close/>
              </a:path>
              <a:path w="2362200" h="570230">
                <a:moveTo>
                  <a:pt x="2361687" y="360355"/>
                </a:moveTo>
                <a:lnTo>
                  <a:pt x="2334291" y="360992"/>
                </a:lnTo>
                <a:lnTo>
                  <a:pt x="2361687" y="360992"/>
                </a:lnTo>
                <a:lnTo>
                  <a:pt x="2361687" y="360355"/>
                </a:lnTo>
                <a:close/>
              </a:path>
              <a:path w="2362200" h="570230">
                <a:moveTo>
                  <a:pt x="2361687" y="133420"/>
                </a:moveTo>
                <a:lnTo>
                  <a:pt x="2154060" y="133420"/>
                </a:lnTo>
                <a:lnTo>
                  <a:pt x="2154060" y="223197"/>
                </a:lnTo>
                <a:lnTo>
                  <a:pt x="2361687" y="223197"/>
                </a:lnTo>
                <a:lnTo>
                  <a:pt x="2361687" y="133420"/>
                </a:lnTo>
                <a:close/>
              </a:path>
              <a:path w="2362200" h="570230">
                <a:moveTo>
                  <a:pt x="2297458" y="46134"/>
                </a:moveTo>
                <a:lnTo>
                  <a:pt x="2203943" y="74186"/>
                </a:lnTo>
                <a:lnTo>
                  <a:pt x="2203943" y="133420"/>
                </a:lnTo>
                <a:lnTo>
                  <a:pt x="2297458" y="133420"/>
                </a:lnTo>
                <a:lnTo>
                  <a:pt x="2297458" y="46134"/>
                </a:lnTo>
                <a:close/>
              </a:path>
              <a:path w="2362200" h="570230">
                <a:moveTo>
                  <a:pt x="1935888" y="133420"/>
                </a:moveTo>
                <a:lnTo>
                  <a:pt x="1842362" y="133420"/>
                </a:lnTo>
                <a:lnTo>
                  <a:pt x="1842362" y="324817"/>
                </a:lnTo>
                <a:lnTo>
                  <a:pt x="1851725" y="380490"/>
                </a:lnTo>
                <a:lnTo>
                  <a:pt x="1877044" y="420911"/>
                </a:lnTo>
                <a:lnTo>
                  <a:pt x="1914172" y="445550"/>
                </a:lnTo>
                <a:lnTo>
                  <a:pt x="1958956" y="453881"/>
                </a:lnTo>
                <a:lnTo>
                  <a:pt x="1987875" y="451182"/>
                </a:lnTo>
                <a:lnTo>
                  <a:pt x="2012649" y="443515"/>
                </a:lnTo>
                <a:lnTo>
                  <a:pt x="2032866" y="431520"/>
                </a:lnTo>
                <a:lnTo>
                  <a:pt x="2048115" y="415840"/>
                </a:lnTo>
                <a:lnTo>
                  <a:pt x="2141631" y="415840"/>
                </a:lnTo>
                <a:lnTo>
                  <a:pt x="2141631" y="367842"/>
                </a:lnTo>
                <a:lnTo>
                  <a:pt x="1990127" y="367842"/>
                </a:lnTo>
                <a:lnTo>
                  <a:pt x="1969028" y="364412"/>
                </a:lnTo>
                <a:lnTo>
                  <a:pt x="1951786" y="353968"/>
                </a:lnTo>
                <a:lnTo>
                  <a:pt x="1940155" y="336275"/>
                </a:lnTo>
                <a:lnTo>
                  <a:pt x="1935888" y="311100"/>
                </a:lnTo>
                <a:lnTo>
                  <a:pt x="1935888" y="133420"/>
                </a:lnTo>
                <a:close/>
              </a:path>
              <a:path w="2362200" h="570230">
                <a:moveTo>
                  <a:pt x="2141631" y="415840"/>
                </a:moveTo>
                <a:lnTo>
                  <a:pt x="2048115" y="415840"/>
                </a:lnTo>
                <a:lnTo>
                  <a:pt x="2048115" y="445148"/>
                </a:lnTo>
                <a:lnTo>
                  <a:pt x="2141631" y="445148"/>
                </a:lnTo>
                <a:lnTo>
                  <a:pt x="2141631" y="415840"/>
                </a:lnTo>
                <a:close/>
              </a:path>
              <a:path w="2362200" h="570230">
                <a:moveTo>
                  <a:pt x="2141631" y="133420"/>
                </a:moveTo>
                <a:lnTo>
                  <a:pt x="2048115" y="133420"/>
                </a:lnTo>
                <a:lnTo>
                  <a:pt x="2048115" y="303624"/>
                </a:lnTo>
                <a:lnTo>
                  <a:pt x="2043877" y="332330"/>
                </a:lnTo>
                <a:lnTo>
                  <a:pt x="2031981" y="352330"/>
                </a:lnTo>
                <a:lnTo>
                  <a:pt x="2013655" y="364032"/>
                </a:lnTo>
                <a:lnTo>
                  <a:pt x="1990127" y="367842"/>
                </a:lnTo>
                <a:lnTo>
                  <a:pt x="2141631" y="367842"/>
                </a:lnTo>
                <a:lnTo>
                  <a:pt x="2141631" y="133420"/>
                </a:lnTo>
                <a:close/>
              </a:path>
              <a:path w="2362200" h="570230">
                <a:moveTo>
                  <a:pt x="716920" y="133420"/>
                </a:moveTo>
                <a:lnTo>
                  <a:pt x="648367" y="133420"/>
                </a:lnTo>
                <a:lnTo>
                  <a:pt x="626556" y="163387"/>
                </a:lnTo>
                <a:lnTo>
                  <a:pt x="738124" y="430814"/>
                </a:lnTo>
                <a:lnTo>
                  <a:pt x="726297" y="454943"/>
                </a:lnTo>
                <a:lnTo>
                  <a:pt x="710378" y="470949"/>
                </a:lnTo>
                <a:lnTo>
                  <a:pt x="688849" y="479823"/>
                </a:lnTo>
                <a:lnTo>
                  <a:pt x="660189" y="482561"/>
                </a:lnTo>
                <a:lnTo>
                  <a:pt x="660189" y="569846"/>
                </a:lnTo>
                <a:lnTo>
                  <a:pt x="708834" y="567099"/>
                </a:lnTo>
                <a:lnTo>
                  <a:pt x="750386" y="553099"/>
                </a:lnTo>
                <a:lnTo>
                  <a:pt x="785383" y="527068"/>
                </a:lnTo>
                <a:lnTo>
                  <a:pt x="814364" y="488227"/>
                </a:lnTo>
                <a:lnTo>
                  <a:pt x="837869" y="435798"/>
                </a:lnTo>
                <a:lnTo>
                  <a:pt x="877218" y="324199"/>
                </a:lnTo>
                <a:lnTo>
                  <a:pt x="786122" y="324199"/>
                </a:lnTo>
                <a:lnTo>
                  <a:pt x="716920" y="133420"/>
                </a:lnTo>
                <a:close/>
              </a:path>
              <a:path w="2362200" h="570230">
                <a:moveTo>
                  <a:pt x="931563" y="296137"/>
                </a:moveTo>
                <a:lnTo>
                  <a:pt x="931364" y="296252"/>
                </a:lnTo>
                <a:lnTo>
                  <a:pt x="891177" y="411641"/>
                </a:lnTo>
                <a:lnTo>
                  <a:pt x="916637" y="429395"/>
                </a:lnTo>
                <a:lnTo>
                  <a:pt x="946617" y="442676"/>
                </a:lnTo>
                <a:lnTo>
                  <a:pt x="981109" y="450999"/>
                </a:lnTo>
                <a:lnTo>
                  <a:pt x="1020105" y="453881"/>
                </a:lnTo>
                <a:lnTo>
                  <a:pt x="1073351" y="448021"/>
                </a:lnTo>
                <a:lnTo>
                  <a:pt x="1118101" y="430939"/>
                </a:lnTo>
                <a:lnTo>
                  <a:pt x="1152437" y="403381"/>
                </a:lnTo>
                <a:lnTo>
                  <a:pt x="1174443" y="366097"/>
                </a:lnTo>
                <a:lnTo>
                  <a:pt x="1176033" y="356617"/>
                </a:lnTo>
                <a:lnTo>
                  <a:pt x="1023214" y="356617"/>
                </a:lnTo>
                <a:lnTo>
                  <a:pt x="990307" y="352253"/>
                </a:lnTo>
                <a:lnTo>
                  <a:pt x="964765" y="339939"/>
                </a:lnTo>
                <a:lnTo>
                  <a:pt x="945534" y="320845"/>
                </a:lnTo>
                <a:lnTo>
                  <a:pt x="931563" y="296137"/>
                </a:lnTo>
                <a:close/>
              </a:path>
              <a:path w="2362200" h="570230">
                <a:moveTo>
                  <a:pt x="445745" y="8722"/>
                </a:moveTo>
                <a:lnTo>
                  <a:pt x="352230" y="8722"/>
                </a:lnTo>
                <a:lnTo>
                  <a:pt x="352230" y="445148"/>
                </a:lnTo>
                <a:lnTo>
                  <a:pt x="445745" y="445148"/>
                </a:lnTo>
                <a:lnTo>
                  <a:pt x="445745" y="307372"/>
                </a:lnTo>
                <a:lnTo>
                  <a:pt x="548439" y="307372"/>
                </a:lnTo>
                <a:lnTo>
                  <a:pt x="534905" y="289279"/>
                </a:lnTo>
                <a:lnTo>
                  <a:pt x="548969" y="269960"/>
                </a:lnTo>
                <a:lnTo>
                  <a:pt x="445745" y="269960"/>
                </a:lnTo>
                <a:lnTo>
                  <a:pt x="445745" y="8722"/>
                </a:lnTo>
                <a:close/>
              </a:path>
              <a:path w="2362200" h="570230">
                <a:moveTo>
                  <a:pt x="548439" y="307372"/>
                </a:moveTo>
                <a:lnTo>
                  <a:pt x="445745" y="307372"/>
                </a:lnTo>
                <a:lnTo>
                  <a:pt x="545501" y="445148"/>
                </a:lnTo>
                <a:lnTo>
                  <a:pt x="651498" y="445148"/>
                </a:lnTo>
                <a:lnTo>
                  <a:pt x="548439" y="307372"/>
                </a:lnTo>
                <a:close/>
              </a:path>
              <a:path w="2362200" h="570230">
                <a:moveTo>
                  <a:pt x="1010126" y="0"/>
                </a:moveTo>
                <a:lnTo>
                  <a:pt x="963175" y="6491"/>
                </a:lnTo>
                <a:lnTo>
                  <a:pt x="921283" y="25457"/>
                </a:lnTo>
                <a:lnTo>
                  <a:pt x="888309" y="56136"/>
                </a:lnTo>
                <a:lnTo>
                  <a:pt x="868109" y="97766"/>
                </a:lnTo>
                <a:lnTo>
                  <a:pt x="915019" y="232464"/>
                </a:lnTo>
                <a:lnTo>
                  <a:pt x="932592" y="243045"/>
                </a:lnTo>
                <a:lnTo>
                  <a:pt x="951579" y="251913"/>
                </a:lnTo>
                <a:lnTo>
                  <a:pt x="971542" y="259336"/>
                </a:lnTo>
                <a:lnTo>
                  <a:pt x="1033786" y="278118"/>
                </a:lnTo>
                <a:lnTo>
                  <a:pt x="1061794" y="290064"/>
                </a:lnTo>
                <a:lnTo>
                  <a:pt x="1077528" y="303643"/>
                </a:lnTo>
                <a:lnTo>
                  <a:pt x="1082448" y="321079"/>
                </a:lnTo>
                <a:lnTo>
                  <a:pt x="1079857" y="333735"/>
                </a:lnTo>
                <a:lnTo>
                  <a:pt x="1070603" y="345162"/>
                </a:lnTo>
                <a:lnTo>
                  <a:pt x="1052463" y="353432"/>
                </a:lnTo>
                <a:lnTo>
                  <a:pt x="1023214" y="356617"/>
                </a:lnTo>
                <a:lnTo>
                  <a:pt x="1176033" y="356617"/>
                </a:lnTo>
                <a:lnTo>
                  <a:pt x="1173959" y="272247"/>
                </a:lnTo>
                <a:lnTo>
                  <a:pt x="1151858" y="238096"/>
                </a:lnTo>
                <a:lnTo>
                  <a:pt x="1119851" y="214210"/>
                </a:lnTo>
                <a:lnTo>
                  <a:pt x="1081890" y="197415"/>
                </a:lnTo>
                <a:lnTo>
                  <a:pt x="1041926" y="184538"/>
                </a:lnTo>
                <a:lnTo>
                  <a:pt x="1000977" y="170190"/>
                </a:lnTo>
                <a:lnTo>
                  <a:pt x="977157" y="157187"/>
                </a:lnTo>
                <a:lnTo>
                  <a:pt x="966081" y="144300"/>
                </a:lnTo>
                <a:lnTo>
                  <a:pt x="963363" y="130299"/>
                </a:lnTo>
                <a:lnTo>
                  <a:pt x="966286" y="117772"/>
                </a:lnTo>
                <a:lnTo>
                  <a:pt x="975055" y="107231"/>
                </a:lnTo>
                <a:lnTo>
                  <a:pt x="989668" y="99962"/>
                </a:lnTo>
                <a:lnTo>
                  <a:pt x="1010126" y="97253"/>
                </a:lnTo>
                <a:lnTo>
                  <a:pt x="1168898" y="97253"/>
                </a:lnTo>
                <a:lnTo>
                  <a:pt x="1141466" y="56021"/>
                </a:lnTo>
                <a:lnTo>
                  <a:pt x="1104894" y="25169"/>
                </a:lnTo>
                <a:lnTo>
                  <a:pt x="1060840" y="6360"/>
                </a:lnTo>
                <a:lnTo>
                  <a:pt x="1010126" y="0"/>
                </a:lnTo>
                <a:close/>
              </a:path>
              <a:path w="2362200" h="570230">
                <a:moveTo>
                  <a:pt x="841942" y="142498"/>
                </a:moveTo>
                <a:lnTo>
                  <a:pt x="786122" y="324199"/>
                </a:lnTo>
                <a:lnTo>
                  <a:pt x="877218" y="324199"/>
                </a:lnTo>
                <a:lnTo>
                  <a:pt x="891491" y="283719"/>
                </a:lnTo>
                <a:lnTo>
                  <a:pt x="841942" y="142498"/>
                </a:lnTo>
                <a:close/>
              </a:path>
              <a:path w="2362200" h="570230">
                <a:moveTo>
                  <a:pt x="614044" y="133420"/>
                </a:moveTo>
                <a:lnTo>
                  <a:pt x="539261" y="133420"/>
                </a:lnTo>
                <a:lnTo>
                  <a:pt x="445745" y="269960"/>
                </a:lnTo>
                <a:lnTo>
                  <a:pt x="548969" y="269960"/>
                </a:lnTo>
                <a:lnTo>
                  <a:pt x="626556" y="163387"/>
                </a:lnTo>
                <a:lnTo>
                  <a:pt x="614044" y="133420"/>
                </a:lnTo>
                <a:close/>
              </a:path>
              <a:path w="2362200" h="570230">
                <a:moveTo>
                  <a:pt x="1168898" y="97253"/>
                </a:moveTo>
                <a:lnTo>
                  <a:pt x="1010126" y="97253"/>
                </a:lnTo>
                <a:lnTo>
                  <a:pt x="1036644" y="100760"/>
                </a:lnTo>
                <a:lnTo>
                  <a:pt x="1057200" y="110814"/>
                </a:lnTo>
                <a:lnTo>
                  <a:pt x="1073080" y="126713"/>
                </a:lnTo>
                <a:lnTo>
                  <a:pt x="1085569" y="147754"/>
                </a:lnTo>
                <a:lnTo>
                  <a:pt x="1169734" y="98510"/>
                </a:lnTo>
                <a:lnTo>
                  <a:pt x="1168898" y="97253"/>
                </a:lnTo>
                <a:close/>
              </a:path>
              <a:path w="2362200" h="570230">
                <a:moveTo>
                  <a:pt x="86039" y="296137"/>
                </a:moveTo>
                <a:lnTo>
                  <a:pt x="0" y="346020"/>
                </a:lnTo>
                <a:lnTo>
                  <a:pt x="18693" y="381898"/>
                </a:lnTo>
                <a:lnTo>
                  <a:pt x="45556" y="411729"/>
                </a:lnTo>
                <a:lnTo>
                  <a:pt x="80530" y="434409"/>
                </a:lnTo>
                <a:lnTo>
                  <a:pt x="123555" y="448828"/>
                </a:lnTo>
                <a:lnTo>
                  <a:pt x="174570" y="453881"/>
                </a:lnTo>
                <a:lnTo>
                  <a:pt x="227817" y="448021"/>
                </a:lnTo>
                <a:lnTo>
                  <a:pt x="272566" y="430939"/>
                </a:lnTo>
                <a:lnTo>
                  <a:pt x="306902" y="403381"/>
                </a:lnTo>
                <a:lnTo>
                  <a:pt x="328909" y="366097"/>
                </a:lnTo>
                <a:lnTo>
                  <a:pt x="330499" y="356617"/>
                </a:lnTo>
                <a:lnTo>
                  <a:pt x="177690" y="356617"/>
                </a:lnTo>
                <a:lnTo>
                  <a:pt x="144777" y="352253"/>
                </a:lnTo>
                <a:lnTo>
                  <a:pt x="119233" y="339939"/>
                </a:lnTo>
                <a:lnTo>
                  <a:pt x="100004" y="320845"/>
                </a:lnTo>
                <a:lnTo>
                  <a:pt x="86039" y="296137"/>
                </a:lnTo>
                <a:close/>
              </a:path>
              <a:path w="2362200" h="570230">
                <a:moveTo>
                  <a:pt x="164591" y="0"/>
                </a:moveTo>
                <a:lnTo>
                  <a:pt x="120383" y="5730"/>
                </a:lnTo>
                <a:lnTo>
                  <a:pt x="80425" y="22503"/>
                </a:lnTo>
                <a:lnTo>
                  <a:pt x="47919" y="49689"/>
                </a:lnTo>
                <a:lnTo>
                  <a:pt x="26068" y="86662"/>
                </a:lnTo>
                <a:lnTo>
                  <a:pt x="18072" y="132791"/>
                </a:lnTo>
                <a:lnTo>
                  <a:pt x="29023" y="186241"/>
                </a:lnTo>
                <a:lnTo>
                  <a:pt x="57978" y="223736"/>
                </a:lnTo>
                <a:lnTo>
                  <a:pt x="99092" y="248957"/>
                </a:lnTo>
                <a:lnTo>
                  <a:pt x="146519" y="265583"/>
                </a:lnTo>
                <a:lnTo>
                  <a:pt x="188256" y="278118"/>
                </a:lnTo>
                <a:lnTo>
                  <a:pt x="216261" y="290064"/>
                </a:lnTo>
                <a:lnTo>
                  <a:pt x="231994" y="303643"/>
                </a:lnTo>
                <a:lnTo>
                  <a:pt x="236914" y="321079"/>
                </a:lnTo>
                <a:lnTo>
                  <a:pt x="234323" y="333735"/>
                </a:lnTo>
                <a:lnTo>
                  <a:pt x="225070" y="345162"/>
                </a:lnTo>
                <a:lnTo>
                  <a:pt x="206933" y="353432"/>
                </a:lnTo>
                <a:lnTo>
                  <a:pt x="177690" y="356617"/>
                </a:lnTo>
                <a:lnTo>
                  <a:pt x="330499" y="356617"/>
                </a:lnTo>
                <a:lnTo>
                  <a:pt x="328425" y="272247"/>
                </a:lnTo>
                <a:lnTo>
                  <a:pt x="306323" y="238096"/>
                </a:lnTo>
                <a:lnTo>
                  <a:pt x="274317" y="214210"/>
                </a:lnTo>
                <a:lnTo>
                  <a:pt x="236356" y="197415"/>
                </a:lnTo>
                <a:lnTo>
                  <a:pt x="196391" y="184538"/>
                </a:lnTo>
                <a:lnTo>
                  <a:pt x="155443" y="170190"/>
                </a:lnTo>
                <a:lnTo>
                  <a:pt x="131622" y="157187"/>
                </a:lnTo>
                <a:lnTo>
                  <a:pt x="120546" y="144300"/>
                </a:lnTo>
                <a:lnTo>
                  <a:pt x="117828" y="130299"/>
                </a:lnTo>
                <a:lnTo>
                  <a:pt x="120752" y="117772"/>
                </a:lnTo>
                <a:lnTo>
                  <a:pt x="129520" y="107231"/>
                </a:lnTo>
                <a:lnTo>
                  <a:pt x="144134" y="99962"/>
                </a:lnTo>
                <a:lnTo>
                  <a:pt x="164591" y="97253"/>
                </a:lnTo>
                <a:lnTo>
                  <a:pt x="323363" y="97253"/>
                </a:lnTo>
                <a:lnTo>
                  <a:pt x="295931" y="56021"/>
                </a:lnTo>
                <a:lnTo>
                  <a:pt x="259359" y="25169"/>
                </a:lnTo>
                <a:lnTo>
                  <a:pt x="215306" y="6360"/>
                </a:lnTo>
                <a:lnTo>
                  <a:pt x="164591" y="0"/>
                </a:lnTo>
                <a:close/>
              </a:path>
              <a:path w="2362200" h="570230">
                <a:moveTo>
                  <a:pt x="323363" y="97253"/>
                </a:moveTo>
                <a:lnTo>
                  <a:pt x="164591" y="97253"/>
                </a:lnTo>
                <a:lnTo>
                  <a:pt x="191110" y="100760"/>
                </a:lnTo>
                <a:lnTo>
                  <a:pt x="211666" y="110814"/>
                </a:lnTo>
                <a:lnTo>
                  <a:pt x="227545" y="126713"/>
                </a:lnTo>
                <a:lnTo>
                  <a:pt x="240034" y="147754"/>
                </a:lnTo>
                <a:lnTo>
                  <a:pt x="324199" y="98510"/>
                </a:lnTo>
                <a:lnTo>
                  <a:pt x="323363" y="97253"/>
                </a:lnTo>
                <a:close/>
              </a:path>
            </a:pathLst>
          </a:custGeom>
          <a:solidFill>
            <a:srgbClr val="00B4FF"/>
          </a:solidFill>
        </p:spPr>
        <p:txBody>
          <a:bodyPr wrap="square" lIns="0" tIns="0" rIns="0" bIns="0" rtlCol="0"/>
          <a:lstStyle/>
          <a:p>
            <a:endParaRPr sz="982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B9A0AC7-305C-964E-AC61-389803B00B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4" t="21101" r="6834" b="36070"/>
          <a:stretch/>
        </p:blipFill>
        <p:spPr>
          <a:xfrm>
            <a:off x="252802" y="6149558"/>
            <a:ext cx="1929095" cy="45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7103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58">
          <p15:clr>
            <a:srgbClr val="FBAE40"/>
          </p15:clr>
        </p15:guide>
        <p15:guide id="2" pos="332">
          <p15:clr>
            <a:srgbClr val="FBAE40"/>
          </p15:clr>
        </p15:guide>
        <p15:guide id="3" pos="12332">
          <p15:clr>
            <a:srgbClr val="FBAE40"/>
          </p15:clr>
        </p15:guide>
        <p15:guide id="4" orient="horz" pos="406">
          <p15:clr>
            <a:srgbClr val="FBAE40"/>
          </p15:clr>
        </p15:guide>
        <p15:guide id="5" orient="horz" pos="7510">
          <p15:clr>
            <a:srgbClr val="FBAE40"/>
          </p15:clr>
        </p15:guide>
        <p15:guide id="6" orient="horz" pos="7174">
          <p15:clr>
            <a:srgbClr val="FBAE40"/>
          </p15:clr>
        </p15:guide>
        <p15:guide id="7" orient="horz" pos="1606">
          <p15:clr>
            <a:srgbClr val="FBAE40"/>
          </p15:clr>
        </p15:guide>
        <p15:guide id="8" orient="horz" pos="1846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5AD6F1-043E-7544-A379-314208529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500" y="457431"/>
            <a:ext cx="3932748" cy="1600143"/>
          </a:xfrm>
        </p:spPr>
        <p:txBody>
          <a:bodyPr anchor="b"/>
          <a:lstStyle>
            <a:lvl1pPr>
              <a:defRPr sz="174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31D5DF5-1F37-7642-966C-1752C23C9F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333" y="987635"/>
            <a:ext cx="6172056" cy="4873200"/>
          </a:xfrm>
        </p:spPr>
        <p:txBody>
          <a:bodyPr/>
          <a:lstStyle>
            <a:lvl1pPr marL="0" indent="0">
              <a:buNone/>
              <a:defRPr sz="1746"/>
            </a:lvl1pPr>
            <a:lvl2pPr marL="249494" indent="0">
              <a:buNone/>
              <a:defRPr sz="1528"/>
            </a:lvl2pPr>
            <a:lvl3pPr marL="498988" indent="0">
              <a:buNone/>
              <a:defRPr sz="1310"/>
            </a:lvl3pPr>
            <a:lvl4pPr marL="748482" indent="0">
              <a:buNone/>
              <a:defRPr sz="1091"/>
            </a:lvl4pPr>
            <a:lvl5pPr marL="997976" indent="0">
              <a:buNone/>
              <a:defRPr sz="1091"/>
            </a:lvl5pPr>
            <a:lvl6pPr marL="1247470" indent="0">
              <a:buNone/>
              <a:defRPr sz="1091"/>
            </a:lvl6pPr>
            <a:lvl7pPr marL="1496964" indent="0">
              <a:buNone/>
              <a:defRPr sz="1091"/>
            </a:lvl7pPr>
            <a:lvl8pPr marL="1746458" indent="0">
              <a:buNone/>
              <a:defRPr sz="1091"/>
            </a:lvl8pPr>
            <a:lvl9pPr marL="1995952" indent="0">
              <a:buNone/>
              <a:defRPr sz="1091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ED10371-A66F-5944-BCBC-96749D3DEC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500" y="2057573"/>
            <a:ext cx="3932748" cy="3811059"/>
          </a:xfrm>
        </p:spPr>
        <p:txBody>
          <a:bodyPr/>
          <a:lstStyle>
            <a:lvl1pPr marL="0" indent="0">
              <a:buNone/>
              <a:defRPr sz="873"/>
            </a:lvl1pPr>
            <a:lvl2pPr marL="249494" indent="0">
              <a:buNone/>
              <a:defRPr sz="764"/>
            </a:lvl2pPr>
            <a:lvl3pPr marL="498988" indent="0">
              <a:buNone/>
              <a:defRPr sz="655"/>
            </a:lvl3pPr>
            <a:lvl4pPr marL="748482" indent="0">
              <a:buNone/>
              <a:defRPr sz="546"/>
            </a:lvl4pPr>
            <a:lvl5pPr marL="997976" indent="0">
              <a:buNone/>
              <a:defRPr sz="546"/>
            </a:lvl5pPr>
            <a:lvl6pPr marL="1247470" indent="0">
              <a:buNone/>
              <a:defRPr sz="546"/>
            </a:lvl6pPr>
            <a:lvl7pPr marL="1496964" indent="0">
              <a:buNone/>
              <a:defRPr sz="546"/>
            </a:lvl7pPr>
            <a:lvl8pPr marL="1746458" indent="0">
              <a:buNone/>
              <a:defRPr sz="546"/>
            </a:lvl8pPr>
            <a:lvl9pPr marL="1995952" indent="0">
              <a:buNone/>
              <a:defRPr sz="54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45232A6-1B85-B84C-A432-43440904CF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89E46-D614-0D45-86EF-24511F9A076D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C677593-B875-944B-8504-56719B7BB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E59171E-51EF-024C-94DB-513942D8A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38A3B-6CF2-2B41-86EC-E5A119BD06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26023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072FD6-CF83-6142-8450-ABCBB5365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2F97428-87C2-8147-8BFE-A42D03045E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01260FF-9826-B942-89C5-89D09CB541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89E46-D614-0D45-86EF-24511F9A076D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445F726-69EF-5C48-B315-AB8FFC00F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375DF7B-8E0C-AB49-B1B2-38CCAB674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38A3B-6CF2-2B41-86EC-E5A119BD06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29584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881A10D-2A1F-214A-AB57-029DEC1DA2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5214" y="364733"/>
            <a:ext cx="2628250" cy="581231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A0E3678-B1A9-D345-B5FF-1C2AE856C8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537" y="364733"/>
            <a:ext cx="7794254" cy="581231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5A88CF2-21C9-4246-9B3D-06705CD7F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89E46-D614-0D45-86EF-24511F9A076D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6C3379F-05F6-0745-A39C-40EC4F22B0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7592C7B-2F24-3B49-9D3F-DA30FD9A2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38A3B-6CF2-2B41-86EC-E5A119BD06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31918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0BBE7F-2D7D-DE48-B7D6-3A93A922B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1D33F79-4863-E843-B49F-F035511B50A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C80CA89-EA7A-6F46-B15D-DC2D14570E3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7E89E46-D614-0D45-86EF-24511F9A076D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EF59C9E-4296-CA47-BF9F-F644DAC65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38A3B-6CF2-2B41-86EC-E5A119BD06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54865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097696-F363-B84B-A5D4-EDBF24D514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500" y="364732"/>
            <a:ext cx="10515889" cy="1326376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967CABD-67FE-EF4C-B914-1D53EBC0B1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500" y="1681579"/>
            <a:ext cx="5158302" cy="823895"/>
          </a:xfrm>
        </p:spPr>
        <p:txBody>
          <a:bodyPr anchor="b"/>
          <a:lstStyle>
            <a:lvl1pPr marL="0" indent="0">
              <a:buNone/>
              <a:defRPr sz="1310" b="1"/>
            </a:lvl1pPr>
            <a:lvl2pPr marL="249494" indent="0">
              <a:buNone/>
              <a:defRPr sz="1091" b="1"/>
            </a:lvl2pPr>
            <a:lvl3pPr marL="498988" indent="0">
              <a:buNone/>
              <a:defRPr sz="982" b="1"/>
            </a:lvl3pPr>
            <a:lvl4pPr marL="748482" indent="0">
              <a:buNone/>
              <a:defRPr sz="873" b="1"/>
            </a:lvl4pPr>
            <a:lvl5pPr marL="997976" indent="0">
              <a:buNone/>
              <a:defRPr sz="873" b="1"/>
            </a:lvl5pPr>
            <a:lvl6pPr marL="1247470" indent="0">
              <a:buNone/>
              <a:defRPr sz="873" b="1"/>
            </a:lvl6pPr>
            <a:lvl7pPr marL="1496964" indent="0">
              <a:buNone/>
              <a:defRPr sz="873" b="1"/>
            </a:lvl7pPr>
            <a:lvl8pPr marL="1746458" indent="0">
              <a:buNone/>
              <a:defRPr sz="873" b="1"/>
            </a:lvl8pPr>
            <a:lvl9pPr marL="1995952" indent="0">
              <a:buNone/>
              <a:defRPr sz="87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426E9CD-14CA-9442-B449-C37A48AAFB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500" y="2505474"/>
            <a:ext cx="5158302" cy="36845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6DC834F-82A7-5349-96F1-859663B831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056" y="1681579"/>
            <a:ext cx="5183333" cy="823895"/>
          </a:xfrm>
        </p:spPr>
        <p:txBody>
          <a:bodyPr anchor="b"/>
          <a:lstStyle>
            <a:lvl1pPr marL="0" indent="0">
              <a:buNone/>
              <a:defRPr sz="1310" b="1"/>
            </a:lvl1pPr>
            <a:lvl2pPr marL="249494" indent="0">
              <a:buNone/>
              <a:defRPr sz="1091" b="1"/>
            </a:lvl2pPr>
            <a:lvl3pPr marL="498988" indent="0">
              <a:buNone/>
              <a:defRPr sz="982" b="1"/>
            </a:lvl3pPr>
            <a:lvl4pPr marL="748482" indent="0">
              <a:buNone/>
              <a:defRPr sz="873" b="1"/>
            </a:lvl4pPr>
            <a:lvl5pPr marL="997976" indent="0">
              <a:buNone/>
              <a:defRPr sz="873" b="1"/>
            </a:lvl5pPr>
            <a:lvl6pPr marL="1247470" indent="0">
              <a:buNone/>
              <a:defRPr sz="873" b="1"/>
            </a:lvl6pPr>
            <a:lvl7pPr marL="1496964" indent="0">
              <a:buNone/>
              <a:defRPr sz="873" b="1"/>
            </a:lvl7pPr>
            <a:lvl8pPr marL="1746458" indent="0">
              <a:buNone/>
              <a:defRPr sz="873" b="1"/>
            </a:lvl8pPr>
            <a:lvl9pPr marL="1995952" indent="0">
              <a:buNone/>
              <a:defRPr sz="87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E541000-A6FE-EC4F-80DF-A590DBE088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056" y="2505474"/>
            <a:ext cx="5183333" cy="36845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BE7CA21-72EC-2E44-A34D-54C6D7440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89E46-D614-0D45-86EF-24511F9A076D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DB7394C-4B9B-6148-B717-660BB8611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1FA6775-1DC3-DF47-9F5B-B54C4FB36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38A3B-6CF2-2B41-86EC-E5A119BD06AB}" type="slidenum">
              <a:rPr lang="ru-RU" smtClean="0"/>
              <a:t>‹#›</a:t>
            </a:fld>
            <a:endParaRPr lang="ru-RU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BC34CC2-FE12-5E42-A379-892FC3C7366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4" t="21101" r="6834" b="36070"/>
          <a:stretch/>
        </p:blipFill>
        <p:spPr>
          <a:xfrm>
            <a:off x="245924" y="6345238"/>
            <a:ext cx="1929095" cy="5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0384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ED5986-E59B-ED43-9388-3DD3D75DF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627" y="364733"/>
            <a:ext cx="11552747" cy="1026620"/>
          </a:xfrm>
        </p:spPr>
        <p:txBody>
          <a:bodyPr>
            <a:normAutofit/>
          </a:bodyPr>
          <a:lstStyle>
            <a:lvl1pPr>
              <a:defRPr sz="3602" b="1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4E1EDDB-6FD7-F048-8F14-FAA595F2E8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19626" y="1599276"/>
            <a:ext cx="5683952" cy="46158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14BFD5D-F063-B843-B882-4CCFC57C83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6137" y="1606033"/>
            <a:ext cx="5683952" cy="46091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669C01F-5BEC-A345-808E-8D7A66425D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89E46-D614-0D45-86EF-24511F9A076D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FBEB618-761B-1641-BC2E-98C28A0AA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E934315-5A78-C441-9EF8-057B55C0D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38A3B-6CF2-2B41-86EC-E5A119BD06AB}" type="slidenum">
              <a:rPr lang="ru-RU" smtClean="0"/>
              <a:t>‹#›</a:t>
            </a:fld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9AC9C85-5F83-F84B-ABF8-196B34E586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4" t="21101" r="6834" b="36070"/>
          <a:stretch/>
        </p:blipFill>
        <p:spPr>
          <a:xfrm>
            <a:off x="245924" y="6345238"/>
            <a:ext cx="1929095" cy="504000"/>
          </a:xfrm>
          <a:prstGeom prst="rect">
            <a:avLst/>
          </a:prstGeom>
        </p:spPr>
      </p:pic>
      <p:sp>
        <p:nvSpPr>
          <p:cNvPr id="13" name="object 19">
            <a:extLst>
              <a:ext uri="{FF2B5EF4-FFF2-40B4-BE49-F238E27FC236}">
                <a16:creationId xmlns:a16="http://schemas.microsoft.com/office/drawing/2014/main" id="{6000DE48-EDE4-AD4D-BF42-2C1F408397B3}"/>
              </a:ext>
            </a:extLst>
          </p:cNvPr>
          <p:cNvSpPr/>
          <p:nvPr/>
        </p:nvSpPr>
        <p:spPr>
          <a:xfrm>
            <a:off x="10439832" y="156810"/>
            <a:ext cx="1432541" cy="311192"/>
          </a:xfrm>
          <a:custGeom>
            <a:avLst/>
            <a:gdLst/>
            <a:ahLst/>
            <a:cxnLst/>
            <a:rect l="l" t="t" r="r" b="b"/>
            <a:pathLst>
              <a:path w="2362200" h="570230">
                <a:moveTo>
                  <a:pt x="1356744" y="124687"/>
                </a:moveTo>
                <a:lnTo>
                  <a:pt x="1311598" y="130428"/>
                </a:lnTo>
                <a:lnTo>
                  <a:pt x="1271788" y="146715"/>
                </a:lnTo>
                <a:lnTo>
                  <a:pt x="1238594" y="172146"/>
                </a:lnTo>
                <a:lnTo>
                  <a:pt x="1213298" y="205319"/>
                </a:lnTo>
                <a:lnTo>
                  <a:pt x="1197181" y="244831"/>
                </a:lnTo>
                <a:lnTo>
                  <a:pt x="1191523" y="289279"/>
                </a:lnTo>
                <a:lnTo>
                  <a:pt x="1197181" y="333731"/>
                </a:lnTo>
                <a:lnTo>
                  <a:pt x="1213298" y="373246"/>
                </a:lnTo>
                <a:lnTo>
                  <a:pt x="1238594" y="406420"/>
                </a:lnTo>
                <a:lnTo>
                  <a:pt x="1271788" y="431853"/>
                </a:lnTo>
                <a:lnTo>
                  <a:pt x="1311598" y="448140"/>
                </a:lnTo>
                <a:lnTo>
                  <a:pt x="1356744" y="453881"/>
                </a:lnTo>
                <a:lnTo>
                  <a:pt x="1400796" y="448140"/>
                </a:lnTo>
                <a:lnTo>
                  <a:pt x="1440056" y="431903"/>
                </a:lnTo>
                <a:lnTo>
                  <a:pt x="1472917" y="406535"/>
                </a:lnTo>
                <a:lnTo>
                  <a:pt x="1497650" y="373454"/>
                </a:lnTo>
                <a:lnTo>
                  <a:pt x="1476967" y="361612"/>
                </a:lnTo>
                <a:lnTo>
                  <a:pt x="1355497" y="361612"/>
                </a:lnTo>
                <a:lnTo>
                  <a:pt x="1327389" y="356360"/>
                </a:lnTo>
                <a:lnTo>
                  <a:pt x="1305068" y="341579"/>
                </a:lnTo>
                <a:lnTo>
                  <a:pt x="1290348" y="318732"/>
                </a:lnTo>
                <a:lnTo>
                  <a:pt x="1285039" y="289279"/>
                </a:lnTo>
                <a:lnTo>
                  <a:pt x="1290348" y="259832"/>
                </a:lnTo>
                <a:lnTo>
                  <a:pt x="1305068" y="236987"/>
                </a:lnTo>
                <a:lnTo>
                  <a:pt x="1327389" y="222208"/>
                </a:lnTo>
                <a:lnTo>
                  <a:pt x="1355497" y="216956"/>
                </a:lnTo>
                <a:lnTo>
                  <a:pt x="1476167" y="216956"/>
                </a:lnTo>
                <a:lnTo>
                  <a:pt x="1497650" y="204496"/>
                </a:lnTo>
                <a:lnTo>
                  <a:pt x="1472830" y="171772"/>
                </a:lnTo>
                <a:lnTo>
                  <a:pt x="1439825" y="146588"/>
                </a:lnTo>
                <a:lnTo>
                  <a:pt x="1400506" y="130406"/>
                </a:lnTo>
                <a:lnTo>
                  <a:pt x="1356744" y="124687"/>
                </a:lnTo>
                <a:close/>
              </a:path>
              <a:path w="2362200" h="570230">
                <a:moveTo>
                  <a:pt x="1659719" y="124687"/>
                </a:moveTo>
                <a:lnTo>
                  <a:pt x="1615657" y="130428"/>
                </a:lnTo>
                <a:lnTo>
                  <a:pt x="1576150" y="146715"/>
                </a:lnTo>
                <a:lnTo>
                  <a:pt x="1542739" y="172146"/>
                </a:lnTo>
                <a:lnTo>
                  <a:pt x="1516966" y="205319"/>
                </a:lnTo>
                <a:lnTo>
                  <a:pt x="1500372" y="244831"/>
                </a:lnTo>
                <a:lnTo>
                  <a:pt x="1494498" y="289279"/>
                </a:lnTo>
                <a:lnTo>
                  <a:pt x="1500372" y="333731"/>
                </a:lnTo>
                <a:lnTo>
                  <a:pt x="1516966" y="373246"/>
                </a:lnTo>
                <a:lnTo>
                  <a:pt x="1542739" y="406420"/>
                </a:lnTo>
                <a:lnTo>
                  <a:pt x="1576150" y="431853"/>
                </a:lnTo>
                <a:lnTo>
                  <a:pt x="1615657" y="448140"/>
                </a:lnTo>
                <a:lnTo>
                  <a:pt x="1659719" y="453881"/>
                </a:lnTo>
                <a:lnTo>
                  <a:pt x="1703780" y="448140"/>
                </a:lnTo>
                <a:lnTo>
                  <a:pt x="1743285" y="431853"/>
                </a:lnTo>
                <a:lnTo>
                  <a:pt x="1776693" y="406420"/>
                </a:lnTo>
                <a:lnTo>
                  <a:pt x="1802463" y="373246"/>
                </a:lnTo>
                <a:lnTo>
                  <a:pt x="1806825" y="362858"/>
                </a:lnTo>
                <a:lnTo>
                  <a:pt x="1659719" y="362858"/>
                </a:lnTo>
                <a:lnTo>
                  <a:pt x="1631419" y="357586"/>
                </a:lnTo>
                <a:lnTo>
                  <a:pt x="1608670" y="342670"/>
                </a:lnTo>
                <a:lnTo>
                  <a:pt x="1593519" y="319452"/>
                </a:lnTo>
                <a:lnTo>
                  <a:pt x="1588014" y="289279"/>
                </a:lnTo>
                <a:lnTo>
                  <a:pt x="1593519" y="259113"/>
                </a:lnTo>
                <a:lnTo>
                  <a:pt x="1608670" y="235902"/>
                </a:lnTo>
                <a:lnTo>
                  <a:pt x="1631419" y="220990"/>
                </a:lnTo>
                <a:lnTo>
                  <a:pt x="1659719" y="215721"/>
                </a:lnTo>
                <a:lnTo>
                  <a:pt x="1806831" y="215721"/>
                </a:lnTo>
                <a:lnTo>
                  <a:pt x="1802463" y="205319"/>
                </a:lnTo>
                <a:lnTo>
                  <a:pt x="1776693" y="172146"/>
                </a:lnTo>
                <a:lnTo>
                  <a:pt x="1743285" y="146715"/>
                </a:lnTo>
                <a:lnTo>
                  <a:pt x="1703780" y="130428"/>
                </a:lnTo>
                <a:lnTo>
                  <a:pt x="1659719" y="124687"/>
                </a:lnTo>
                <a:close/>
              </a:path>
              <a:path w="2362200" h="570230">
                <a:moveTo>
                  <a:pt x="1806831" y="215721"/>
                </a:moveTo>
                <a:lnTo>
                  <a:pt x="1659719" y="215721"/>
                </a:lnTo>
                <a:lnTo>
                  <a:pt x="1688016" y="220990"/>
                </a:lnTo>
                <a:lnTo>
                  <a:pt x="1710762" y="235902"/>
                </a:lnTo>
                <a:lnTo>
                  <a:pt x="1725909" y="259113"/>
                </a:lnTo>
                <a:lnTo>
                  <a:pt x="1731413" y="289279"/>
                </a:lnTo>
                <a:lnTo>
                  <a:pt x="1725909" y="319452"/>
                </a:lnTo>
                <a:lnTo>
                  <a:pt x="1710762" y="342670"/>
                </a:lnTo>
                <a:lnTo>
                  <a:pt x="1688016" y="357586"/>
                </a:lnTo>
                <a:lnTo>
                  <a:pt x="1659719" y="362858"/>
                </a:lnTo>
                <a:lnTo>
                  <a:pt x="1806825" y="362858"/>
                </a:lnTo>
                <a:lnTo>
                  <a:pt x="1819055" y="333731"/>
                </a:lnTo>
                <a:lnTo>
                  <a:pt x="1824928" y="289279"/>
                </a:lnTo>
                <a:lnTo>
                  <a:pt x="1819055" y="244831"/>
                </a:lnTo>
                <a:lnTo>
                  <a:pt x="1806831" y="215721"/>
                </a:lnTo>
                <a:close/>
              </a:path>
              <a:path w="2362200" h="570230">
                <a:moveTo>
                  <a:pt x="1415977" y="326691"/>
                </a:moveTo>
                <a:lnTo>
                  <a:pt x="1406175" y="341353"/>
                </a:lnTo>
                <a:lnTo>
                  <a:pt x="1392283" y="352334"/>
                </a:lnTo>
                <a:lnTo>
                  <a:pt x="1375118" y="359224"/>
                </a:lnTo>
                <a:lnTo>
                  <a:pt x="1355497" y="361612"/>
                </a:lnTo>
                <a:lnTo>
                  <a:pt x="1476967" y="361612"/>
                </a:lnTo>
                <a:lnTo>
                  <a:pt x="1415977" y="326691"/>
                </a:lnTo>
                <a:close/>
              </a:path>
              <a:path w="2362200" h="570230">
                <a:moveTo>
                  <a:pt x="1476167" y="216956"/>
                </a:moveTo>
                <a:lnTo>
                  <a:pt x="1355497" y="216956"/>
                </a:lnTo>
                <a:lnTo>
                  <a:pt x="1375031" y="219344"/>
                </a:lnTo>
                <a:lnTo>
                  <a:pt x="1392051" y="226232"/>
                </a:lnTo>
                <a:lnTo>
                  <a:pt x="1405915" y="237210"/>
                </a:lnTo>
                <a:lnTo>
                  <a:pt x="1415977" y="251866"/>
                </a:lnTo>
                <a:lnTo>
                  <a:pt x="1476167" y="216956"/>
                </a:lnTo>
                <a:close/>
              </a:path>
              <a:path w="2362200" h="570230">
                <a:moveTo>
                  <a:pt x="2297458" y="223197"/>
                </a:moveTo>
                <a:lnTo>
                  <a:pt x="2203943" y="223197"/>
                </a:lnTo>
                <a:lnTo>
                  <a:pt x="2203943" y="333550"/>
                </a:lnTo>
                <a:lnTo>
                  <a:pt x="2208616" y="379871"/>
                </a:lnTo>
                <a:lnTo>
                  <a:pt x="2224273" y="414131"/>
                </a:lnTo>
                <a:lnTo>
                  <a:pt x="2253368" y="436391"/>
                </a:lnTo>
                <a:lnTo>
                  <a:pt x="2298354" y="446710"/>
                </a:lnTo>
                <a:lnTo>
                  <a:pt x="2361687" y="445148"/>
                </a:lnTo>
                <a:lnTo>
                  <a:pt x="2361687" y="360992"/>
                </a:lnTo>
                <a:lnTo>
                  <a:pt x="2334291" y="360992"/>
                </a:lnTo>
                <a:lnTo>
                  <a:pt x="2314141" y="357943"/>
                </a:lnTo>
                <a:lnTo>
                  <a:pt x="2301707" y="349398"/>
                </a:lnTo>
                <a:lnTo>
                  <a:pt x="2297458" y="333550"/>
                </a:lnTo>
                <a:lnTo>
                  <a:pt x="2297458" y="223197"/>
                </a:lnTo>
                <a:close/>
              </a:path>
              <a:path w="2362200" h="570230">
                <a:moveTo>
                  <a:pt x="2361687" y="360355"/>
                </a:moveTo>
                <a:lnTo>
                  <a:pt x="2334291" y="360992"/>
                </a:lnTo>
                <a:lnTo>
                  <a:pt x="2361687" y="360992"/>
                </a:lnTo>
                <a:lnTo>
                  <a:pt x="2361687" y="360355"/>
                </a:lnTo>
                <a:close/>
              </a:path>
              <a:path w="2362200" h="570230">
                <a:moveTo>
                  <a:pt x="2361687" y="133420"/>
                </a:moveTo>
                <a:lnTo>
                  <a:pt x="2154060" y="133420"/>
                </a:lnTo>
                <a:lnTo>
                  <a:pt x="2154060" y="223197"/>
                </a:lnTo>
                <a:lnTo>
                  <a:pt x="2361687" y="223197"/>
                </a:lnTo>
                <a:lnTo>
                  <a:pt x="2361687" y="133420"/>
                </a:lnTo>
                <a:close/>
              </a:path>
              <a:path w="2362200" h="570230">
                <a:moveTo>
                  <a:pt x="2297458" y="46134"/>
                </a:moveTo>
                <a:lnTo>
                  <a:pt x="2203943" y="74186"/>
                </a:lnTo>
                <a:lnTo>
                  <a:pt x="2203943" y="133420"/>
                </a:lnTo>
                <a:lnTo>
                  <a:pt x="2297458" y="133420"/>
                </a:lnTo>
                <a:lnTo>
                  <a:pt x="2297458" y="46134"/>
                </a:lnTo>
                <a:close/>
              </a:path>
              <a:path w="2362200" h="570230">
                <a:moveTo>
                  <a:pt x="1935888" y="133420"/>
                </a:moveTo>
                <a:lnTo>
                  <a:pt x="1842362" y="133420"/>
                </a:lnTo>
                <a:lnTo>
                  <a:pt x="1842362" y="324817"/>
                </a:lnTo>
                <a:lnTo>
                  <a:pt x="1851725" y="380490"/>
                </a:lnTo>
                <a:lnTo>
                  <a:pt x="1877044" y="420911"/>
                </a:lnTo>
                <a:lnTo>
                  <a:pt x="1914172" y="445550"/>
                </a:lnTo>
                <a:lnTo>
                  <a:pt x="1958956" y="453881"/>
                </a:lnTo>
                <a:lnTo>
                  <a:pt x="1987875" y="451182"/>
                </a:lnTo>
                <a:lnTo>
                  <a:pt x="2012649" y="443515"/>
                </a:lnTo>
                <a:lnTo>
                  <a:pt x="2032866" y="431520"/>
                </a:lnTo>
                <a:lnTo>
                  <a:pt x="2048115" y="415840"/>
                </a:lnTo>
                <a:lnTo>
                  <a:pt x="2141631" y="415840"/>
                </a:lnTo>
                <a:lnTo>
                  <a:pt x="2141631" y="367842"/>
                </a:lnTo>
                <a:lnTo>
                  <a:pt x="1990127" y="367842"/>
                </a:lnTo>
                <a:lnTo>
                  <a:pt x="1969028" y="364412"/>
                </a:lnTo>
                <a:lnTo>
                  <a:pt x="1951786" y="353968"/>
                </a:lnTo>
                <a:lnTo>
                  <a:pt x="1940155" y="336275"/>
                </a:lnTo>
                <a:lnTo>
                  <a:pt x="1935888" y="311100"/>
                </a:lnTo>
                <a:lnTo>
                  <a:pt x="1935888" y="133420"/>
                </a:lnTo>
                <a:close/>
              </a:path>
              <a:path w="2362200" h="570230">
                <a:moveTo>
                  <a:pt x="2141631" y="415840"/>
                </a:moveTo>
                <a:lnTo>
                  <a:pt x="2048115" y="415840"/>
                </a:lnTo>
                <a:lnTo>
                  <a:pt x="2048115" y="445148"/>
                </a:lnTo>
                <a:lnTo>
                  <a:pt x="2141631" y="445148"/>
                </a:lnTo>
                <a:lnTo>
                  <a:pt x="2141631" y="415840"/>
                </a:lnTo>
                <a:close/>
              </a:path>
              <a:path w="2362200" h="570230">
                <a:moveTo>
                  <a:pt x="2141631" y="133420"/>
                </a:moveTo>
                <a:lnTo>
                  <a:pt x="2048115" y="133420"/>
                </a:lnTo>
                <a:lnTo>
                  <a:pt x="2048115" y="303624"/>
                </a:lnTo>
                <a:lnTo>
                  <a:pt x="2043877" y="332330"/>
                </a:lnTo>
                <a:lnTo>
                  <a:pt x="2031981" y="352330"/>
                </a:lnTo>
                <a:lnTo>
                  <a:pt x="2013655" y="364032"/>
                </a:lnTo>
                <a:lnTo>
                  <a:pt x="1990127" y="367842"/>
                </a:lnTo>
                <a:lnTo>
                  <a:pt x="2141631" y="367842"/>
                </a:lnTo>
                <a:lnTo>
                  <a:pt x="2141631" y="133420"/>
                </a:lnTo>
                <a:close/>
              </a:path>
              <a:path w="2362200" h="570230">
                <a:moveTo>
                  <a:pt x="716920" y="133420"/>
                </a:moveTo>
                <a:lnTo>
                  <a:pt x="648367" y="133420"/>
                </a:lnTo>
                <a:lnTo>
                  <a:pt x="626556" y="163387"/>
                </a:lnTo>
                <a:lnTo>
                  <a:pt x="738124" y="430814"/>
                </a:lnTo>
                <a:lnTo>
                  <a:pt x="726297" y="454943"/>
                </a:lnTo>
                <a:lnTo>
                  <a:pt x="710378" y="470949"/>
                </a:lnTo>
                <a:lnTo>
                  <a:pt x="688849" y="479823"/>
                </a:lnTo>
                <a:lnTo>
                  <a:pt x="660189" y="482561"/>
                </a:lnTo>
                <a:lnTo>
                  <a:pt x="660189" y="569846"/>
                </a:lnTo>
                <a:lnTo>
                  <a:pt x="708834" y="567099"/>
                </a:lnTo>
                <a:lnTo>
                  <a:pt x="750386" y="553099"/>
                </a:lnTo>
                <a:lnTo>
                  <a:pt x="785383" y="527068"/>
                </a:lnTo>
                <a:lnTo>
                  <a:pt x="814364" y="488227"/>
                </a:lnTo>
                <a:lnTo>
                  <a:pt x="837869" y="435798"/>
                </a:lnTo>
                <a:lnTo>
                  <a:pt x="877218" y="324199"/>
                </a:lnTo>
                <a:lnTo>
                  <a:pt x="786122" y="324199"/>
                </a:lnTo>
                <a:lnTo>
                  <a:pt x="716920" y="133420"/>
                </a:lnTo>
                <a:close/>
              </a:path>
              <a:path w="2362200" h="570230">
                <a:moveTo>
                  <a:pt x="931563" y="296137"/>
                </a:moveTo>
                <a:lnTo>
                  <a:pt x="931364" y="296252"/>
                </a:lnTo>
                <a:lnTo>
                  <a:pt x="891177" y="411641"/>
                </a:lnTo>
                <a:lnTo>
                  <a:pt x="916637" y="429395"/>
                </a:lnTo>
                <a:lnTo>
                  <a:pt x="946617" y="442676"/>
                </a:lnTo>
                <a:lnTo>
                  <a:pt x="981109" y="450999"/>
                </a:lnTo>
                <a:lnTo>
                  <a:pt x="1020105" y="453881"/>
                </a:lnTo>
                <a:lnTo>
                  <a:pt x="1073351" y="448021"/>
                </a:lnTo>
                <a:lnTo>
                  <a:pt x="1118101" y="430939"/>
                </a:lnTo>
                <a:lnTo>
                  <a:pt x="1152437" y="403381"/>
                </a:lnTo>
                <a:lnTo>
                  <a:pt x="1174443" y="366097"/>
                </a:lnTo>
                <a:lnTo>
                  <a:pt x="1176033" y="356617"/>
                </a:lnTo>
                <a:lnTo>
                  <a:pt x="1023214" y="356617"/>
                </a:lnTo>
                <a:lnTo>
                  <a:pt x="990307" y="352253"/>
                </a:lnTo>
                <a:lnTo>
                  <a:pt x="964765" y="339939"/>
                </a:lnTo>
                <a:lnTo>
                  <a:pt x="945534" y="320845"/>
                </a:lnTo>
                <a:lnTo>
                  <a:pt x="931563" y="296137"/>
                </a:lnTo>
                <a:close/>
              </a:path>
              <a:path w="2362200" h="570230">
                <a:moveTo>
                  <a:pt x="445745" y="8722"/>
                </a:moveTo>
                <a:lnTo>
                  <a:pt x="352230" y="8722"/>
                </a:lnTo>
                <a:lnTo>
                  <a:pt x="352230" y="445148"/>
                </a:lnTo>
                <a:lnTo>
                  <a:pt x="445745" y="445148"/>
                </a:lnTo>
                <a:lnTo>
                  <a:pt x="445745" y="307372"/>
                </a:lnTo>
                <a:lnTo>
                  <a:pt x="548439" y="307372"/>
                </a:lnTo>
                <a:lnTo>
                  <a:pt x="534905" y="289279"/>
                </a:lnTo>
                <a:lnTo>
                  <a:pt x="548969" y="269960"/>
                </a:lnTo>
                <a:lnTo>
                  <a:pt x="445745" y="269960"/>
                </a:lnTo>
                <a:lnTo>
                  <a:pt x="445745" y="8722"/>
                </a:lnTo>
                <a:close/>
              </a:path>
              <a:path w="2362200" h="570230">
                <a:moveTo>
                  <a:pt x="548439" y="307372"/>
                </a:moveTo>
                <a:lnTo>
                  <a:pt x="445745" y="307372"/>
                </a:lnTo>
                <a:lnTo>
                  <a:pt x="545501" y="445148"/>
                </a:lnTo>
                <a:lnTo>
                  <a:pt x="651498" y="445148"/>
                </a:lnTo>
                <a:lnTo>
                  <a:pt x="548439" y="307372"/>
                </a:lnTo>
                <a:close/>
              </a:path>
              <a:path w="2362200" h="570230">
                <a:moveTo>
                  <a:pt x="1010126" y="0"/>
                </a:moveTo>
                <a:lnTo>
                  <a:pt x="963175" y="6491"/>
                </a:lnTo>
                <a:lnTo>
                  <a:pt x="921283" y="25457"/>
                </a:lnTo>
                <a:lnTo>
                  <a:pt x="888309" y="56136"/>
                </a:lnTo>
                <a:lnTo>
                  <a:pt x="868109" y="97766"/>
                </a:lnTo>
                <a:lnTo>
                  <a:pt x="915019" y="232464"/>
                </a:lnTo>
                <a:lnTo>
                  <a:pt x="932592" y="243045"/>
                </a:lnTo>
                <a:lnTo>
                  <a:pt x="951579" y="251913"/>
                </a:lnTo>
                <a:lnTo>
                  <a:pt x="971542" y="259336"/>
                </a:lnTo>
                <a:lnTo>
                  <a:pt x="1033786" y="278118"/>
                </a:lnTo>
                <a:lnTo>
                  <a:pt x="1061794" y="290064"/>
                </a:lnTo>
                <a:lnTo>
                  <a:pt x="1077528" y="303643"/>
                </a:lnTo>
                <a:lnTo>
                  <a:pt x="1082448" y="321079"/>
                </a:lnTo>
                <a:lnTo>
                  <a:pt x="1079857" y="333735"/>
                </a:lnTo>
                <a:lnTo>
                  <a:pt x="1070603" y="345162"/>
                </a:lnTo>
                <a:lnTo>
                  <a:pt x="1052463" y="353432"/>
                </a:lnTo>
                <a:lnTo>
                  <a:pt x="1023214" y="356617"/>
                </a:lnTo>
                <a:lnTo>
                  <a:pt x="1176033" y="356617"/>
                </a:lnTo>
                <a:lnTo>
                  <a:pt x="1173959" y="272247"/>
                </a:lnTo>
                <a:lnTo>
                  <a:pt x="1151858" y="238096"/>
                </a:lnTo>
                <a:lnTo>
                  <a:pt x="1119851" y="214210"/>
                </a:lnTo>
                <a:lnTo>
                  <a:pt x="1081890" y="197415"/>
                </a:lnTo>
                <a:lnTo>
                  <a:pt x="1041926" y="184538"/>
                </a:lnTo>
                <a:lnTo>
                  <a:pt x="1000977" y="170190"/>
                </a:lnTo>
                <a:lnTo>
                  <a:pt x="977157" y="157187"/>
                </a:lnTo>
                <a:lnTo>
                  <a:pt x="966081" y="144300"/>
                </a:lnTo>
                <a:lnTo>
                  <a:pt x="963363" y="130299"/>
                </a:lnTo>
                <a:lnTo>
                  <a:pt x="966286" y="117772"/>
                </a:lnTo>
                <a:lnTo>
                  <a:pt x="975055" y="107231"/>
                </a:lnTo>
                <a:lnTo>
                  <a:pt x="989668" y="99962"/>
                </a:lnTo>
                <a:lnTo>
                  <a:pt x="1010126" y="97253"/>
                </a:lnTo>
                <a:lnTo>
                  <a:pt x="1168898" y="97253"/>
                </a:lnTo>
                <a:lnTo>
                  <a:pt x="1141466" y="56021"/>
                </a:lnTo>
                <a:lnTo>
                  <a:pt x="1104894" y="25169"/>
                </a:lnTo>
                <a:lnTo>
                  <a:pt x="1060840" y="6360"/>
                </a:lnTo>
                <a:lnTo>
                  <a:pt x="1010126" y="0"/>
                </a:lnTo>
                <a:close/>
              </a:path>
              <a:path w="2362200" h="570230">
                <a:moveTo>
                  <a:pt x="841942" y="142498"/>
                </a:moveTo>
                <a:lnTo>
                  <a:pt x="786122" y="324199"/>
                </a:lnTo>
                <a:lnTo>
                  <a:pt x="877218" y="324199"/>
                </a:lnTo>
                <a:lnTo>
                  <a:pt x="891491" y="283719"/>
                </a:lnTo>
                <a:lnTo>
                  <a:pt x="841942" y="142498"/>
                </a:lnTo>
                <a:close/>
              </a:path>
              <a:path w="2362200" h="570230">
                <a:moveTo>
                  <a:pt x="614044" y="133420"/>
                </a:moveTo>
                <a:lnTo>
                  <a:pt x="539261" y="133420"/>
                </a:lnTo>
                <a:lnTo>
                  <a:pt x="445745" y="269960"/>
                </a:lnTo>
                <a:lnTo>
                  <a:pt x="548969" y="269960"/>
                </a:lnTo>
                <a:lnTo>
                  <a:pt x="626556" y="163387"/>
                </a:lnTo>
                <a:lnTo>
                  <a:pt x="614044" y="133420"/>
                </a:lnTo>
                <a:close/>
              </a:path>
              <a:path w="2362200" h="570230">
                <a:moveTo>
                  <a:pt x="1168898" y="97253"/>
                </a:moveTo>
                <a:lnTo>
                  <a:pt x="1010126" y="97253"/>
                </a:lnTo>
                <a:lnTo>
                  <a:pt x="1036644" y="100760"/>
                </a:lnTo>
                <a:lnTo>
                  <a:pt x="1057200" y="110814"/>
                </a:lnTo>
                <a:lnTo>
                  <a:pt x="1073080" y="126713"/>
                </a:lnTo>
                <a:lnTo>
                  <a:pt x="1085569" y="147754"/>
                </a:lnTo>
                <a:lnTo>
                  <a:pt x="1169734" y="98510"/>
                </a:lnTo>
                <a:lnTo>
                  <a:pt x="1168898" y="97253"/>
                </a:lnTo>
                <a:close/>
              </a:path>
              <a:path w="2362200" h="570230">
                <a:moveTo>
                  <a:pt x="86039" y="296137"/>
                </a:moveTo>
                <a:lnTo>
                  <a:pt x="0" y="346020"/>
                </a:lnTo>
                <a:lnTo>
                  <a:pt x="18693" y="381898"/>
                </a:lnTo>
                <a:lnTo>
                  <a:pt x="45556" y="411729"/>
                </a:lnTo>
                <a:lnTo>
                  <a:pt x="80530" y="434409"/>
                </a:lnTo>
                <a:lnTo>
                  <a:pt x="123555" y="448828"/>
                </a:lnTo>
                <a:lnTo>
                  <a:pt x="174570" y="453881"/>
                </a:lnTo>
                <a:lnTo>
                  <a:pt x="227817" y="448021"/>
                </a:lnTo>
                <a:lnTo>
                  <a:pt x="272566" y="430939"/>
                </a:lnTo>
                <a:lnTo>
                  <a:pt x="306902" y="403381"/>
                </a:lnTo>
                <a:lnTo>
                  <a:pt x="328909" y="366097"/>
                </a:lnTo>
                <a:lnTo>
                  <a:pt x="330499" y="356617"/>
                </a:lnTo>
                <a:lnTo>
                  <a:pt x="177690" y="356617"/>
                </a:lnTo>
                <a:lnTo>
                  <a:pt x="144777" y="352253"/>
                </a:lnTo>
                <a:lnTo>
                  <a:pt x="119233" y="339939"/>
                </a:lnTo>
                <a:lnTo>
                  <a:pt x="100004" y="320845"/>
                </a:lnTo>
                <a:lnTo>
                  <a:pt x="86039" y="296137"/>
                </a:lnTo>
                <a:close/>
              </a:path>
              <a:path w="2362200" h="570230">
                <a:moveTo>
                  <a:pt x="164591" y="0"/>
                </a:moveTo>
                <a:lnTo>
                  <a:pt x="120383" y="5730"/>
                </a:lnTo>
                <a:lnTo>
                  <a:pt x="80425" y="22503"/>
                </a:lnTo>
                <a:lnTo>
                  <a:pt x="47919" y="49689"/>
                </a:lnTo>
                <a:lnTo>
                  <a:pt x="26068" y="86662"/>
                </a:lnTo>
                <a:lnTo>
                  <a:pt x="18072" y="132791"/>
                </a:lnTo>
                <a:lnTo>
                  <a:pt x="29023" y="186241"/>
                </a:lnTo>
                <a:lnTo>
                  <a:pt x="57978" y="223736"/>
                </a:lnTo>
                <a:lnTo>
                  <a:pt x="99092" y="248957"/>
                </a:lnTo>
                <a:lnTo>
                  <a:pt x="146519" y="265583"/>
                </a:lnTo>
                <a:lnTo>
                  <a:pt x="188256" y="278118"/>
                </a:lnTo>
                <a:lnTo>
                  <a:pt x="216261" y="290064"/>
                </a:lnTo>
                <a:lnTo>
                  <a:pt x="231994" y="303643"/>
                </a:lnTo>
                <a:lnTo>
                  <a:pt x="236914" y="321079"/>
                </a:lnTo>
                <a:lnTo>
                  <a:pt x="234323" y="333735"/>
                </a:lnTo>
                <a:lnTo>
                  <a:pt x="225070" y="345162"/>
                </a:lnTo>
                <a:lnTo>
                  <a:pt x="206933" y="353432"/>
                </a:lnTo>
                <a:lnTo>
                  <a:pt x="177690" y="356617"/>
                </a:lnTo>
                <a:lnTo>
                  <a:pt x="330499" y="356617"/>
                </a:lnTo>
                <a:lnTo>
                  <a:pt x="328425" y="272247"/>
                </a:lnTo>
                <a:lnTo>
                  <a:pt x="306323" y="238096"/>
                </a:lnTo>
                <a:lnTo>
                  <a:pt x="274317" y="214210"/>
                </a:lnTo>
                <a:lnTo>
                  <a:pt x="236356" y="197415"/>
                </a:lnTo>
                <a:lnTo>
                  <a:pt x="196391" y="184538"/>
                </a:lnTo>
                <a:lnTo>
                  <a:pt x="155443" y="170190"/>
                </a:lnTo>
                <a:lnTo>
                  <a:pt x="131622" y="157187"/>
                </a:lnTo>
                <a:lnTo>
                  <a:pt x="120546" y="144300"/>
                </a:lnTo>
                <a:lnTo>
                  <a:pt x="117828" y="130299"/>
                </a:lnTo>
                <a:lnTo>
                  <a:pt x="120752" y="117772"/>
                </a:lnTo>
                <a:lnTo>
                  <a:pt x="129520" y="107231"/>
                </a:lnTo>
                <a:lnTo>
                  <a:pt x="144134" y="99962"/>
                </a:lnTo>
                <a:lnTo>
                  <a:pt x="164591" y="97253"/>
                </a:lnTo>
                <a:lnTo>
                  <a:pt x="323363" y="97253"/>
                </a:lnTo>
                <a:lnTo>
                  <a:pt x="295931" y="56021"/>
                </a:lnTo>
                <a:lnTo>
                  <a:pt x="259359" y="25169"/>
                </a:lnTo>
                <a:lnTo>
                  <a:pt x="215306" y="6360"/>
                </a:lnTo>
                <a:lnTo>
                  <a:pt x="164591" y="0"/>
                </a:lnTo>
                <a:close/>
              </a:path>
              <a:path w="2362200" h="570230">
                <a:moveTo>
                  <a:pt x="323363" y="97253"/>
                </a:moveTo>
                <a:lnTo>
                  <a:pt x="164591" y="97253"/>
                </a:lnTo>
                <a:lnTo>
                  <a:pt x="191110" y="100760"/>
                </a:lnTo>
                <a:lnTo>
                  <a:pt x="211666" y="110814"/>
                </a:lnTo>
                <a:lnTo>
                  <a:pt x="227545" y="126713"/>
                </a:lnTo>
                <a:lnTo>
                  <a:pt x="240034" y="147754"/>
                </a:lnTo>
                <a:lnTo>
                  <a:pt x="324199" y="98510"/>
                </a:lnTo>
                <a:lnTo>
                  <a:pt x="323363" y="97253"/>
                </a:lnTo>
                <a:close/>
              </a:path>
            </a:pathLst>
          </a:custGeom>
          <a:solidFill>
            <a:srgbClr val="00B4FF"/>
          </a:solidFill>
        </p:spPr>
        <p:txBody>
          <a:bodyPr wrap="square" lIns="0" tIns="0" rIns="0" bIns="0" rtlCol="0"/>
          <a:lstStyle/>
          <a:p>
            <a:endParaRPr sz="982"/>
          </a:p>
        </p:txBody>
      </p:sp>
    </p:spTree>
    <p:extLst>
      <p:ext uri="{BB962C8B-B14F-4D97-AF65-F5344CB8AC3E}">
        <p14:creationId xmlns:p14="http://schemas.microsoft.com/office/powerpoint/2010/main" val="32238597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7014" y="454079"/>
            <a:ext cx="11997972" cy="522610"/>
          </a:xfrm>
        </p:spPr>
        <p:txBody>
          <a:bodyPr lIns="0" tIns="0" rIns="0" bIns="0"/>
          <a:lstStyle>
            <a:lvl1pPr>
              <a:defRPr sz="3396" b="1" i="0">
                <a:solidFill>
                  <a:srgbClr val="00B4F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04081" y="2928266"/>
            <a:ext cx="9783839" cy="275284"/>
          </a:xfrm>
        </p:spPr>
        <p:txBody>
          <a:bodyPr lIns="0" tIns="0" rIns="0" bIns="0"/>
          <a:lstStyle>
            <a:lvl1pPr>
              <a:defRPr sz="1789" b="0" i="0">
                <a:solidFill>
                  <a:srgbClr val="333333"/>
                </a:solidFill>
                <a:latin typeface="Segoe UI Symbol"/>
                <a:cs typeface="Segoe UI Symbo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10/14/20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67961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ED5986-E59B-ED43-9388-3DD3D75DF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627" y="364733"/>
            <a:ext cx="11552747" cy="1026620"/>
          </a:xfrm>
        </p:spPr>
        <p:txBody>
          <a:bodyPr>
            <a:normAutofit/>
          </a:bodyPr>
          <a:lstStyle>
            <a:lvl1pPr>
              <a:defRPr sz="3602" b="1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4E1EDDB-6FD7-F048-8F14-FAA595F2E8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19626" y="1599276"/>
            <a:ext cx="5683952" cy="46158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14BFD5D-F063-B843-B882-4CCFC57C83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6137" y="1606033"/>
            <a:ext cx="5683952" cy="46091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669C01F-5BEC-A345-808E-8D7A66425D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89E46-D614-0D45-86EF-24511F9A076D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FBEB618-761B-1641-BC2E-98C28A0AA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E934315-5A78-C441-9EF8-057B55C0D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38A3B-6CF2-2B41-86EC-E5A119BD06A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object 19">
            <a:extLst>
              <a:ext uri="{FF2B5EF4-FFF2-40B4-BE49-F238E27FC236}">
                <a16:creationId xmlns:a16="http://schemas.microsoft.com/office/drawing/2014/main" id="{B9646BDD-366C-454F-9A62-C7AD1CC07E6A}"/>
              </a:ext>
            </a:extLst>
          </p:cNvPr>
          <p:cNvSpPr/>
          <p:nvPr/>
        </p:nvSpPr>
        <p:spPr>
          <a:xfrm>
            <a:off x="10439833" y="362479"/>
            <a:ext cx="1432541" cy="311192"/>
          </a:xfrm>
          <a:custGeom>
            <a:avLst/>
            <a:gdLst/>
            <a:ahLst/>
            <a:cxnLst/>
            <a:rect l="l" t="t" r="r" b="b"/>
            <a:pathLst>
              <a:path w="2362200" h="570230">
                <a:moveTo>
                  <a:pt x="1356744" y="124687"/>
                </a:moveTo>
                <a:lnTo>
                  <a:pt x="1311598" y="130428"/>
                </a:lnTo>
                <a:lnTo>
                  <a:pt x="1271788" y="146715"/>
                </a:lnTo>
                <a:lnTo>
                  <a:pt x="1238594" y="172146"/>
                </a:lnTo>
                <a:lnTo>
                  <a:pt x="1213298" y="205319"/>
                </a:lnTo>
                <a:lnTo>
                  <a:pt x="1197181" y="244831"/>
                </a:lnTo>
                <a:lnTo>
                  <a:pt x="1191523" y="289279"/>
                </a:lnTo>
                <a:lnTo>
                  <a:pt x="1197181" y="333731"/>
                </a:lnTo>
                <a:lnTo>
                  <a:pt x="1213298" y="373246"/>
                </a:lnTo>
                <a:lnTo>
                  <a:pt x="1238594" y="406420"/>
                </a:lnTo>
                <a:lnTo>
                  <a:pt x="1271788" y="431853"/>
                </a:lnTo>
                <a:lnTo>
                  <a:pt x="1311598" y="448140"/>
                </a:lnTo>
                <a:lnTo>
                  <a:pt x="1356744" y="453881"/>
                </a:lnTo>
                <a:lnTo>
                  <a:pt x="1400796" y="448140"/>
                </a:lnTo>
                <a:lnTo>
                  <a:pt x="1440056" y="431903"/>
                </a:lnTo>
                <a:lnTo>
                  <a:pt x="1472917" y="406535"/>
                </a:lnTo>
                <a:lnTo>
                  <a:pt x="1497650" y="373454"/>
                </a:lnTo>
                <a:lnTo>
                  <a:pt x="1476967" y="361612"/>
                </a:lnTo>
                <a:lnTo>
                  <a:pt x="1355497" y="361612"/>
                </a:lnTo>
                <a:lnTo>
                  <a:pt x="1327389" y="356360"/>
                </a:lnTo>
                <a:lnTo>
                  <a:pt x="1305068" y="341579"/>
                </a:lnTo>
                <a:lnTo>
                  <a:pt x="1290348" y="318732"/>
                </a:lnTo>
                <a:lnTo>
                  <a:pt x="1285039" y="289279"/>
                </a:lnTo>
                <a:lnTo>
                  <a:pt x="1290348" y="259832"/>
                </a:lnTo>
                <a:lnTo>
                  <a:pt x="1305068" y="236987"/>
                </a:lnTo>
                <a:lnTo>
                  <a:pt x="1327389" y="222208"/>
                </a:lnTo>
                <a:lnTo>
                  <a:pt x="1355497" y="216956"/>
                </a:lnTo>
                <a:lnTo>
                  <a:pt x="1476167" y="216956"/>
                </a:lnTo>
                <a:lnTo>
                  <a:pt x="1497650" y="204496"/>
                </a:lnTo>
                <a:lnTo>
                  <a:pt x="1472830" y="171772"/>
                </a:lnTo>
                <a:lnTo>
                  <a:pt x="1439825" y="146588"/>
                </a:lnTo>
                <a:lnTo>
                  <a:pt x="1400506" y="130406"/>
                </a:lnTo>
                <a:lnTo>
                  <a:pt x="1356744" y="124687"/>
                </a:lnTo>
                <a:close/>
              </a:path>
              <a:path w="2362200" h="570230">
                <a:moveTo>
                  <a:pt x="1659719" y="124687"/>
                </a:moveTo>
                <a:lnTo>
                  <a:pt x="1615657" y="130428"/>
                </a:lnTo>
                <a:lnTo>
                  <a:pt x="1576150" y="146715"/>
                </a:lnTo>
                <a:lnTo>
                  <a:pt x="1542739" y="172146"/>
                </a:lnTo>
                <a:lnTo>
                  <a:pt x="1516966" y="205319"/>
                </a:lnTo>
                <a:lnTo>
                  <a:pt x="1500372" y="244831"/>
                </a:lnTo>
                <a:lnTo>
                  <a:pt x="1494498" y="289279"/>
                </a:lnTo>
                <a:lnTo>
                  <a:pt x="1500372" y="333731"/>
                </a:lnTo>
                <a:lnTo>
                  <a:pt x="1516966" y="373246"/>
                </a:lnTo>
                <a:lnTo>
                  <a:pt x="1542739" y="406420"/>
                </a:lnTo>
                <a:lnTo>
                  <a:pt x="1576150" y="431853"/>
                </a:lnTo>
                <a:lnTo>
                  <a:pt x="1615657" y="448140"/>
                </a:lnTo>
                <a:lnTo>
                  <a:pt x="1659719" y="453881"/>
                </a:lnTo>
                <a:lnTo>
                  <a:pt x="1703780" y="448140"/>
                </a:lnTo>
                <a:lnTo>
                  <a:pt x="1743285" y="431853"/>
                </a:lnTo>
                <a:lnTo>
                  <a:pt x="1776693" y="406420"/>
                </a:lnTo>
                <a:lnTo>
                  <a:pt x="1802463" y="373246"/>
                </a:lnTo>
                <a:lnTo>
                  <a:pt x="1806825" y="362858"/>
                </a:lnTo>
                <a:lnTo>
                  <a:pt x="1659719" y="362858"/>
                </a:lnTo>
                <a:lnTo>
                  <a:pt x="1631419" y="357586"/>
                </a:lnTo>
                <a:lnTo>
                  <a:pt x="1608670" y="342670"/>
                </a:lnTo>
                <a:lnTo>
                  <a:pt x="1593519" y="319452"/>
                </a:lnTo>
                <a:lnTo>
                  <a:pt x="1588014" y="289279"/>
                </a:lnTo>
                <a:lnTo>
                  <a:pt x="1593519" y="259113"/>
                </a:lnTo>
                <a:lnTo>
                  <a:pt x="1608670" y="235902"/>
                </a:lnTo>
                <a:lnTo>
                  <a:pt x="1631419" y="220990"/>
                </a:lnTo>
                <a:lnTo>
                  <a:pt x="1659719" y="215721"/>
                </a:lnTo>
                <a:lnTo>
                  <a:pt x="1806831" y="215721"/>
                </a:lnTo>
                <a:lnTo>
                  <a:pt x="1802463" y="205319"/>
                </a:lnTo>
                <a:lnTo>
                  <a:pt x="1776693" y="172146"/>
                </a:lnTo>
                <a:lnTo>
                  <a:pt x="1743285" y="146715"/>
                </a:lnTo>
                <a:lnTo>
                  <a:pt x="1703780" y="130428"/>
                </a:lnTo>
                <a:lnTo>
                  <a:pt x="1659719" y="124687"/>
                </a:lnTo>
                <a:close/>
              </a:path>
              <a:path w="2362200" h="570230">
                <a:moveTo>
                  <a:pt x="1806831" y="215721"/>
                </a:moveTo>
                <a:lnTo>
                  <a:pt x="1659719" y="215721"/>
                </a:lnTo>
                <a:lnTo>
                  <a:pt x="1688016" y="220990"/>
                </a:lnTo>
                <a:lnTo>
                  <a:pt x="1710762" y="235902"/>
                </a:lnTo>
                <a:lnTo>
                  <a:pt x="1725909" y="259113"/>
                </a:lnTo>
                <a:lnTo>
                  <a:pt x="1731413" y="289279"/>
                </a:lnTo>
                <a:lnTo>
                  <a:pt x="1725909" y="319452"/>
                </a:lnTo>
                <a:lnTo>
                  <a:pt x="1710762" y="342670"/>
                </a:lnTo>
                <a:lnTo>
                  <a:pt x="1688016" y="357586"/>
                </a:lnTo>
                <a:lnTo>
                  <a:pt x="1659719" y="362858"/>
                </a:lnTo>
                <a:lnTo>
                  <a:pt x="1806825" y="362858"/>
                </a:lnTo>
                <a:lnTo>
                  <a:pt x="1819055" y="333731"/>
                </a:lnTo>
                <a:lnTo>
                  <a:pt x="1824928" y="289279"/>
                </a:lnTo>
                <a:lnTo>
                  <a:pt x="1819055" y="244831"/>
                </a:lnTo>
                <a:lnTo>
                  <a:pt x="1806831" y="215721"/>
                </a:lnTo>
                <a:close/>
              </a:path>
              <a:path w="2362200" h="570230">
                <a:moveTo>
                  <a:pt x="1415977" y="326691"/>
                </a:moveTo>
                <a:lnTo>
                  <a:pt x="1406175" y="341353"/>
                </a:lnTo>
                <a:lnTo>
                  <a:pt x="1392283" y="352334"/>
                </a:lnTo>
                <a:lnTo>
                  <a:pt x="1375118" y="359224"/>
                </a:lnTo>
                <a:lnTo>
                  <a:pt x="1355497" y="361612"/>
                </a:lnTo>
                <a:lnTo>
                  <a:pt x="1476967" y="361612"/>
                </a:lnTo>
                <a:lnTo>
                  <a:pt x="1415977" y="326691"/>
                </a:lnTo>
                <a:close/>
              </a:path>
              <a:path w="2362200" h="570230">
                <a:moveTo>
                  <a:pt x="1476167" y="216956"/>
                </a:moveTo>
                <a:lnTo>
                  <a:pt x="1355497" y="216956"/>
                </a:lnTo>
                <a:lnTo>
                  <a:pt x="1375031" y="219344"/>
                </a:lnTo>
                <a:lnTo>
                  <a:pt x="1392051" y="226232"/>
                </a:lnTo>
                <a:lnTo>
                  <a:pt x="1405915" y="237210"/>
                </a:lnTo>
                <a:lnTo>
                  <a:pt x="1415977" y="251866"/>
                </a:lnTo>
                <a:lnTo>
                  <a:pt x="1476167" y="216956"/>
                </a:lnTo>
                <a:close/>
              </a:path>
              <a:path w="2362200" h="570230">
                <a:moveTo>
                  <a:pt x="2297458" y="223197"/>
                </a:moveTo>
                <a:lnTo>
                  <a:pt x="2203943" y="223197"/>
                </a:lnTo>
                <a:lnTo>
                  <a:pt x="2203943" y="333550"/>
                </a:lnTo>
                <a:lnTo>
                  <a:pt x="2208616" y="379871"/>
                </a:lnTo>
                <a:lnTo>
                  <a:pt x="2224273" y="414131"/>
                </a:lnTo>
                <a:lnTo>
                  <a:pt x="2253368" y="436391"/>
                </a:lnTo>
                <a:lnTo>
                  <a:pt x="2298354" y="446710"/>
                </a:lnTo>
                <a:lnTo>
                  <a:pt x="2361687" y="445148"/>
                </a:lnTo>
                <a:lnTo>
                  <a:pt x="2361687" y="360992"/>
                </a:lnTo>
                <a:lnTo>
                  <a:pt x="2334291" y="360992"/>
                </a:lnTo>
                <a:lnTo>
                  <a:pt x="2314141" y="357943"/>
                </a:lnTo>
                <a:lnTo>
                  <a:pt x="2301707" y="349398"/>
                </a:lnTo>
                <a:lnTo>
                  <a:pt x="2297458" y="333550"/>
                </a:lnTo>
                <a:lnTo>
                  <a:pt x="2297458" y="223197"/>
                </a:lnTo>
                <a:close/>
              </a:path>
              <a:path w="2362200" h="570230">
                <a:moveTo>
                  <a:pt x="2361687" y="360355"/>
                </a:moveTo>
                <a:lnTo>
                  <a:pt x="2334291" y="360992"/>
                </a:lnTo>
                <a:lnTo>
                  <a:pt x="2361687" y="360992"/>
                </a:lnTo>
                <a:lnTo>
                  <a:pt x="2361687" y="360355"/>
                </a:lnTo>
                <a:close/>
              </a:path>
              <a:path w="2362200" h="570230">
                <a:moveTo>
                  <a:pt x="2361687" y="133420"/>
                </a:moveTo>
                <a:lnTo>
                  <a:pt x="2154060" y="133420"/>
                </a:lnTo>
                <a:lnTo>
                  <a:pt x="2154060" y="223197"/>
                </a:lnTo>
                <a:lnTo>
                  <a:pt x="2361687" y="223197"/>
                </a:lnTo>
                <a:lnTo>
                  <a:pt x="2361687" y="133420"/>
                </a:lnTo>
                <a:close/>
              </a:path>
              <a:path w="2362200" h="570230">
                <a:moveTo>
                  <a:pt x="2297458" y="46134"/>
                </a:moveTo>
                <a:lnTo>
                  <a:pt x="2203943" y="74186"/>
                </a:lnTo>
                <a:lnTo>
                  <a:pt x="2203943" y="133420"/>
                </a:lnTo>
                <a:lnTo>
                  <a:pt x="2297458" y="133420"/>
                </a:lnTo>
                <a:lnTo>
                  <a:pt x="2297458" y="46134"/>
                </a:lnTo>
                <a:close/>
              </a:path>
              <a:path w="2362200" h="570230">
                <a:moveTo>
                  <a:pt x="1935888" y="133420"/>
                </a:moveTo>
                <a:lnTo>
                  <a:pt x="1842362" y="133420"/>
                </a:lnTo>
                <a:lnTo>
                  <a:pt x="1842362" y="324817"/>
                </a:lnTo>
                <a:lnTo>
                  <a:pt x="1851725" y="380490"/>
                </a:lnTo>
                <a:lnTo>
                  <a:pt x="1877044" y="420911"/>
                </a:lnTo>
                <a:lnTo>
                  <a:pt x="1914172" y="445550"/>
                </a:lnTo>
                <a:lnTo>
                  <a:pt x="1958956" y="453881"/>
                </a:lnTo>
                <a:lnTo>
                  <a:pt x="1987875" y="451182"/>
                </a:lnTo>
                <a:lnTo>
                  <a:pt x="2012649" y="443515"/>
                </a:lnTo>
                <a:lnTo>
                  <a:pt x="2032866" y="431520"/>
                </a:lnTo>
                <a:lnTo>
                  <a:pt x="2048115" y="415840"/>
                </a:lnTo>
                <a:lnTo>
                  <a:pt x="2141631" y="415840"/>
                </a:lnTo>
                <a:lnTo>
                  <a:pt x="2141631" y="367842"/>
                </a:lnTo>
                <a:lnTo>
                  <a:pt x="1990127" y="367842"/>
                </a:lnTo>
                <a:lnTo>
                  <a:pt x="1969028" y="364412"/>
                </a:lnTo>
                <a:lnTo>
                  <a:pt x="1951786" y="353968"/>
                </a:lnTo>
                <a:lnTo>
                  <a:pt x="1940155" y="336275"/>
                </a:lnTo>
                <a:lnTo>
                  <a:pt x="1935888" y="311100"/>
                </a:lnTo>
                <a:lnTo>
                  <a:pt x="1935888" y="133420"/>
                </a:lnTo>
                <a:close/>
              </a:path>
              <a:path w="2362200" h="570230">
                <a:moveTo>
                  <a:pt x="2141631" y="415840"/>
                </a:moveTo>
                <a:lnTo>
                  <a:pt x="2048115" y="415840"/>
                </a:lnTo>
                <a:lnTo>
                  <a:pt x="2048115" y="445148"/>
                </a:lnTo>
                <a:lnTo>
                  <a:pt x="2141631" y="445148"/>
                </a:lnTo>
                <a:lnTo>
                  <a:pt x="2141631" y="415840"/>
                </a:lnTo>
                <a:close/>
              </a:path>
              <a:path w="2362200" h="570230">
                <a:moveTo>
                  <a:pt x="2141631" y="133420"/>
                </a:moveTo>
                <a:lnTo>
                  <a:pt x="2048115" y="133420"/>
                </a:lnTo>
                <a:lnTo>
                  <a:pt x="2048115" y="303624"/>
                </a:lnTo>
                <a:lnTo>
                  <a:pt x="2043877" y="332330"/>
                </a:lnTo>
                <a:lnTo>
                  <a:pt x="2031981" y="352330"/>
                </a:lnTo>
                <a:lnTo>
                  <a:pt x="2013655" y="364032"/>
                </a:lnTo>
                <a:lnTo>
                  <a:pt x="1990127" y="367842"/>
                </a:lnTo>
                <a:lnTo>
                  <a:pt x="2141631" y="367842"/>
                </a:lnTo>
                <a:lnTo>
                  <a:pt x="2141631" y="133420"/>
                </a:lnTo>
                <a:close/>
              </a:path>
              <a:path w="2362200" h="570230">
                <a:moveTo>
                  <a:pt x="716920" y="133420"/>
                </a:moveTo>
                <a:lnTo>
                  <a:pt x="648367" y="133420"/>
                </a:lnTo>
                <a:lnTo>
                  <a:pt x="626556" y="163387"/>
                </a:lnTo>
                <a:lnTo>
                  <a:pt x="738124" y="430814"/>
                </a:lnTo>
                <a:lnTo>
                  <a:pt x="726297" y="454943"/>
                </a:lnTo>
                <a:lnTo>
                  <a:pt x="710378" y="470949"/>
                </a:lnTo>
                <a:lnTo>
                  <a:pt x="688849" y="479823"/>
                </a:lnTo>
                <a:lnTo>
                  <a:pt x="660189" y="482561"/>
                </a:lnTo>
                <a:lnTo>
                  <a:pt x="660189" y="569846"/>
                </a:lnTo>
                <a:lnTo>
                  <a:pt x="708834" y="567099"/>
                </a:lnTo>
                <a:lnTo>
                  <a:pt x="750386" y="553099"/>
                </a:lnTo>
                <a:lnTo>
                  <a:pt x="785383" y="527068"/>
                </a:lnTo>
                <a:lnTo>
                  <a:pt x="814364" y="488227"/>
                </a:lnTo>
                <a:lnTo>
                  <a:pt x="837869" y="435798"/>
                </a:lnTo>
                <a:lnTo>
                  <a:pt x="877218" y="324199"/>
                </a:lnTo>
                <a:lnTo>
                  <a:pt x="786122" y="324199"/>
                </a:lnTo>
                <a:lnTo>
                  <a:pt x="716920" y="133420"/>
                </a:lnTo>
                <a:close/>
              </a:path>
              <a:path w="2362200" h="570230">
                <a:moveTo>
                  <a:pt x="931563" y="296137"/>
                </a:moveTo>
                <a:lnTo>
                  <a:pt x="931364" y="296252"/>
                </a:lnTo>
                <a:lnTo>
                  <a:pt x="891177" y="411641"/>
                </a:lnTo>
                <a:lnTo>
                  <a:pt x="916637" y="429395"/>
                </a:lnTo>
                <a:lnTo>
                  <a:pt x="946617" y="442676"/>
                </a:lnTo>
                <a:lnTo>
                  <a:pt x="981109" y="450999"/>
                </a:lnTo>
                <a:lnTo>
                  <a:pt x="1020105" y="453881"/>
                </a:lnTo>
                <a:lnTo>
                  <a:pt x="1073351" y="448021"/>
                </a:lnTo>
                <a:lnTo>
                  <a:pt x="1118101" y="430939"/>
                </a:lnTo>
                <a:lnTo>
                  <a:pt x="1152437" y="403381"/>
                </a:lnTo>
                <a:lnTo>
                  <a:pt x="1174443" y="366097"/>
                </a:lnTo>
                <a:lnTo>
                  <a:pt x="1176033" y="356617"/>
                </a:lnTo>
                <a:lnTo>
                  <a:pt x="1023214" y="356617"/>
                </a:lnTo>
                <a:lnTo>
                  <a:pt x="990307" y="352253"/>
                </a:lnTo>
                <a:lnTo>
                  <a:pt x="964765" y="339939"/>
                </a:lnTo>
                <a:lnTo>
                  <a:pt x="945534" y="320845"/>
                </a:lnTo>
                <a:lnTo>
                  <a:pt x="931563" y="296137"/>
                </a:lnTo>
                <a:close/>
              </a:path>
              <a:path w="2362200" h="570230">
                <a:moveTo>
                  <a:pt x="445745" y="8722"/>
                </a:moveTo>
                <a:lnTo>
                  <a:pt x="352230" y="8722"/>
                </a:lnTo>
                <a:lnTo>
                  <a:pt x="352230" y="445148"/>
                </a:lnTo>
                <a:lnTo>
                  <a:pt x="445745" y="445148"/>
                </a:lnTo>
                <a:lnTo>
                  <a:pt x="445745" y="307372"/>
                </a:lnTo>
                <a:lnTo>
                  <a:pt x="548439" y="307372"/>
                </a:lnTo>
                <a:lnTo>
                  <a:pt x="534905" y="289279"/>
                </a:lnTo>
                <a:lnTo>
                  <a:pt x="548969" y="269960"/>
                </a:lnTo>
                <a:lnTo>
                  <a:pt x="445745" y="269960"/>
                </a:lnTo>
                <a:lnTo>
                  <a:pt x="445745" y="8722"/>
                </a:lnTo>
                <a:close/>
              </a:path>
              <a:path w="2362200" h="570230">
                <a:moveTo>
                  <a:pt x="548439" y="307372"/>
                </a:moveTo>
                <a:lnTo>
                  <a:pt x="445745" y="307372"/>
                </a:lnTo>
                <a:lnTo>
                  <a:pt x="545501" y="445148"/>
                </a:lnTo>
                <a:lnTo>
                  <a:pt x="651498" y="445148"/>
                </a:lnTo>
                <a:lnTo>
                  <a:pt x="548439" y="307372"/>
                </a:lnTo>
                <a:close/>
              </a:path>
              <a:path w="2362200" h="570230">
                <a:moveTo>
                  <a:pt x="1010126" y="0"/>
                </a:moveTo>
                <a:lnTo>
                  <a:pt x="963175" y="6491"/>
                </a:lnTo>
                <a:lnTo>
                  <a:pt x="921283" y="25457"/>
                </a:lnTo>
                <a:lnTo>
                  <a:pt x="888309" y="56136"/>
                </a:lnTo>
                <a:lnTo>
                  <a:pt x="868109" y="97766"/>
                </a:lnTo>
                <a:lnTo>
                  <a:pt x="915019" y="232464"/>
                </a:lnTo>
                <a:lnTo>
                  <a:pt x="932592" y="243045"/>
                </a:lnTo>
                <a:lnTo>
                  <a:pt x="951579" y="251913"/>
                </a:lnTo>
                <a:lnTo>
                  <a:pt x="971542" y="259336"/>
                </a:lnTo>
                <a:lnTo>
                  <a:pt x="1033786" y="278118"/>
                </a:lnTo>
                <a:lnTo>
                  <a:pt x="1061794" y="290064"/>
                </a:lnTo>
                <a:lnTo>
                  <a:pt x="1077528" y="303643"/>
                </a:lnTo>
                <a:lnTo>
                  <a:pt x="1082448" y="321079"/>
                </a:lnTo>
                <a:lnTo>
                  <a:pt x="1079857" y="333735"/>
                </a:lnTo>
                <a:lnTo>
                  <a:pt x="1070603" y="345162"/>
                </a:lnTo>
                <a:lnTo>
                  <a:pt x="1052463" y="353432"/>
                </a:lnTo>
                <a:lnTo>
                  <a:pt x="1023214" y="356617"/>
                </a:lnTo>
                <a:lnTo>
                  <a:pt x="1176033" y="356617"/>
                </a:lnTo>
                <a:lnTo>
                  <a:pt x="1173959" y="272247"/>
                </a:lnTo>
                <a:lnTo>
                  <a:pt x="1151858" y="238096"/>
                </a:lnTo>
                <a:lnTo>
                  <a:pt x="1119851" y="214210"/>
                </a:lnTo>
                <a:lnTo>
                  <a:pt x="1081890" y="197415"/>
                </a:lnTo>
                <a:lnTo>
                  <a:pt x="1041926" y="184538"/>
                </a:lnTo>
                <a:lnTo>
                  <a:pt x="1000977" y="170190"/>
                </a:lnTo>
                <a:lnTo>
                  <a:pt x="977157" y="157187"/>
                </a:lnTo>
                <a:lnTo>
                  <a:pt x="966081" y="144300"/>
                </a:lnTo>
                <a:lnTo>
                  <a:pt x="963363" y="130299"/>
                </a:lnTo>
                <a:lnTo>
                  <a:pt x="966286" y="117772"/>
                </a:lnTo>
                <a:lnTo>
                  <a:pt x="975055" y="107231"/>
                </a:lnTo>
                <a:lnTo>
                  <a:pt x="989668" y="99962"/>
                </a:lnTo>
                <a:lnTo>
                  <a:pt x="1010126" y="97253"/>
                </a:lnTo>
                <a:lnTo>
                  <a:pt x="1168898" y="97253"/>
                </a:lnTo>
                <a:lnTo>
                  <a:pt x="1141466" y="56021"/>
                </a:lnTo>
                <a:lnTo>
                  <a:pt x="1104894" y="25169"/>
                </a:lnTo>
                <a:lnTo>
                  <a:pt x="1060840" y="6360"/>
                </a:lnTo>
                <a:lnTo>
                  <a:pt x="1010126" y="0"/>
                </a:lnTo>
                <a:close/>
              </a:path>
              <a:path w="2362200" h="570230">
                <a:moveTo>
                  <a:pt x="841942" y="142498"/>
                </a:moveTo>
                <a:lnTo>
                  <a:pt x="786122" y="324199"/>
                </a:lnTo>
                <a:lnTo>
                  <a:pt x="877218" y="324199"/>
                </a:lnTo>
                <a:lnTo>
                  <a:pt x="891491" y="283719"/>
                </a:lnTo>
                <a:lnTo>
                  <a:pt x="841942" y="142498"/>
                </a:lnTo>
                <a:close/>
              </a:path>
              <a:path w="2362200" h="570230">
                <a:moveTo>
                  <a:pt x="614044" y="133420"/>
                </a:moveTo>
                <a:lnTo>
                  <a:pt x="539261" y="133420"/>
                </a:lnTo>
                <a:lnTo>
                  <a:pt x="445745" y="269960"/>
                </a:lnTo>
                <a:lnTo>
                  <a:pt x="548969" y="269960"/>
                </a:lnTo>
                <a:lnTo>
                  <a:pt x="626556" y="163387"/>
                </a:lnTo>
                <a:lnTo>
                  <a:pt x="614044" y="133420"/>
                </a:lnTo>
                <a:close/>
              </a:path>
              <a:path w="2362200" h="570230">
                <a:moveTo>
                  <a:pt x="1168898" y="97253"/>
                </a:moveTo>
                <a:lnTo>
                  <a:pt x="1010126" y="97253"/>
                </a:lnTo>
                <a:lnTo>
                  <a:pt x="1036644" y="100760"/>
                </a:lnTo>
                <a:lnTo>
                  <a:pt x="1057200" y="110814"/>
                </a:lnTo>
                <a:lnTo>
                  <a:pt x="1073080" y="126713"/>
                </a:lnTo>
                <a:lnTo>
                  <a:pt x="1085569" y="147754"/>
                </a:lnTo>
                <a:lnTo>
                  <a:pt x="1169734" y="98510"/>
                </a:lnTo>
                <a:lnTo>
                  <a:pt x="1168898" y="97253"/>
                </a:lnTo>
                <a:close/>
              </a:path>
              <a:path w="2362200" h="570230">
                <a:moveTo>
                  <a:pt x="86039" y="296137"/>
                </a:moveTo>
                <a:lnTo>
                  <a:pt x="0" y="346020"/>
                </a:lnTo>
                <a:lnTo>
                  <a:pt x="18693" y="381898"/>
                </a:lnTo>
                <a:lnTo>
                  <a:pt x="45556" y="411729"/>
                </a:lnTo>
                <a:lnTo>
                  <a:pt x="80530" y="434409"/>
                </a:lnTo>
                <a:lnTo>
                  <a:pt x="123555" y="448828"/>
                </a:lnTo>
                <a:lnTo>
                  <a:pt x="174570" y="453881"/>
                </a:lnTo>
                <a:lnTo>
                  <a:pt x="227817" y="448021"/>
                </a:lnTo>
                <a:lnTo>
                  <a:pt x="272566" y="430939"/>
                </a:lnTo>
                <a:lnTo>
                  <a:pt x="306902" y="403381"/>
                </a:lnTo>
                <a:lnTo>
                  <a:pt x="328909" y="366097"/>
                </a:lnTo>
                <a:lnTo>
                  <a:pt x="330499" y="356617"/>
                </a:lnTo>
                <a:lnTo>
                  <a:pt x="177690" y="356617"/>
                </a:lnTo>
                <a:lnTo>
                  <a:pt x="144777" y="352253"/>
                </a:lnTo>
                <a:lnTo>
                  <a:pt x="119233" y="339939"/>
                </a:lnTo>
                <a:lnTo>
                  <a:pt x="100004" y="320845"/>
                </a:lnTo>
                <a:lnTo>
                  <a:pt x="86039" y="296137"/>
                </a:lnTo>
                <a:close/>
              </a:path>
              <a:path w="2362200" h="570230">
                <a:moveTo>
                  <a:pt x="164591" y="0"/>
                </a:moveTo>
                <a:lnTo>
                  <a:pt x="120383" y="5730"/>
                </a:lnTo>
                <a:lnTo>
                  <a:pt x="80425" y="22503"/>
                </a:lnTo>
                <a:lnTo>
                  <a:pt x="47919" y="49689"/>
                </a:lnTo>
                <a:lnTo>
                  <a:pt x="26068" y="86662"/>
                </a:lnTo>
                <a:lnTo>
                  <a:pt x="18072" y="132791"/>
                </a:lnTo>
                <a:lnTo>
                  <a:pt x="29023" y="186241"/>
                </a:lnTo>
                <a:lnTo>
                  <a:pt x="57978" y="223736"/>
                </a:lnTo>
                <a:lnTo>
                  <a:pt x="99092" y="248957"/>
                </a:lnTo>
                <a:lnTo>
                  <a:pt x="146519" y="265583"/>
                </a:lnTo>
                <a:lnTo>
                  <a:pt x="188256" y="278118"/>
                </a:lnTo>
                <a:lnTo>
                  <a:pt x="216261" y="290064"/>
                </a:lnTo>
                <a:lnTo>
                  <a:pt x="231994" y="303643"/>
                </a:lnTo>
                <a:lnTo>
                  <a:pt x="236914" y="321079"/>
                </a:lnTo>
                <a:lnTo>
                  <a:pt x="234323" y="333735"/>
                </a:lnTo>
                <a:lnTo>
                  <a:pt x="225070" y="345162"/>
                </a:lnTo>
                <a:lnTo>
                  <a:pt x="206933" y="353432"/>
                </a:lnTo>
                <a:lnTo>
                  <a:pt x="177690" y="356617"/>
                </a:lnTo>
                <a:lnTo>
                  <a:pt x="330499" y="356617"/>
                </a:lnTo>
                <a:lnTo>
                  <a:pt x="328425" y="272247"/>
                </a:lnTo>
                <a:lnTo>
                  <a:pt x="306323" y="238096"/>
                </a:lnTo>
                <a:lnTo>
                  <a:pt x="274317" y="214210"/>
                </a:lnTo>
                <a:lnTo>
                  <a:pt x="236356" y="197415"/>
                </a:lnTo>
                <a:lnTo>
                  <a:pt x="196391" y="184538"/>
                </a:lnTo>
                <a:lnTo>
                  <a:pt x="155443" y="170190"/>
                </a:lnTo>
                <a:lnTo>
                  <a:pt x="131622" y="157187"/>
                </a:lnTo>
                <a:lnTo>
                  <a:pt x="120546" y="144300"/>
                </a:lnTo>
                <a:lnTo>
                  <a:pt x="117828" y="130299"/>
                </a:lnTo>
                <a:lnTo>
                  <a:pt x="120752" y="117772"/>
                </a:lnTo>
                <a:lnTo>
                  <a:pt x="129520" y="107231"/>
                </a:lnTo>
                <a:lnTo>
                  <a:pt x="144134" y="99962"/>
                </a:lnTo>
                <a:lnTo>
                  <a:pt x="164591" y="97253"/>
                </a:lnTo>
                <a:lnTo>
                  <a:pt x="323363" y="97253"/>
                </a:lnTo>
                <a:lnTo>
                  <a:pt x="295931" y="56021"/>
                </a:lnTo>
                <a:lnTo>
                  <a:pt x="259359" y="25169"/>
                </a:lnTo>
                <a:lnTo>
                  <a:pt x="215306" y="6360"/>
                </a:lnTo>
                <a:lnTo>
                  <a:pt x="164591" y="0"/>
                </a:lnTo>
                <a:close/>
              </a:path>
              <a:path w="2362200" h="570230">
                <a:moveTo>
                  <a:pt x="323363" y="97253"/>
                </a:moveTo>
                <a:lnTo>
                  <a:pt x="164591" y="97253"/>
                </a:lnTo>
                <a:lnTo>
                  <a:pt x="191110" y="100760"/>
                </a:lnTo>
                <a:lnTo>
                  <a:pt x="211666" y="110814"/>
                </a:lnTo>
                <a:lnTo>
                  <a:pt x="227545" y="126713"/>
                </a:lnTo>
                <a:lnTo>
                  <a:pt x="240034" y="147754"/>
                </a:lnTo>
                <a:lnTo>
                  <a:pt x="324199" y="98510"/>
                </a:lnTo>
                <a:lnTo>
                  <a:pt x="323363" y="97253"/>
                </a:lnTo>
                <a:close/>
              </a:path>
            </a:pathLst>
          </a:custGeom>
          <a:solidFill>
            <a:srgbClr val="00B4FF"/>
          </a:solidFill>
        </p:spPr>
        <p:txBody>
          <a:bodyPr wrap="square" lIns="0" tIns="0" rIns="0" bIns="0" rtlCol="0"/>
          <a:lstStyle/>
          <a:p>
            <a:endParaRPr sz="982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075D23F-9596-E348-9A02-E4BE97B5EDC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4" t="21101" r="6834" b="36070"/>
          <a:stretch/>
        </p:blipFill>
        <p:spPr>
          <a:xfrm>
            <a:off x="252802" y="6149558"/>
            <a:ext cx="1929095" cy="45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0436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58">
          <p15:clr>
            <a:srgbClr val="FBAE40"/>
          </p15:clr>
        </p15:guide>
        <p15:guide id="2" pos="6332">
          <p15:clr>
            <a:srgbClr val="FBAE40"/>
          </p15:clr>
        </p15:guide>
        <p15:guide id="3" orient="horz" pos="7510">
          <p15:clr>
            <a:srgbClr val="FBAE40"/>
          </p15:clr>
        </p15:guide>
        <p15:guide id="4" orient="horz" pos="406">
          <p15:clr>
            <a:srgbClr val="FBAE40"/>
          </p15:clr>
        </p15:guide>
        <p15:guide id="5" pos="12332">
          <p15:clr>
            <a:srgbClr val="FBAE40"/>
          </p15:clr>
        </p15:guide>
        <p15:guide id="6" pos="332">
          <p15:clr>
            <a:srgbClr val="FBAE40"/>
          </p15:clr>
        </p15:guide>
        <p15:guide id="7" orient="horz" pos="1606">
          <p15:clr>
            <a:srgbClr val="FBAE40"/>
          </p15:clr>
        </p15:guide>
        <p15:guide id="8" pos="6236">
          <p15:clr>
            <a:srgbClr val="FBAE40"/>
          </p15:clr>
        </p15:guide>
        <p15:guide id="9" pos="6428">
          <p15:clr>
            <a:srgbClr val="FBAE40"/>
          </p15:clr>
        </p15:guide>
        <p15:guide id="10" orient="horz" pos="1846">
          <p15:clr>
            <a:srgbClr val="FBAE40"/>
          </p15:clr>
        </p15:guide>
        <p15:guide id="11" orient="horz" pos="7174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21B89D-C230-514A-B320-33FC2C86BA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798" y="1710168"/>
            <a:ext cx="10515889" cy="2852013"/>
          </a:xfrm>
        </p:spPr>
        <p:txBody>
          <a:bodyPr anchor="b"/>
          <a:lstStyle>
            <a:lvl1pPr>
              <a:defRPr sz="3274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134A433-8535-6040-A324-FA301AF6A4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798" y="4589039"/>
            <a:ext cx="10515889" cy="1500512"/>
          </a:xfrm>
        </p:spPr>
        <p:txBody>
          <a:bodyPr/>
          <a:lstStyle>
            <a:lvl1pPr marL="0" indent="0">
              <a:buNone/>
              <a:defRPr sz="1310">
                <a:solidFill>
                  <a:schemeClr val="tx1">
                    <a:tint val="75000"/>
                  </a:schemeClr>
                </a:solidFill>
              </a:defRPr>
            </a:lvl1pPr>
            <a:lvl2pPr marL="249494" indent="0">
              <a:buNone/>
              <a:defRPr sz="1091">
                <a:solidFill>
                  <a:schemeClr val="tx1">
                    <a:tint val="75000"/>
                  </a:schemeClr>
                </a:solidFill>
              </a:defRPr>
            </a:lvl2pPr>
            <a:lvl3pPr marL="498988" indent="0">
              <a:buNone/>
              <a:defRPr sz="982">
                <a:solidFill>
                  <a:schemeClr val="tx1">
                    <a:tint val="75000"/>
                  </a:schemeClr>
                </a:solidFill>
              </a:defRPr>
            </a:lvl3pPr>
            <a:lvl4pPr marL="748482" indent="0">
              <a:buNone/>
              <a:defRPr sz="873">
                <a:solidFill>
                  <a:schemeClr val="tx1">
                    <a:tint val="75000"/>
                  </a:schemeClr>
                </a:solidFill>
              </a:defRPr>
            </a:lvl4pPr>
            <a:lvl5pPr marL="997976" indent="0">
              <a:buNone/>
              <a:defRPr sz="873">
                <a:solidFill>
                  <a:schemeClr val="tx1">
                    <a:tint val="75000"/>
                  </a:schemeClr>
                </a:solidFill>
              </a:defRPr>
            </a:lvl5pPr>
            <a:lvl6pPr marL="1247470" indent="0">
              <a:buNone/>
              <a:defRPr sz="873">
                <a:solidFill>
                  <a:schemeClr val="tx1">
                    <a:tint val="75000"/>
                  </a:schemeClr>
                </a:solidFill>
              </a:defRPr>
            </a:lvl6pPr>
            <a:lvl7pPr marL="1496964" indent="0">
              <a:buNone/>
              <a:defRPr sz="873">
                <a:solidFill>
                  <a:schemeClr val="tx1">
                    <a:tint val="75000"/>
                  </a:schemeClr>
                </a:solidFill>
              </a:defRPr>
            </a:lvl7pPr>
            <a:lvl8pPr marL="1746458" indent="0">
              <a:buNone/>
              <a:defRPr sz="873">
                <a:solidFill>
                  <a:schemeClr val="tx1">
                    <a:tint val="75000"/>
                  </a:schemeClr>
                </a:solidFill>
              </a:defRPr>
            </a:lvl8pPr>
            <a:lvl9pPr marL="1995952" indent="0">
              <a:buNone/>
              <a:defRPr sz="87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F1A9079-BFCD-A64A-A1A2-F89BEDA94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89E46-D614-0D45-86EF-24511F9A076D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6D8B0B-3B6C-444E-AB5A-272761FB98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F225DDE-6683-1340-9257-BC55BE59C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38A3B-6CF2-2B41-86EC-E5A119BD06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0153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097696-F363-B84B-A5D4-EDBF24D514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500" y="364732"/>
            <a:ext cx="10515889" cy="1326376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967CABD-67FE-EF4C-B914-1D53EBC0B1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500" y="1681579"/>
            <a:ext cx="5158302" cy="823895"/>
          </a:xfrm>
        </p:spPr>
        <p:txBody>
          <a:bodyPr anchor="b"/>
          <a:lstStyle>
            <a:lvl1pPr marL="0" indent="0">
              <a:buNone/>
              <a:defRPr sz="1310" b="1"/>
            </a:lvl1pPr>
            <a:lvl2pPr marL="249494" indent="0">
              <a:buNone/>
              <a:defRPr sz="1091" b="1"/>
            </a:lvl2pPr>
            <a:lvl3pPr marL="498988" indent="0">
              <a:buNone/>
              <a:defRPr sz="982" b="1"/>
            </a:lvl3pPr>
            <a:lvl4pPr marL="748482" indent="0">
              <a:buNone/>
              <a:defRPr sz="873" b="1"/>
            </a:lvl4pPr>
            <a:lvl5pPr marL="997976" indent="0">
              <a:buNone/>
              <a:defRPr sz="873" b="1"/>
            </a:lvl5pPr>
            <a:lvl6pPr marL="1247470" indent="0">
              <a:buNone/>
              <a:defRPr sz="873" b="1"/>
            </a:lvl6pPr>
            <a:lvl7pPr marL="1496964" indent="0">
              <a:buNone/>
              <a:defRPr sz="873" b="1"/>
            </a:lvl7pPr>
            <a:lvl8pPr marL="1746458" indent="0">
              <a:buNone/>
              <a:defRPr sz="873" b="1"/>
            </a:lvl8pPr>
            <a:lvl9pPr marL="1995952" indent="0">
              <a:buNone/>
              <a:defRPr sz="87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426E9CD-14CA-9442-B449-C37A48AAFB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500" y="2505474"/>
            <a:ext cx="5158302" cy="36845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6DC834F-82A7-5349-96F1-859663B831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056" y="1681579"/>
            <a:ext cx="5183333" cy="823895"/>
          </a:xfrm>
        </p:spPr>
        <p:txBody>
          <a:bodyPr anchor="b"/>
          <a:lstStyle>
            <a:lvl1pPr marL="0" indent="0">
              <a:buNone/>
              <a:defRPr sz="1310" b="1"/>
            </a:lvl1pPr>
            <a:lvl2pPr marL="249494" indent="0">
              <a:buNone/>
              <a:defRPr sz="1091" b="1"/>
            </a:lvl2pPr>
            <a:lvl3pPr marL="498988" indent="0">
              <a:buNone/>
              <a:defRPr sz="982" b="1"/>
            </a:lvl3pPr>
            <a:lvl4pPr marL="748482" indent="0">
              <a:buNone/>
              <a:defRPr sz="873" b="1"/>
            </a:lvl4pPr>
            <a:lvl5pPr marL="997976" indent="0">
              <a:buNone/>
              <a:defRPr sz="873" b="1"/>
            </a:lvl5pPr>
            <a:lvl6pPr marL="1247470" indent="0">
              <a:buNone/>
              <a:defRPr sz="873" b="1"/>
            </a:lvl6pPr>
            <a:lvl7pPr marL="1496964" indent="0">
              <a:buNone/>
              <a:defRPr sz="873" b="1"/>
            </a:lvl7pPr>
            <a:lvl8pPr marL="1746458" indent="0">
              <a:buNone/>
              <a:defRPr sz="873" b="1"/>
            </a:lvl8pPr>
            <a:lvl9pPr marL="1995952" indent="0">
              <a:buNone/>
              <a:defRPr sz="87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E541000-A6FE-EC4F-80DF-A590DBE088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056" y="2505474"/>
            <a:ext cx="5183333" cy="36845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BE7CA21-72EC-2E44-A34D-54C6D7440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89E46-D614-0D45-86EF-24511F9A076D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DB7394C-4B9B-6148-B717-660BB8611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1FA6775-1DC3-DF47-9F5B-B54C4FB36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38A3B-6CF2-2B41-86EC-E5A119BD06AB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object 19">
            <a:extLst>
              <a:ext uri="{FF2B5EF4-FFF2-40B4-BE49-F238E27FC236}">
                <a16:creationId xmlns:a16="http://schemas.microsoft.com/office/drawing/2014/main" id="{CAF4098F-CFF4-834C-9621-CC76450904B5}"/>
              </a:ext>
            </a:extLst>
          </p:cNvPr>
          <p:cNvSpPr/>
          <p:nvPr/>
        </p:nvSpPr>
        <p:spPr>
          <a:xfrm>
            <a:off x="10439833" y="362479"/>
            <a:ext cx="1432541" cy="311192"/>
          </a:xfrm>
          <a:custGeom>
            <a:avLst/>
            <a:gdLst/>
            <a:ahLst/>
            <a:cxnLst/>
            <a:rect l="l" t="t" r="r" b="b"/>
            <a:pathLst>
              <a:path w="2362200" h="570230">
                <a:moveTo>
                  <a:pt x="1356744" y="124687"/>
                </a:moveTo>
                <a:lnTo>
                  <a:pt x="1311598" y="130428"/>
                </a:lnTo>
                <a:lnTo>
                  <a:pt x="1271788" y="146715"/>
                </a:lnTo>
                <a:lnTo>
                  <a:pt x="1238594" y="172146"/>
                </a:lnTo>
                <a:lnTo>
                  <a:pt x="1213298" y="205319"/>
                </a:lnTo>
                <a:lnTo>
                  <a:pt x="1197181" y="244831"/>
                </a:lnTo>
                <a:lnTo>
                  <a:pt x="1191523" y="289279"/>
                </a:lnTo>
                <a:lnTo>
                  <a:pt x="1197181" y="333731"/>
                </a:lnTo>
                <a:lnTo>
                  <a:pt x="1213298" y="373246"/>
                </a:lnTo>
                <a:lnTo>
                  <a:pt x="1238594" y="406420"/>
                </a:lnTo>
                <a:lnTo>
                  <a:pt x="1271788" y="431853"/>
                </a:lnTo>
                <a:lnTo>
                  <a:pt x="1311598" y="448140"/>
                </a:lnTo>
                <a:lnTo>
                  <a:pt x="1356744" y="453881"/>
                </a:lnTo>
                <a:lnTo>
                  <a:pt x="1400796" y="448140"/>
                </a:lnTo>
                <a:lnTo>
                  <a:pt x="1440056" y="431903"/>
                </a:lnTo>
                <a:lnTo>
                  <a:pt x="1472917" y="406535"/>
                </a:lnTo>
                <a:lnTo>
                  <a:pt x="1497650" y="373454"/>
                </a:lnTo>
                <a:lnTo>
                  <a:pt x="1476967" y="361612"/>
                </a:lnTo>
                <a:lnTo>
                  <a:pt x="1355497" y="361612"/>
                </a:lnTo>
                <a:lnTo>
                  <a:pt x="1327389" y="356360"/>
                </a:lnTo>
                <a:lnTo>
                  <a:pt x="1305068" y="341579"/>
                </a:lnTo>
                <a:lnTo>
                  <a:pt x="1290348" y="318732"/>
                </a:lnTo>
                <a:lnTo>
                  <a:pt x="1285039" y="289279"/>
                </a:lnTo>
                <a:lnTo>
                  <a:pt x="1290348" y="259832"/>
                </a:lnTo>
                <a:lnTo>
                  <a:pt x="1305068" y="236987"/>
                </a:lnTo>
                <a:lnTo>
                  <a:pt x="1327389" y="222208"/>
                </a:lnTo>
                <a:lnTo>
                  <a:pt x="1355497" y="216956"/>
                </a:lnTo>
                <a:lnTo>
                  <a:pt x="1476167" y="216956"/>
                </a:lnTo>
                <a:lnTo>
                  <a:pt x="1497650" y="204496"/>
                </a:lnTo>
                <a:lnTo>
                  <a:pt x="1472830" y="171772"/>
                </a:lnTo>
                <a:lnTo>
                  <a:pt x="1439825" y="146588"/>
                </a:lnTo>
                <a:lnTo>
                  <a:pt x="1400506" y="130406"/>
                </a:lnTo>
                <a:lnTo>
                  <a:pt x="1356744" y="124687"/>
                </a:lnTo>
                <a:close/>
              </a:path>
              <a:path w="2362200" h="570230">
                <a:moveTo>
                  <a:pt x="1659719" y="124687"/>
                </a:moveTo>
                <a:lnTo>
                  <a:pt x="1615657" y="130428"/>
                </a:lnTo>
                <a:lnTo>
                  <a:pt x="1576150" y="146715"/>
                </a:lnTo>
                <a:lnTo>
                  <a:pt x="1542739" y="172146"/>
                </a:lnTo>
                <a:lnTo>
                  <a:pt x="1516966" y="205319"/>
                </a:lnTo>
                <a:lnTo>
                  <a:pt x="1500372" y="244831"/>
                </a:lnTo>
                <a:lnTo>
                  <a:pt x="1494498" y="289279"/>
                </a:lnTo>
                <a:lnTo>
                  <a:pt x="1500372" y="333731"/>
                </a:lnTo>
                <a:lnTo>
                  <a:pt x="1516966" y="373246"/>
                </a:lnTo>
                <a:lnTo>
                  <a:pt x="1542739" y="406420"/>
                </a:lnTo>
                <a:lnTo>
                  <a:pt x="1576150" y="431853"/>
                </a:lnTo>
                <a:lnTo>
                  <a:pt x="1615657" y="448140"/>
                </a:lnTo>
                <a:lnTo>
                  <a:pt x="1659719" y="453881"/>
                </a:lnTo>
                <a:lnTo>
                  <a:pt x="1703780" y="448140"/>
                </a:lnTo>
                <a:lnTo>
                  <a:pt x="1743285" y="431853"/>
                </a:lnTo>
                <a:lnTo>
                  <a:pt x="1776693" y="406420"/>
                </a:lnTo>
                <a:lnTo>
                  <a:pt x="1802463" y="373246"/>
                </a:lnTo>
                <a:lnTo>
                  <a:pt x="1806825" y="362858"/>
                </a:lnTo>
                <a:lnTo>
                  <a:pt x="1659719" y="362858"/>
                </a:lnTo>
                <a:lnTo>
                  <a:pt x="1631419" y="357586"/>
                </a:lnTo>
                <a:lnTo>
                  <a:pt x="1608670" y="342670"/>
                </a:lnTo>
                <a:lnTo>
                  <a:pt x="1593519" y="319452"/>
                </a:lnTo>
                <a:lnTo>
                  <a:pt x="1588014" y="289279"/>
                </a:lnTo>
                <a:lnTo>
                  <a:pt x="1593519" y="259113"/>
                </a:lnTo>
                <a:lnTo>
                  <a:pt x="1608670" y="235902"/>
                </a:lnTo>
                <a:lnTo>
                  <a:pt x="1631419" y="220990"/>
                </a:lnTo>
                <a:lnTo>
                  <a:pt x="1659719" y="215721"/>
                </a:lnTo>
                <a:lnTo>
                  <a:pt x="1806831" y="215721"/>
                </a:lnTo>
                <a:lnTo>
                  <a:pt x="1802463" y="205319"/>
                </a:lnTo>
                <a:lnTo>
                  <a:pt x="1776693" y="172146"/>
                </a:lnTo>
                <a:lnTo>
                  <a:pt x="1743285" y="146715"/>
                </a:lnTo>
                <a:lnTo>
                  <a:pt x="1703780" y="130428"/>
                </a:lnTo>
                <a:lnTo>
                  <a:pt x="1659719" y="124687"/>
                </a:lnTo>
                <a:close/>
              </a:path>
              <a:path w="2362200" h="570230">
                <a:moveTo>
                  <a:pt x="1806831" y="215721"/>
                </a:moveTo>
                <a:lnTo>
                  <a:pt x="1659719" y="215721"/>
                </a:lnTo>
                <a:lnTo>
                  <a:pt x="1688016" y="220990"/>
                </a:lnTo>
                <a:lnTo>
                  <a:pt x="1710762" y="235902"/>
                </a:lnTo>
                <a:lnTo>
                  <a:pt x="1725909" y="259113"/>
                </a:lnTo>
                <a:lnTo>
                  <a:pt x="1731413" y="289279"/>
                </a:lnTo>
                <a:lnTo>
                  <a:pt x="1725909" y="319452"/>
                </a:lnTo>
                <a:lnTo>
                  <a:pt x="1710762" y="342670"/>
                </a:lnTo>
                <a:lnTo>
                  <a:pt x="1688016" y="357586"/>
                </a:lnTo>
                <a:lnTo>
                  <a:pt x="1659719" y="362858"/>
                </a:lnTo>
                <a:lnTo>
                  <a:pt x="1806825" y="362858"/>
                </a:lnTo>
                <a:lnTo>
                  <a:pt x="1819055" y="333731"/>
                </a:lnTo>
                <a:lnTo>
                  <a:pt x="1824928" y="289279"/>
                </a:lnTo>
                <a:lnTo>
                  <a:pt x="1819055" y="244831"/>
                </a:lnTo>
                <a:lnTo>
                  <a:pt x="1806831" y="215721"/>
                </a:lnTo>
                <a:close/>
              </a:path>
              <a:path w="2362200" h="570230">
                <a:moveTo>
                  <a:pt x="1415977" y="326691"/>
                </a:moveTo>
                <a:lnTo>
                  <a:pt x="1406175" y="341353"/>
                </a:lnTo>
                <a:lnTo>
                  <a:pt x="1392283" y="352334"/>
                </a:lnTo>
                <a:lnTo>
                  <a:pt x="1375118" y="359224"/>
                </a:lnTo>
                <a:lnTo>
                  <a:pt x="1355497" y="361612"/>
                </a:lnTo>
                <a:lnTo>
                  <a:pt x="1476967" y="361612"/>
                </a:lnTo>
                <a:lnTo>
                  <a:pt x="1415977" y="326691"/>
                </a:lnTo>
                <a:close/>
              </a:path>
              <a:path w="2362200" h="570230">
                <a:moveTo>
                  <a:pt x="1476167" y="216956"/>
                </a:moveTo>
                <a:lnTo>
                  <a:pt x="1355497" y="216956"/>
                </a:lnTo>
                <a:lnTo>
                  <a:pt x="1375031" y="219344"/>
                </a:lnTo>
                <a:lnTo>
                  <a:pt x="1392051" y="226232"/>
                </a:lnTo>
                <a:lnTo>
                  <a:pt x="1405915" y="237210"/>
                </a:lnTo>
                <a:lnTo>
                  <a:pt x="1415977" y="251866"/>
                </a:lnTo>
                <a:lnTo>
                  <a:pt x="1476167" y="216956"/>
                </a:lnTo>
                <a:close/>
              </a:path>
              <a:path w="2362200" h="570230">
                <a:moveTo>
                  <a:pt x="2297458" y="223197"/>
                </a:moveTo>
                <a:lnTo>
                  <a:pt x="2203943" y="223197"/>
                </a:lnTo>
                <a:lnTo>
                  <a:pt x="2203943" y="333550"/>
                </a:lnTo>
                <a:lnTo>
                  <a:pt x="2208616" y="379871"/>
                </a:lnTo>
                <a:lnTo>
                  <a:pt x="2224273" y="414131"/>
                </a:lnTo>
                <a:lnTo>
                  <a:pt x="2253368" y="436391"/>
                </a:lnTo>
                <a:lnTo>
                  <a:pt x="2298354" y="446710"/>
                </a:lnTo>
                <a:lnTo>
                  <a:pt x="2361687" y="445148"/>
                </a:lnTo>
                <a:lnTo>
                  <a:pt x="2361687" y="360992"/>
                </a:lnTo>
                <a:lnTo>
                  <a:pt x="2334291" y="360992"/>
                </a:lnTo>
                <a:lnTo>
                  <a:pt x="2314141" y="357943"/>
                </a:lnTo>
                <a:lnTo>
                  <a:pt x="2301707" y="349398"/>
                </a:lnTo>
                <a:lnTo>
                  <a:pt x="2297458" y="333550"/>
                </a:lnTo>
                <a:lnTo>
                  <a:pt x="2297458" y="223197"/>
                </a:lnTo>
                <a:close/>
              </a:path>
              <a:path w="2362200" h="570230">
                <a:moveTo>
                  <a:pt x="2361687" y="360355"/>
                </a:moveTo>
                <a:lnTo>
                  <a:pt x="2334291" y="360992"/>
                </a:lnTo>
                <a:lnTo>
                  <a:pt x="2361687" y="360992"/>
                </a:lnTo>
                <a:lnTo>
                  <a:pt x="2361687" y="360355"/>
                </a:lnTo>
                <a:close/>
              </a:path>
              <a:path w="2362200" h="570230">
                <a:moveTo>
                  <a:pt x="2361687" y="133420"/>
                </a:moveTo>
                <a:lnTo>
                  <a:pt x="2154060" y="133420"/>
                </a:lnTo>
                <a:lnTo>
                  <a:pt x="2154060" y="223197"/>
                </a:lnTo>
                <a:lnTo>
                  <a:pt x="2361687" y="223197"/>
                </a:lnTo>
                <a:lnTo>
                  <a:pt x="2361687" y="133420"/>
                </a:lnTo>
                <a:close/>
              </a:path>
              <a:path w="2362200" h="570230">
                <a:moveTo>
                  <a:pt x="2297458" y="46134"/>
                </a:moveTo>
                <a:lnTo>
                  <a:pt x="2203943" y="74186"/>
                </a:lnTo>
                <a:lnTo>
                  <a:pt x="2203943" y="133420"/>
                </a:lnTo>
                <a:lnTo>
                  <a:pt x="2297458" y="133420"/>
                </a:lnTo>
                <a:lnTo>
                  <a:pt x="2297458" y="46134"/>
                </a:lnTo>
                <a:close/>
              </a:path>
              <a:path w="2362200" h="570230">
                <a:moveTo>
                  <a:pt x="1935888" y="133420"/>
                </a:moveTo>
                <a:lnTo>
                  <a:pt x="1842362" y="133420"/>
                </a:lnTo>
                <a:lnTo>
                  <a:pt x="1842362" y="324817"/>
                </a:lnTo>
                <a:lnTo>
                  <a:pt x="1851725" y="380490"/>
                </a:lnTo>
                <a:lnTo>
                  <a:pt x="1877044" y="420911"/>
                </a:lnTo>
                <a:lnTo>
                  <a:pt x="1914172" y="445550"/>
                </a:lnTo>
                <a:lnTo>
                  <a:pt x="1958956" y="453881"/>
                </a:lnTo>
                <a:lnTo>
                  <a:pt x="1987875" y="451182"/>
                </a:lnTo>
                <a:lnTo>
                  <a:pt x="2012649" y="443515"/>
                </a:lnTo>
                <a:lnTo>
                  <a:pt x="2032866" y="431520"/>
                </a:lnTo>
                <a:lnTo>
                  <a:pt x="2048115" y="415840"/>
                </a:lnTo>
                <a:lnTo>
                  <a:pt x="2141631" y="415840"/>
                </a:lnTo>
                <a:lnTo>
                  <a:pt x="2141631" y="367842"/>
                </a:lnTo>
                <a:lnTo>
                  <a:pt x="1990127" y="367842"/>
                </a:lnTo>
                <a:lnTo>
                  <a:pt x="1969028" y="364412"/>
                </a:lnTo>
                <a:lnTo>
                  <a:pt x="1951786" y="353968"/>
                </a:lnTo>
                <a:lnTo>
                  <a:pt x="1940155" y="336275"/>
                </a:lnTo>
                <a:lnTo>
                  <a:pt x="1935888" y="311100"/>
                </a:lnTo>
                <a:lnTo>
                  <a:pt x="1935888" y="133420"/>
                </a:lnTo>
                <a:close/>
              </a:path>
              <a:path w="2362200" h="570230">
                <a:moveTo>
                  <a:pt x="2141631" y="415840"/>
                </a:moveTo>
                <a:lnTo>
                  <a:pt x="2048115" y="415840"/>
                </a:lnTo>
                <a:lnTo>
                  <a:pt x="2048115" y="445148"/>
                </a:lnTo>
                <a:lnTo>
                  <a:pt x="2141631" y="445148"/>
                </a:lnTo>
                <a:lnTo>
                  <a:pt x="2141631" y="415840"/>
                </a:lnTo>
                <a:close/>
              </a:path>
              <a:path w="2362200" h="570230">
                <a:moveTo>
                  <a:pt x="2141631" y="133420"/>
                </a:moveTo>
                <a:lnTo>
                  <a:pt x="2048115" y="133420"/>
                </a:lnTo>
                <a:lnTo>
                  <a:pt x="2048115" y="303624"/>
                </a:lnTo>
                <a:lnTo>
                  <a:pt x="2043877" y="332330"/>
                </a:lnTo>
                <a:lnTo>
                  <a:pt x="2031981" y="352330"/>
                </a:lnTo>
                <a:lnTo>
                  <a:pt x="2013655" y="364032"/>
                </a:lnTo>
                <a:lnTo>
                  <a:pt x="1990127" y="367842"/>
                </a:lnTo>
                <a:lnTo>
                  <a:pt x="2141631" y="367842"/>
                </a:lnTo>
                <a:lnTo>
                  <a:pt x="2141631" y="133420"/>
                </a:lnTo>
                <a:close/>
              </a:path>
              <a:path w="2362200" h="570230">
                <a:moveTo>
                  <a:pt x="716920" y="133420"/>
                </a:moveTo>
                <a:lnTo>
                  <a:pt x="648367" y="133420"/>
                </a:lnTo>
                <a:lnTo>
                  <a:pt x="626556" y="163387"/>
                </a:lnTo>
                <a:lnTo>
                  <a:pt x="738124" y="430814"/>
                </a:lnTo>
                <a:lnTo>
                  <a:pt x="726297" y="454943"/>
                </a:lnTo>
                <a:lnTo>
                  <a:pt x="710378" y="470949"/>
                </a:lnTo>
                <a:lnTo>
                  <a:pt x="688849" y="479823"/>
                </a:lnTo>
                <a:lnTo>
                  <a:pt x="660189" y="482561"/>
                </a:lnTo>
                <a:lnTo>
                  <a:pt x="660189" y="569846"/>
                </a:lnTo>
                <a:lnTo>
                  <a:pt x="708834" y="567099"/>
                </a:lnTo>
                <a:lnTo>
                  <a:pt x="750386" y="553099"/>
                </a:lnTo>
                <a:lnTo>
                  <a:pt x="785383" y="527068"/>
                </a:lnTo>
                <a:lnTo>
                  <a:pt x="814364" y="488227"/>
                </a:lnTo>
                <a:lnTo>
                  <a:pt x="837869" y="435798"/>
                </a:lnTo>
                <a:lnTo>
                  <a:pt x="877218" y="324199"/>
                </a:lnTo>
                <a:lnTo>
                  <a:pt x="786122" y="324199"/>
                </a:lnTo>
                <a:lnTo>
                  <a:pt x="716920" y="133420"/>
                </a:lnTo>
                <a:close/>
              </a:path>
              <a:path w="2362200" h="570230">
                <a:moveTo>
                  <a:pt x="931563" y="296137"/>
                </a:moveTo>
                <a:lnTo>
                  <a:pt x="931364" y="296252"/>
                </a:lnTo>
                <a:lnTo>
                  <a:pt x="891177" y="411641"/>
                </a:lnTo>
                <a:lnTo>
                  <a:pt x="916637" y="429395"/>
                </a:lnTo>
                <a:lnTo>
                  <a:pt x="946617" y="442676"/>
                </a:lnTo>
                <a:lnTo>
                  <a:pt x="981109" y="450999"/>
                </a:lnTo>
                <a:lnTo>
                  <a:pt x="1020105" y="453881"/>
                </a:lnTo>
                <a:lnTo>
                  <a:pt x="1073351" y="448021"/>
                </a:lnTo>
                <a:lnTo>
                  <a:pt x="1118101" y="430939"/>
                </a:lnTo>
                <a:lnTo>
                  <a:pt x="1152437" y="403381"/>
                </a:lnTo>
                <a:lnTo>
                  <a:pt x="1174443" y="366097"/>
                </a:lnTo>
                <a:lnTo>
                  <a:pt x="1176033" y="356617"/>
                </a:lnTo>
                <a:lnTo>
                  <a:pt x="1023214" y="356617"/>
                </a:lnTo>
                <a:lnTo>
                  <a:pt x="990307" y="352253"/>
                </a:lnTo>
                <a:lnTo>
                  <a:pt x="964765" y="339939"/>
                </a:lnTo>
                <a:lnTo>
                  <a:pt x="945534" y="320845"/>
                </a:lnTo>
                <a:lnTo>
                  <a:pt x="931563" y="296137"/>
                </a:lnTo>
                <a:close/>
              </a:path>
              <a:path w="2362200" h="570230">
                <a:moveTo>
                  <a:pt x="445745" y="8722"/>
                </a:moveTo>
                <a:lnTo>
                  <a:pt x="352230" y="8722"/>
                </a:lnTo>
                <a:lnTo>
                  <a:pt x="352230" y="445148"/>
                </a:lnTo>
                <a:lnTo>
                  <a:pt x="445745" y="445148"/>
                </a:lnTo>
                <a:lnTo>
                  <a:pt x="445745" y="307372"/>
                </a:lnTo>
                <a:lnTo>
                  <a:pt x="548439" y="307372"/>
                </a:lnTo>
                <a:lnTo>
                  <a:pt x="534905" y="289279"/>
                </a:lnTo>
                <a:lnTo>
                  <a:pt x="548969" y="269960"/>
                </a:lnTo>
                <a:lnTo>
                  <a:pt x="445745" y="269960"/>
                </a:lnTo>
                <a:lnTo>
                  <a:pt x="445745" y="8722"/>
                </a:lnTo>
                <a:close/>
              </a:path>
              <a:path w="2362200" h="570230">
                <a:moveTo>
                  <a:pt x="548439" y="307372"/>
                </a:moveTo>
                <a:lnTo>
                  <a:pt x="445745" y="307372"/>
                </a:lnTo>
                <a:lnTo>
                  <a:pt x="545501" y="445148"/>
                </a:lnTo>
                <a:lnTo>
                  <a:pt x="651498" y="445148"/>
                </a:lnTo>
                <a:lnTo>
                  <a:pt x="548439" y="307372"/>
                </a:lnTo>
                <a:close/>
              </a:path>
              <a:path w="2362200" h="570230">
                <a:moveTo>
                  <a:pt x="1010126" y="0"/>
                </a:moveTo>
                <a:lnTo>
                  <a:pt x="963175" y="6491"/>
                </a:lnTo>
                <a:lnTo>
                  <a:pt x="921283" y="25457"/>
                </a:lnTo>
                <a:lnTo>
                  <a:pt x="888309" y="56136"/>
                </a:lnTo>
                <a:lnTo>
                  <a:pt x="868109" y="97766"/>
                </a:lnTo>
                <a:lnTo>
                  <a:pt x="915019" y="232464"/>
                </a:lnTo>
                <a:lnTo>
                  <a:pt x="932592" y="243045"/>
                </a:lnTo>
                <a:lnTo>
                  <a:pt x="951579" y="251913"/>
                </a:lnTo>
                <a:lnTo>
                  <a:pt x="971542" y="259336"/>
                </a:lnTo>
                <a:lnTo>
                  <a:pt x="1033786" y="278118"/>
                </a:lnTo>
                <a:lnTo>
                  <a:pt x="1061794" y="290064"/>
                </a:lnTo>
                <a:lnTo>
                  <a:pt x="1077528" y="303643"/>
                </a:lnTo>
                <a:lnTo>
                  <a:pt x="1082448" y="321079"/>
                </a:lnTo>
                <a:lnTo>
                  <a:pt x="1079857" y="333735"/>
                </a:lnTo>
                <a:lnTo>
                  <a:pt x="1070603" y="345162"/>
                </a:lnTo>
                <a:lnTo>
                  <a:pt x="1052463" y="353432"/>
                </a:lnTo>
                <a:lnTo>
                  <a:pt x="1023214" y="356617"/>
                </a:lnTo>
                <a:lnTo>
                  <a:pt x="1176033" y="356617"/>
                </a:lnTo>
                <a:lnTo>
                  <a:pt x="1173959" y="272247"/>
                </a:lnTo>
                <a:lnTo>
                  <a:pt x="1151858" y="238096"/>
                </a:lnTo>
                <a:lnTo>
                  <a:pt x="1119851" y="214210"/>
                </a:lnTo>
                <a:lnTo>
                  <a:pt x="1081890" y="197415"/>
                </a:lnTo>
                <a:lnTo>
                  <a:pt x="1041926" y="184538"/>
                </a:lnTo>
                <a:lnTo>
                  <a:pt x="1000977" y="170190"/>
                </a:lnTo>
                <a:lnTo>
                  <a:pt x="977157" y="157187"/>
                </a:lnTo>
                <a:lnTo>
                  <a:pt x="966081" y="144300"/>
                </a:lnTo>
                <a:lnTo>
                  <a:pt x="963363" y="130299"/>
                </a:lnTo>
                <a:lnTo>
                  <a:pt x="966286" y="117772"/>
                </a:lnTo>
                <a:lnTo>
                  <a:pt x="975055" y="107231"/>
                </a:lnTo>
                <a:lnTo>
                  <a:pt x="989668" y="99962"/>
                </a:lnTo>
                <a:lnTo>
                  <a:pt x="1010126" y="97253"/>
                </a:lnTo>
                <a:lnTo>
                  <a:pt x="1168898" y="97253"/>
                </a:lnTo>
                <a:lnTo>
                  <a:pt x="1141466" y="56021"/>
                </a:lnTo>
                <a:lnTo>
                  <a:pt x="1104894" y="25169"/>
                </a:lnTo>
                <a:lnTo>
                  <a:pt x="1060840" y="6360"/>
                </a:lnTo>
                <a:lnTo>
                  <a:pt x="1010126" y="0"/>
                </a:lnTo>
                <a:close/>
              </a:path>
              <a:path w="2362200" h="570230">
                <a:moveTo>
                  <a:pt x="841942" y="142498"/>
                </a:moveTo>
                <a:lnTo>
                  <a:pt x="786122" y="324199"/>
                </a:lnTo>
                <a:lnTo>
                  <a:pt x="877218" y="324199"/>
                </a:lnTo>
                <a:lnTo>
                  <a:pt x="891491" y="283719"/>
                </a:lnTo>
                <a:lnTo>
                  <a:pt x="841942" y="142498"/>
                </a:lnTo>
                <a:close/>
              </a:path>
              <a:path w="2362200" h="570230">
                <a:moveTo>
                  <a:pt x="614044" y="133420"/>
                </a:moveTo>
                <a:lnTo>
                  <a:pt x="539261" y="133420"/>
                </a:lnTo>
                <a:lnTo>
                  <a:pt x="445745" y="269960"/>
                </a:lnTo>
                <a:lnTo>
                  <a:pt x="548969" y="269960"/>
                </a:lnTo>
                <a:lnTo>
                  <a:pt x="626556" y="163387"/>
                </a:lnTo>
                <a:lnTo>
                  <a:pt x="614044" y="133420"/>
                </a:lnTo>
                <a:close/>
              </a:path>
              <a:path w="2362200" h="570230">
                <a:moveTo>
                  <a:pt x="1168898" y="97253"/>
                </a:moveTo>
                <a:lnTo>
                  <a:pt x="1010126" y="97253"/>
                </a:lnTo>
                <a:lnTo>
                  <a:pt x="1036644" y="100760"/>
                </a:lnTo>
                <a:lnTo>
                  <a:pt x="1057200" y="110814"/>
                </a:lnTo>
                <a:lnTo>
                  <a:pt x="1073080" y="126713"/>
                </a:lnTo>
                <a:lnTo>
                  <a:pt x="1085569" y="147754"/>
                </a:lnTo>
                <a:lnTo>
                  <a:pt x="1169734" y="98510"/>
                </a:lnTo>
                <a:lnTo>
                  <a:pt x="1168898" y="97253"/>
                </a:lnTo>
                <a:close/>
              </a:path>
              <a:path w="2362200" h="570230">
                <a:moveTo>
                  <a:pt x="86039" y="296137"/>
                </a:moveTo>
                <a:lnTo>
                  <a:pt x="0" y="346020"/>
                </a:lnTo>
                <a:lnTo>
                  <a:pt x="18693" y="381898"/>
                </a:lnTo>
                <a:lnTo>
                  <a:pt x="45556" y="411729"/>
                </a:lnTo>
                <a:lnTo>
                  <a:pt x="80530" y="434409"/>
                </a:lnTo>
                <a:lnTo>
                  <a:pt x="123555" y="448828"/>
                </a:lnTo>
                <a:lnTo>
                  <a:pt x="174570" y="453881"/>
                </a:lnTo>
                <a:lnTo>
                  <a:pt x="227817" y="448021"/>
                </a:lnTo>
                <a:lnTo>
                  <a:pt x="272566" y="430939"/>
                </a:lnTo>
                <a:lnTo>
                  <a:pt x="306902" y="403381"/>
                </a:lnTo>
                <a:lnTo>
                  <a:pt x="328909" y="366097"/>
                </a:lnTo>
                <a:lnTo>
                  <a:pt x="330499" y="356617"/>
                </a:lnTo>
                <a:lnTo>
                  <a:pt x="177690" y="356617"/>
                </a:lnTo>
                <a:lnTo>
                  <a:pt x="144777" y="352253"/>
                </a:lnTo>
                <a:lnTo>
                  <a:pt x="119233" y="339939"/>
                </a:lnTo>
                <a:lnTo>
                  <a:pt x="100004" y="320845"/>
                </a:lnTo>
                <a:lnTo>
                  <a:pt x="86039" y="296137"/>
                </a:lnTo>
                <a:close/>
              </a:path>
              <a:path w="2362200" h="570230">
                <a:moveTo>
                  <a:pt x="164591" y="0"/>
                </a:moveTo>
                <a:lnTo>
                  <a:pt x="120383" y="5730"/>
                </a:lnTo>
                <a:lnTo>
                  <a:pt x="80425" y="22503"/>
                </a:lnTo>
                <a:lnTo>
                  <a:pt x="47919" y="49689"/>
                </a:lnTo>
                <a:lnTo>
                  <a:pt x="26068" y="86662"/>
                </a:lnTo>
                <a:lnTo>
                  <a:pt x="18072" y="132791"/>
                </a:lnTo>
                <a:lnTo>
                  <a:pt x="29023" y="186241"/>
                </a:lnTo>
                <a:lnTo>
                  <a:pt x="57978" y="223736"/>
                </a:lnTo>
                <a:lnTo>
                  <a:pt x="99092" y="248957"/>
                </a:lnTo>
                <a:lnTo>
                  <a:pt x="146519" y="265583"/>
                </a:lnTo>
                <a:lnTo>
                  <a:pt x="188256" y="278118"/>
                </a:lnTo>
                <a:lnTo>
                  <a:pt x="216261" y="290064"/>
                </a:lnTo>
                <a:lnTo>
                  <a:pt x="231994" y="303643"/>
                </a:lnTo>
                <a:lnTo>
                  <a:pt x="236914" y="321079"/>
                </a:lnTo>
                <a:lnTo>
                  <a:pt x="234323" y="333735"/>
                </a:lnTo>
                <a:lnTo>
                  <a:pt x="225070" y="345162"/>
                </a:lnTo>
                <a:lnTo>
                  <a:pt x="206933" y="353432"/>
                </a:lnTo>
                <a:lnTo>
                  <a:pt x="177690" y="356617"/>
                </a:lnTo>
                <a:lnTo>
                  <a:pt x="330499" y="356617"/>
                </a:lnTo>
                <a:lnTo>
                  <a:pt x="328425" y="272247"/>
                </a:lnTo>
                <a:lnTo>
                  <a:pt x="306323" y="238096"/>
                </a:lnTo>
                <a:lnTo>
                  <a:pt x="274317" y="214210"/>
                </a:lnTo>
                <a:lnTo>
                  <a:pt x="236356" y="197415"/>
                </a:lnTo>
                <a:lnTo>
                  <a:pt x="196391" y="184538"/>
                </a:lnTo>
                <a:lnTo>
                  <a:pt x="155443" y="170190"/>
                </a:lnTo>
                <a:lnTo>
                  <a:pt x="131622" y="157187"/>
                </a:lnTo>
                <a:lnTo>
                  <a:pt x="120546" y="144300"/>
                </a:lnTo>
                <a:lnTo>
                  <a:pt x="117828" y="130299"/>
                </a:lnTo>
                <a:lnTo>
                  <a:pt x="120752" y="117772"/>
                </a:lnTo>
                <a:lnTo>
                  <a:pt x="129520" y="107231"/>
                </a:lnTo>
                <a:lnTo>
                  <a:pt x="144134" y="99962"/>
                </a:lnTo>
                <a:lnTo>
                  <a:pt x="164591" y="97253"/>
                </a:lnTo>
                <a:lnTo>
                  <a:pt x="323363" y="97253"/>
                </a:lnTo>
                <a:lnTo>
                  <a:pt x="295931" y="56021"/>
                </a:lnTo>
                <a:lnTo>
                  <a:pt x="259359" y="25169"/>
                </a:lnTo>
                <a:lnTo>
                  <a:pt x="215306" y="6360"/>
                </a:lnTo>
                <a:lnTo>
                  <a:pt x="164591" y="0"/>
                </a:lnTo>
                <a:close/>
              </a:path>
              <a:path w="2362200" h="570230">
                <a:moveTo>
                  <a:pt x="323363" y="97253"/>
                </a:moveTo>
                <a:lnTo>
                  <a:pt x="164591" y="97253"/>
                </a:lnTo>
                <a:lnTo>
                  <a:pt x="191110" y="100760"/>
                </a:lnTo>
                <a:lnTo>
                  <a:pt x="211666" y="110814"/>
                </a:lnTo>
                <a:lnTo>
                  <a:pt x="227545" y="126713"/>
                </a:lnTo>
                <a:lnTo>
                  <a:pt x="240034" y="147754"/>
                </a:lnTo>
                <a:lnTo>
                  <a:pt x="324199" y="98510"/>
                </a:lnTo>
                <a:lnTo>
                  <a:pt x="323363" y="97253"/>
                </a:lnTo>
                <a:close/>
              </a:path>
            </a:pathLst>
          </a:custGeom>
          <a:solidFill>
            <a:srgbClr val="00B4FF"/>
          </a:solidFill>
        </p:spPr>
        <p:txBody>
          <a:bodyPr wrap="square" lIns="0" tIns="0" rIns="0" bIns="0" rtlCol="0"/>
          <a:lstStyle/>
          <a:p>
            <a:endParaRPr sz="982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3ADA36C-7249-D942-813B-5015BB0BA6D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4" t="21101" r="6834" b="36070"/>
          <a:stretch/>
        </p:blipFill>
        <p:spPr>
          <a:xfrm>
            <a:off x="252802" y="6149558"/>
            <a:ext cx="1929095" cy="45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220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F4104B-F905-3849-9143-772D0C8469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0489397-DA43-D24D-8941-FC307384E4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89E46-D614-0D45-86EF-24511F9A076D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6BD6163-2B84-7549-9A88-6F104F6A0D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47F0A96-FA1C-3040-B98D-D4FD43C28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38A3B-6CF2-2B41-86EC-E5A119BD06AB}" type="slidenum">
              <a:rPr lang="ru-RU" smtClean="0"/>
              <a:t>‹#›</a:t>
            </a:fld>
            <a:endParaRPr lang="ru-RU"/>
          </a:p>
        </p:txBody>
      </p:sp>
      <p:sp>
        <p:nvSpPr>
          <p:cNvPr id="6" name="object 19">
            <a:extLst>
              <a:ext uri="{FF2B5EF4-FFF2-40B4-BE49-F238E27FC236}">
                <a16:creationId xmlns:a16="http://schemas.microsoft.com/office/drawing/2014/main" id="{8E6D248D-B967-ED43-A47B-C0E7EE9C324C}"/>
              </a:ext>
            </a:extLst>
          </p:cNvPr>
          <p:cNvSpPr/>
          <p:nvPr/>
        </p:nvSpPr>
        <p:spPr>
          <a:xfrm>
            <a:off x="10439833" y="362479"/>
            <a:ext cx="1432541" cy="311192"/>
          </a:xfrm>
          <a:custGeom>
            <a:avLst/>
            <a:gdLst/>
            <a:ahLst/>
            <a:cxnLst/>
            <a:rect l="l" t="t" r="r" b="b"/>
            <a:pathLst>
              <a:path w="2362200" h="570230">
                <a:moveTo>
                  <a:pt x="1356744" y="124687"/>
                </a:moveTo>
                <a:lnTo>
                  <a:pt x="1311598" y="130428"/>
                </a:lnTo>
                <a:lnTo>
                  <a:pt x="1271788" y="146715"/>
                </a:lnTo>
                <a:lnTo>
                  <a:pt x="1238594" y="172146"/>
                </a:lnTo>
                <a:lnTo>
                  <a:pt x="1213298" y="205319"/>
                </a:lnTo>
                <a:lnTo>
                  <a:pt x="1197181" y="244831"/>
                </a:lnTo>
                <a:lnTo>
                  <a:pt x="1191523" y="289279"/>
                </a:lnTo>
                <a:lnTo>
                  <a:pt x="1197181" y="333731"/>
                </a:lnTo>
                <a:lnTo>
                  <a:pt x="1213298" y="373246"/>
                </a:lnTo>
                <a:lnTo>
                  <a:pt x="1238594" y="406420"/>
                </a:lnTo>
                <a:lnTo>
                  <a:pt x="1271788" y="431853"/>
                </a:lnTo>
                <a:lnTo>
                  <a:pt x="1311598" y="448140"/>
                </a:lnTo>
                <a:lnTo>
                  <a:pt x="1356744" y="453881"/>
                </a:lnTo>
                <a:lnTo>
                  <a:pt x="1400796" y="448140"/>
                </a:lnTo>
                <a:lnTo>
                  <a:pt x="1440056" y="431903"/>
                </a:lnTo>
                <a:lnTo>
                  <a:pt x="1472917" y="406535"/>
                </a:lnTo>
                <a:lnTo>
                  <a:pt x="1497650" y="373454"/>
                </a:lnTo>
                <a:lnTo>
                  <a:pt x="1476967" y="361612"/>
                </a:lnTo>
                <a:lnTo>
                  <a:pt x="1355497" y="361612"/>
                </a:lnTo>
                <a:lnTo>
                  <a:pt x="1327389" y="356360"/>
                </a:lnTo>
                <a:lnTo>
                  <a:pt x="1305068" y="341579"/>
                </a:lnTo>
                <a:lnTo>
                  <a:pt x="1290348" y="318732"/>
                </a:lnTo>
                <a:lnTo>
                  <a:pt x="1285039" y="289279"/>
                </a:lnTo>
                <a:lnTo>
                  <a:pt x="1290348" y="259832"/>
                </a:lnTo>
                <a:lnTo>
                  <a:pt x="1305068" y="236987"/>
                </a:lnTo>
                <a:lnTo>
                  <a:pt x="1327389" y="222208"/>
                </a:lnTo>
                <a:lnTo>
                  <a:pt x="1355497" y="216956"/>
                </a:lnTo>
                <a:lnTo>
                  <a:pt x="1476167" y="216956"/>
                </a:lnTo>
                <a:lnTo>
                  <a:pt x="1497650" y="204496"/>
                </a:lnTo>
                <a:lnTo>
                  <a:pt x="1472830" y="171772"/>
                </a:lnTo>
                <a:lnTo>
                  <a:pt x="1439825" y="146588"/>
                </a:lnTo>
                <a:lnTo>
                  <a:pt x="1400506" y="130406"/>
                </a:lnTo>
                <a:lnTo>
                  <a:pt x="1356744" y="124687"/>
                </a:lnTo>
                <a:close/>
              </a:path>
              <a:path w="2362200" h="570230">
                <a:moveTo>
                  <a:pt x="1659719" y="124687"/>
                </a:moveTo>
                <a:lnTo>
                  <a:pt x="1615657" y="130428"/>
                </a:lnTo>
                <a:lnTo>
                  <a:pt x="1576150" y="146715"/>
                </a:lnTo>
                <a:lnTo>
                  <a:pt x="1542739" y="172146"/>
                </a:lnTo>
                <a:lnTo>
                  <a:pt x="1516966" y="205319"/>
                </a:lnTo>
                <a:lnTo>
                  <a:pt x="1500372" y="244831"/>
                </a:lnTo>
                <a:lnTo>
                  <a:pt x="1494498" y="289279"/>
                </a:lnTo>
                <a:lnTo>
                  <a:pt x="1500372" y="333731"/>
                </a:lnTo>
                <a:lnTo>
                  <a:pt x="1516966" y="373246"/>
                </a:lnTo>
                <a:lnTo>
                  <a:pt x="1542739" y="406420"/>
                </a:lnTo>
                <a:lnTo>
                  <a:pt x="1576150" y="431853"/>
                </a:lnTo>
                <a:lnTo>
                  <a:pt x="1615657" y="448140"/>
                </a:lnTo>
                <a:lnTo>
                  <a:pt x="1659719" y="453881"/>
                </a:lnTo>
                <a:lnTo>
                  <a:pt x="1703780" y="448140"/>
                </a:lnTo>
                <a:lnTo>
                  <a:pt x="1743285" y="431853"/>
                </a:lnTo>
                <a:lnTo>
                  <a:pt x="1776693" y="406420"/>
                </a:lnTo>
                <a:lnTo>
                  <a:pt x="1802463" y="373246"/>
                </a:lnTo>
                <a:lnTo>
                  <a:pt x="1806825" y="362858"/>
                </a:lnTo>
                <a:lnTo>
                  <a:pt x="1659719" y="362858"/>
                </a:lnTo>
                <a:lnTo>
                  <a:pt x="1631419" y="357586"/>
                </a:lnTo>
                <a:lnTo>
                  <a:pt x="1608670" y="342670"/>
                </a:lnTo>
                <a:lnTo>
                  <a:pt x="1593519" y="319452"/>
                </a:lnTo>
                <a:lnTo>
                  <a:pt x="1588014" y="289279"/>
                </a:lnTo>
                <a:lnTo>
                  <a:pt x="1593519" y="259113"/>
                </a:lnTo>
                <a:lnTo>
                  <a:pt x="1608670" y="235902"/>
                </a:lnTo>
                <a:lnTo>
                  <a:pt x="1631419" y="220990"/>
                </a:lnTo>
                <a:lnTo>
                  <a:pt x="1659719" y="215721"/>
                </a:lnTo>
                <a:lnTo>
                  <a:pt x="1806831" y="215721"/>
                </a:lnTo>
                <a:lnTo>
                  <a:pt x="1802463" y="205319"/>
                </a:lnTo>
                <a:lnTo>
                  <a:pt x="1776693" y="172146"/>
                </a:lnTo>
                <a:lnTo>
                  <a:pt x="1743285" y="146715"/>
                </a:lnTo>
                <a:lnTo>
                  <a:pt x="1703780" y="130428"/>
                </a:lnTo>
                <a:lnTo>
                  <a:pt x="1659719" y="124687"/>
                </a:lnTo>
                <a:close/>
              </a:path>
              <a:path w="2362200" h="570230">
                <a:moveTo>
                  <a:pt x="1806831" y="215721"/>
                </a:moveTo>
                <a:lnTo>
                  <a:pt x="1659719" y="215721"/>
                </a:lnTo>
                <a:lnTo>
                  <a:pt x="1688016" y="220990"/>
                </a:lnTo>
                <a:lnTo>
                  <a:pt x="1710762" y="235902"/>
                </a:lnTo>
                <a:lnTo>
                  <a:pt x="1725909" y="259113"/>
                </a:lnTo>
                <a:lnTo>
                  <a:pt x="1731413" y="289279"/>
                </a:lnTo>
                <a:lnTo>
                  <a:pt x="1725909" y="319452"/>
                </a:lnTo>
                <a:lnTo>
                  <a:pt x="1710762" y="342670"/>
                </a:lnTo>
                <a:lnTo>
                  <a:pt x="1688016" y="357586"/>
                </a:lnTo>
                <a:lnTo>
                  <a:pt x="1659719" y="362858"/>
                </a:lnTo>
                <a:lnTo>
                  <a:pt x="1806825" y="362858"/>
                </a:lnTo>
                <a:lnTo>
                  <a:pt x="1819055" y="333731"/>
                </a:lnTo>
                <a:lnTo>
                  <a:pt x="1824928" y="289279"/>
                </a:lnTo>
                <a:lnTo>
                  <a:pt x="1819055" y="244831"/>
                </a:lnTo>
                <a:lnTo>
                  <a:pt x="1806831" y="215721"/>
                </a:lnTo>
                <a:close/>
              </a:path>
              <a:path w="2362200" h="570230">
                <a:moveTo>
                  <a:pt x="1415977" y="326691"/>
                </a:moveTo>
                <a:lnTo>
                  <a:pt x="1406175" y="341353"/>
                </a:lnTo>
                <a:lnTo>
                  <a:pt x="1392283" y="352334"/>
                </a:lnTo>
                <a:lnTo>
                  <a:pt x="1375118" y="359224"/>
                </a:lnTo>
                <a:lnTo>
                  <a:pt x="1355497" y="361612"/>
                </a:lnTo>
                <a:lnTo>
                  <a:pt x="1476967" y="361612"/>
                </a:lnTo>
                <a:lnTo>
                  <a:pt x="1415977" y="326691"/>
                </a:lnTo>
                <a:close/>
              </a:path>
              <a:path w="2362200" h="570230">
                <a:moveTo>
                  <a:pt x="1476167" y="216956"/>
                </a:moveTo>
                <a:lnTo>
                  <a:pt x="1355497" y="216956"/>
                </a:lnTo>
                <a:lnTo>
                  <a:pt x="1375031" y="219344"/>
                </a:lnTo>
                <a:lnTo>
                  <a:pt x="1392051" y="226232"/>
                </a:lnTo>
                <a:lnTo>
                  <a:pt x="1405915" y="237210"/>
                </a:lnTo>
                <a:lnTo>
                  <a:pt x="1415977" y="251866"/>
                </a:lnTo>
                <a:lnTo>
                  <a:pt x="1476167" y="216956"/>
                </a:lnTo>
                <a:close/>
              </a:path>
              <a:path w="2362200" h="570230">
                <a:moveTo>
                  <a:pt x="2297458" y="223197"/>
                </a:moveTo>
                <a:lnTo>
                  <a:pt x="2203943" y="223197"/>
                </a:lnTo>
                <a:lnTo>
                  <a:pt x="2203943" y="333550"/>
                </a:lnTo>
                <a:lnTo>
                  <a:pt x="2208616" y="379871"/>
                </a:lnTo>
                <a:lnTo>
                  <a:pt x="2224273" y="414131"/>
                </a:lnTo>
                <a:lnTo>
                  <a:pt x="2253368" y="436391"/>
                </a:lnTo>
                <a:lnTo>
                  <a:pt x="2298354" y="446710"/>
                </a:lnTo>
                <a:lnTo>
                  <a:pt x="2361687" y="445148"/>
                </a:lnTo>
                <a:lnTo>
                  <a:pt x="2361687" y="360992"/>
                </a:lnTo>
                <a:lnTo>
                  <a:pt x="2334291" y="360992"/>
                </a:lnTo>
                <a:lnTo>
                  <a:pt x="2314141" y="357943"/>
                </a:lnTo>
                <a:lnTo>
                  <a:pt x="2301707" y="349398"/>
                </a:lnTo>
                <a:lnTo>
                  <a:pt x="2297458" y="333550"/>
                </a:lnTo>
                <a:lnTo>
                  <a:pt x="2297458" y="223197"/>
                </a:lnTo>
                <a:close/>
              </a:path>
              <a:path w="2362200" h="570230">
                <a:moveTo>
                  <a:pt x="2361687" y="360355"/>
                </a:moveTo>
                <a:lnTo>
                  <a:pt x="2334291" y="360992"/>
                </a:lnTo>
                <a:lnTo>
                  <a:pt x="2361687" y="360992"/>
                </a:lnTo>
                <a:lnTo>
                  <a:pt x="2361687" y="360355"/>
                </a:lnTo>
                <a:close/>
              </a:path>
              <a:path w="2362200" h="570230">
                <a:moveTo>
                  <a:pt x="2361687" y="133420"/>
                </a:moveTo>
                <a:lnTo>
                  <a:pt x="2154060" y="133420"/>
                </a:lnTo>
                <a:lnTo>
                  <a:pt x="2154060" y="223197"/>
                </a:lnTo>
                <a:lnTo>
                  <a:pt x="2361687" y="223197"/>
                </a:lnTo>
                <a:lnTo>
                  <a:pt x="2361687" y="133420"/>
                </a:lnTo>
                <a:close/>
              </a:path>
              <a:path w="2362200" h="570230">
                <a:moveTo>
                  <a:pt x="2297458" y="46134"/>
                </a:moveTo>
                <a:lnTo>
                  <a:pt x="2203943" y="74186"/>
                </a:lnTo>
                <a:lnTo>
                  <a:pt x="2203943" y="133420"/>
                </a:lnTo>
                <a:lnTo>
                  <a:pt x="2297458" y="133420"/>
                </a:lnTo>
                <a:lnTo>
                  <a:pt x="2297458" y="46134"/>
                </a:lnTo>
                <a:close/>
              </a:path>
              <a:path w="2362200" h="570230">
                <a:moveTo>
                  <a:pt x="1935888" y="133420"/>
                </a:moveTo>
                <a:lnTo>
                  <a:pt x="1842362" y="133420"/>
                </a:lnTo>
                <a:lnTo>
                  <a:pt x="1842362" y="324817"/>
                </a:lnTo>
                <a:lnTo>
                  <a:pt x="1851725" y="380490"/>
                </a:lnTo>
                <a:lnTo>
                  <a:pt x="1877044" y="420911"/>
                </a:lnTo>
                <a:lnTo>
                  <a:pt x="1914172" y="445550"/>
                </a:lnTo>
                <a:lnTo>
                  <a:pt x="1958956" y="453881"/>
                </a:lnTo>
                <a:lnTo>
                  <a:pt x="1987875" y="451182"/>
                </a:lnTo>
                <a:lnTo>
                  <a:pt x="2012649" y="443515"/>
                </a:lnTo>
                <a:lnTo>
                  <a:pt x="2032866" y="431520"/>
                </a:lnTo>
                <a:lnTo>
                  <a:pt x="2048115" y="415840"/>
                </a:lnTo>
                <a:lnTo>
                  <a:pt x="2141631" y="415840"/>
                </a:lnTo>
                <a:lnTo>
                  <a:pt x="2141631" y="367842"/>
                </a:lnTo>
                <a:lnTo>
                  <a:pt x="1990127" y="367842"/>
                </a:lnTo>
                <a:lnTo>
                  <a:pt x="1969028" y="364412"/>
                </a:lnTo>
                <a:lnTo>
                  <a:pt x="1951786" y="353968"/>
                </a:lnTo>
                <a:lnTo>
                  <a:pt x="1940155" y="336275"/>
                </a:lnTo>
                <a:lnTo>
                  <a:pt x="1935888" y="311100"/>
                </a:lnTo>
                <a:lnTo>
                  <a:pt x="1935888" y="133420"/>
                </a:lnTo>
                <a:close/>
              </a:path>
              <a:path w="2362200" h="570230">
                <a:moveTo>
                  <a:pt x="2141631" y="415840"/>
                </a:moveTo>
                <a:lnTo>
                  <a:pt x="2048115" y="415840"/>
                </a:lnTo>
                <a:lnTo>
                  <a:pt x="2048115" y="445148"/>
                </a:lnTo>
                <a:lnTo>
                  <a:pt x="2141631" y="445148"/>
                </a:lnTo>
                <a:lnTo>
                  <a:pt x="2141631" y="415840"/>
                </a:lnTo>
                <a:close/>
              </a:path>
              <a:path w="2362200" h="570230">
                <a:moveTo>
                  <a:pt x="2141631" y="133420"/>
                </a:moveTo>
                <a:lnTo>
                  <a:pt x="2048115" y="133420"/>
                </a:lnTo>
                <a:lnTo>
                  <a:pt x="2048115" y="303624"/>
                </a:lnTo>
                <a:lnTo>
                  <a:pt x="2043877" y="332330"/>
                </a:lnTo>
                <a:lnTo>
                  <a:pt x="2031981" y="352330"/>
                </a:lnTo>
                <a:lnTo>
                  <a:pt x="2013655" y="364032"/>
                </a:lnTo>
                <a:lnTo>
                  <a:pt x="1990127" y="367842"/>
                </a:lnTo>
                <a:lnTo>
                  <a:pt x="2141631" y="367842"/>
                </a:lnTo>
                <a:lnTo>
                  <a:pt x="2141631" y="133420"/>
                </a:lnTo>
                <a:close/>
              </a:path>
              <a:path w="2362200" h="570230">
                <a:moveTo>
                  <a:pt x="716920" y="133420"/>
                </a:moveTo>
                <a:lnTo>
                  <a:pt x="648367" y="133420"/>
                </a:lnTo>
                <a:lnTo>
                  <a:pt x="626556" y="163387"/>
                </a:lnTo>
                <a:lnTo>
                  <a:pt x="738124" y="430814"/>
                </a:lnTo>
                <a:lnTo>
                  <a:pt x="726297" y="454943"/>
                </a:lnTo>
                <a:lnTo>
                  <a:pt x="710378" y="470949"/>
                </a:lnTo>
                <a:lnTo>
                  <a:pt x="688849" y="479823"/>
                </a:lnTo>
                <a:lnTo>
                  <a:pt x="660189" y="482561"/>
                </a:lnTo>
                <a:lnTo>
                  <a:pt x="660189" y="569846"/>
                </a:lnTo>
                <a:lnTo>
                  <a:pt x="708834" y="567099"/>
                </a:lnTo>
                <a:lnTo>
                  <a:pt x="750386" y="553099"/>
                </a:lnTo>
                <a:lnTo>
                  <a:pt x="785383" y="527068"/>
                </a:lnTo>
                <a:lnTo>
                  <a:pt x="814364" y="488227"/>
                </a:lnTo>
                <a:lnTo>
                  <a:pt x="837869" y="435798"/>
                </a:lnTo>
                <a:lnTo>
                  <a:pt x="877218" y="324199"/>
                </a:lnTo>
                <a:lnTo>
                  <a:pt x="786122" y="324199"/>
                </a:lnTo>
                <a:lnTo>
                  <a:pt x="716920" y="133420"/>
                </a:lnTo>
                <a:close/>
              </a:path>
              <a:path w="2362200" h="570230">
                <a:moveTo>
                  <a:pt x="931563" y="296137"/>
                </a:moveTo>
                <a:lnTo>
                  <a:pt x="931364" y="296252"/>
                </a:lnTo>
                <a:lnTo>
                  <a:pt x="891177" y="411641"/>
                </a:lnTo>
                <a:lnTo>
                  <a:pt x="916637" y="429395"/>
                </a:lnTo>
                <a:lnTo>
                  <a:pt x="946617" y="442676"/>
                </a:lnTo>
                <a:lnTo>
                  <a:pt x="981109" y="450999"/>
                </a:lnTo>
                <a:lnTo>
                  <a:pt x="1020105" y="453881"/>
                </a:lnTo>
                <a:lnTo>
                  <a:pt x="1073351" y="448021"/>
                </a:lnTo>
                <a:lnTo>
                  <a:pt x="1118101" y="430939"/>
                </a:lnTo>
                <a:lnTo>
                  <a:pt x="1152437" y="403381"/>
                </a:lnTo>
                <a:lnTo>
                  <a:pt x="1174443" y="366097"/>
                </a:lnTo>
                <a:lnTo>
                  <a:pt x="1176033" y="356617"/>
                </a:lnTo>
                <a:lnTo>
                  <a:pt x="1023214" y="356617"/>
                </a:lnTo>
                <a:lnTo>
                  <a:pt x="990307" y="352253"/>
                </a:lnTo>
                <a:lnTo>
                  <a:pt x="964765" y="339939"/>
                </a:lnTo>
                <a:lnTo>
                  <a:pt x="945534" y="320845"/>
                </a:lnTo>
                <a:lnTo>
                  <a:pt x="931563" y="296137"/>
                </a:lnTo>
                <a:close/>
              </a:path>
              <a:path w="2362200" h="570230">
                <a:moveTo>
                  <a:pt x="445745" y="8722"/>
                </a:moveTo>
                <a:lnTo>
                  <a:pt x="352230" y="8722"/>
                </a:lnTo>
                <a:lnTo>
                  <a:pt x="352230" y="445148"/>
                </a:lnTo>
                <a:lnTo>
                  <a:pt x="445745" y="445148"/>
                </a:lnTo>
                <a:lnTo>
                  <a:pt x="445745" y="307372"/>
                </a:lnTo>
                <a:lnTo>
                  <a:pt x="548439" y="307372"/>
                </a:lnTo>
                <a:lnTo>
                  <a:pt x="534905" y="289279"/>
                </a:lnTo>
                <a:lnTo>
                  <a:pt x="548969" y="269960"/>
                </a:lnTo>
                <a:lnTo>
                  <a:pt x="445745" y="269960"/>
                </a:lnTo>
                <a:lnTo>
                  <a:pt x="445745" y="8722"/>
                </a:lnTo>
                <a:close/>
              </a:path>
              <a:path w="2362200" h="570230">
                <a:moveTo>
                  <a:pt x="548439" y="307372"/>
                </a:moveTo>
                <a:lnTo>
                  <a:pt x="445745" y="307372"/>
                </a:lnTo>
                <a:lnTo>
                  <a:pt x="545501" y="445148"/>
                </a:lnTo>
                <a:lnTo>
                  <a:pt x="651498" y="445148"/>
                </a:lnTo>
                <a:lnTo>
                  <a:pt x="548439" y="307372"/>
                </a:lnTo>
                <a:close/>
              </a:path>
              <a:path w="2362200" h="570230">
                <a:moveTo>
                  <a:pt x="1010126" y="0"/>
                </a:moveTo>
                <a:lnTo>
                  <a:pt x="963175" y="6491"/>
                </a:lnTo>
                <a:lnTo>
                  <a:pt x="921283" y="25457"/>
                </a:lnTo>
                <a:lnTo>
                  <a:pt x="888309" y="56136"/>
                </a:lnTo>
                <a:lnTo>
                  <a:pt x="868109" y="97766"/>
                </a:lnTo>
                <a:lnTo>
                  <a:pt x="915019" y="232464"/>
                </a:lnTo>
                <a:lnTo>
                  <a:pt x="932592" y="243045"/>
                </a:lnTo>
                <a:lnTo>
                  <a:pt x="951579" y="251913"/>
                </a:lnTo>
                <a:lnTo>
                  <a:pt x="971542" y="259336"/>
                </a:lnTo>
                <a:lnTo>
                  <a:pt x="1033786" y="278118"/>
                </a:lnTo>
                <a:lnTo>
                  <a:pt x="1061794" y="290064"/>
                </a:lnTo>
                <a:lnTo>
                  <a:pt x="1077528" y="303643"/>
                </a:lnTo>
                <a:lnTo>
                  <a:pt x="1082448" y="321079"/>
                </a:lnTo>
                <a:lnTo>
                  <a:pt x="1079857" y="333735"/>
                </a:lnTo>
                <a:lnTo>
                  <a:pt x="1070603" y="345162"/>
                </a:lnTo>
                <a:lnTo>
                  <a:pt x="1052463" y="353432"/>
                </a:lnTo>
                <a:lnTo>
                  <a:pt x="1023214" y="356617"/>
                </a:lnTo>
                <a:lnTo>
                  <a:pt x="1176033" y="356617"/>
                </a:lnTo>
                <a:lnTo>
                  <a:pt x="1173959" y="272247"/>
                </a:lnTo>
                <a:lnTo>
                  <a:pt x="1151858" y="238096"/>
                </a:lnTo>
                <a:lnTo>
                  <a:pt x="1119851" y="214210"/>
                </a:lnTo>
                <a:lnTo>
                  <a:pt x="1081890" y="197415"/>
                </a:lnTo>
                <a:lnTo>
                  <a:pt x="1041926" y="184538"/>
                </a:lnTo>
                <a:lnTo>
                  <a:pt x="1000977" y="170190"/>
                </a:lnTo>
                <a:lnTo>
                  <a:pt x="977157" y="157187"/>
                </a:lnTo>
                <a:lnTo>
                  <a:pt x="966081" y="144300"/>
                </a:lnTo>
                <a:lnTo>
                  <a:pt x="963363" y="130299"/>
                </a:lnTo>
                <a:lnTo>
                  <a:pt x="966286" y="117772"/>
                </a:lnTo>
                <a:lnTo>
                  <a:pt x="975055" y="107231"/>
                </a:lnTo>
                <a:lnTo>
                  <a:pt x="989668" y="99962"/>
                </a:lnTo>
                <a:lnTo>
                  <a:pt x="1010126" y="97253"/>
                </a:lnTo>
                <a:lnTo>
                  <a:pt x="1168898" y="97253"/>
                </a:lnTo>
                <a:lnTo>
                  <a:pt x="1141466" y="56021"/>
                </a:lnTo>
                <a:lnTo>
                  <a:pt x="1104894" y="25169"/>
                </a:lnTo>
                <a:lnTo>
                  <a:pt x="1060840" y="6360"/>
                </a:lnTo>
                <a:lnTo>
                  <a:pt x="1010126" y="0"/>
                </a:lnTo>
                <a:close/>
              </a:path>
              <a:path w="2362200" h="570230">
                <a:moveTo>
                  <a:pt x="841942" y="142498"/>
                </a:moveTo>
                <a:lnTo>
                  <a:pt x="786122" y="324199"/>
                </a:lnTo>
                <a:lnTo>
                  <a:pt x="877218" y="324199"/>
                </a:lnTo>
                <a:lnTo>
                  <a:pt x="891491" y="283719"/>
                </a:lnTo>
                <a:lnTo>
                  <a:pt x="841942" y="142498"/>
                </a:lnTo>
                <a:close/>
              </a:path>
              <a:path w="2362200" h="570230">
                <a:moveTo>
                  <a:pt x="614044" y="133420"/>
                </a:moveTo>
                <a:lnTo>
                  <a:pt x="539261" y="133420"/>
                </a:lnTo>
                <a:lnTo>
                  <a:pt x="445745" y="269960"/>
                </a:lnTo>
                <a:lnTo>
                  <a:pt x="548969" y="269960"/>
                </a:lnTo>
                <a:lnTo>
                  <a:pt x="626556" y="163387"/>
                </a:lnTo>
                <a:lnTo>
                  <a:pt x="614044" y="133420"/>
                </a:lnTo>
                <a:close/>
              </a:path>
              <a:path w="2362200" h="570230">
                <a:moveTo>
                  <a:pt x="1168898" y="97253"/>
                </a:moveTo>
                <a:lnTo>
                  <a:pt x="1010126" y="97253"/>
                </a:lnTo>
                <a:lnTo>
                  <a:pt x="1036644" y="100760"/>
                </a:lnTo>
                <a:lnTo>
                  <a:pt x="1057200" y="110814"/>
                </a:lnTo>
                <a:lnTo>
                  <a:pt x="1073080" y="126713"/>
                </a:lnTo>
                <a:lnTo>
                  <a:pt x="1085569" y="147754"/>
                </a:lnTo>
                <a:lnTo>
                  <a:pt x="1169734" y="98510"/>
                </a:lnTo>
                <a:lnTo>
                  <a:pt x="1168898" y="97253"/>
                </a:lnTo>
                <a:close/>
              </a:path>
              <a:path w="2362200" h="570230">
                <a:moveTo>
                  <a:pt x="86039" y="296137"/>
                </a:moveTo>
                <a:lnTo>
                  <a:pt x="0" y="346020"/>
                </a:lnTo>
                <a:lnTo>
                  <a:pt x="18693" y="381898"/>
                </a:lnTo>
                <a:lnTo>
                  <a:pt x="45556" y="411729"/>
                </a:lnTo>
                <a:lnTo>
                  <a:pt x="80530" y="434409"/>
                </a:lnTo>
                <a:lnTo>
                  <a:pt x="123555" y="448828"/>
                </a:lnTo>
                <a:lnTo>
                  <a:pt x="174570" y="453881"/>
                </a:lnTo>
                <a:lnTo>
                  <a:pt x="227817" y="448021"/>
                </a:lnTo>
                <a:lnTo>
                  <a:pt x="272566" y="430939"/>
                </a:lnTo>
                <a:lnTo>
                  <a:pt x="306902" y="403381"/>
                </a:lnTo>
                <a:lnTo>
                  <a:pt x="328909" y="366097"/>
                </a:lnTo>
                <a:lnTo>
                  <a:pt x="330499" y="356617"/>
                </a:lnTo>
                <a:lnTo>
                  <a:pt x="177690" y="356617"/>
                </a:lnTo>
                <a:lnTo>
                  <a:pt x="144777" y="352253"/>
                </a:lnTo>
                <a:lnTo>
                  <a:pt x="119233" y="339939"/>
                </a:lnTo>
                <a:lnTo>
                  <a:pt x="100004" y="320845"/>
                </a:lnTo>
                <a:lnTo>
                  <a:pt x="86039" y="296137"/>
                </a:lnTo>
                <a:close/>
              </a:path>
              <a:path w="2362200" h="570230">
                <a:moveTo>
                  <a:pt x="164591" y="0"/>
                </a:moveTo>
                <a:lnTo>
                  <a:pt x="120383" y="5730"/>
                </a:lnTo>
                <a:lnTo>
                  <a:pt x="80425" y="22503"/>
                </a:lnTo>
                <a:lnTo>
                  <a:pt x="47919" y="49689"/>
                </a:lnTo>
                <a:lnTo>
                  <a:pt x="26068" y="86662"/>
                </a:lnTo>
                <a:lnTo>
                  <a:pt x="18072" y="132791"/>
                </a:lnTo>
                <a:lnTo>
                  <a:pt x="29023" y="186241"/>
                </a:lnTo>
                <a:lnTo>
                  <a:pt x="57978" y="223736"/>
                </a:lnTo>
                <a:lnTo>
                  <a:pt x="99092" y="248957"/>
                </a:lnTo>
                <a:lnTo>
                  <a:pt x="146519" y="265583"/>
                </a:lnTo>
                <a:lnTo>
                  <a:pt x="188256" y="278118"/>
                </a:lnTo>
                <a:lnTo>
                  <a:pt x="216261" y="290064"/>
                </a:lnTo>
                <a:lnTo>
                  <a:pt x="231994" y="303643"/>
                </a:lnTo>
                <a:lnTo>
                  <a:pt x="236914" y="321079"/>
                </a:lnTo>
                <a:lnTo>
                  <a:pt x="234323" y="333735"/>
                </a:lnTo>
                <a:lnTo>
                  <a:pt x="225070" y="345162"/>
                </a:lnTo>
                <a:lnTo>
                  <a:pt x="206933" y="353432"/>
                </a:lnTo>
                <a:lnTo>
                  <a:pt x="177690" y="356617"/>
                </a:lnTo>
                <a:lnTo>
                  <a:pt x="330499" y="356617"/>
                </a:lnTo>
                <a:lnTo>
                  <a:pt x="328425" y="272247"/>
                </a:lnTo>
                <a:lnTo>
                  <a:pt x="306323" y="238096"/>
                </a:lnTo>
                <a:lnTo>
                  <a:pt x="274317" y="214210"/>
                </a:lnTo>
                <a:lnTo>
                  <a:pt x="236356" y="197415"/>
                </a:lnTo>
                <a:lnTo>
                  <a:pt x="196391" y="184538"/>
                </a:lnTo>
                <a:lnTo>
                  <a:pt x="155443" y="170190"/>
                </a:lnTo>
                <a:lnTo>
                  <a:pt x="131622" y="157187"/>
                </a:lnTo>
                <a:lnTo>
                  <a:pt x="120546" y="144300"/>
                </a:lnTo>
                <a:lnTo>
                  <a:pt x="117828" y="130299"/>
                </a:lnTo>
                <a:lnTo>
                  <a:pt x="120752" y="117772"/>
                </a:lnTo>
                <a:lnTo>
                  <a:pt x="129520" y="107231"/>
                </a:lnTo>
                <a:lnTo>
                  <a:pt x="144134" y="99962"/>
                </a:lnTo>
                <a:lnTo>
                  <a:pt x="164591" y="97253"/>
                </a:lnTo>
                <a:lnTo>
                  <a:pt x="323363" y="97253"/>
                </a:lnTo>
                <a:lnTo>
                  <a:pt x="295931" y="56021"/>
                </a:lnTo>
                <a:lnTo>
                  <a:pt x="259359" y="25169"/>
                </a:lnTo>
                <a:lnTo>
                  <a:pt x="215306" y="6360"/>
                </a:lnTo>
                <a:lnTo>
                  <a:pt x="164591" y="0"/>
                </a:lnTo>
                <a:close/>
              </a:path>
              <a:path w="2362200" h="570230">
                <a:moveTo>
                  <a:pt x="323363" y="97253"/>
                </a:moveTo>
                <a:lnTo>
                  <a:pt x="164591" y="97253"/>
                </a:lnTo>
                <a:lnTo>
                  <a:pt x="191110" y="100760"/>
                </a:lnTo>
                <a:lnTo>
                  <a:pt x="211666" y="110814"/>
                </a:lnTo>
                <a:lnTo>
                  <a:pt x="227545" y="126713"/>
                </a:lnTo>
                <a:lnTo>
                  <a:pt x="240034" y="147754"/>
                </a:lnTo>
                <a:lnTo>
                  <a:pt x="324199" y="98510"/>
                </a:lnTo>
                <a:lnTo>
                  <a:pt x="323363" y="97253"/>
                </a:lnTo>
                <a:close/>
              </a:path>
            </a:pathLst>
          </a:custGeom>
          <a:solidFill>
            <a:srgbClr val="00B4FF"/>
          </a:solidFill>
        </p:spPr>
        <p:txBody>
          <a:bodyPr wrap="square" lIns="0" tIns="0" rIns="0" bIns="0" rtlCol="0"/>
          <a:lstStyle/>
          <a:p>
            <a:endParaRPr sz="982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CF9294E-75BD-454D-9513-F4D129C80F0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4" t="21101" r="6834" b="36070"/>
          <a:stretch/>
        </p:blipFill>
        <p:spPr>
          <a:xfrm>
            <a:off x="252802" y="6149558"/>
            <a:ext cx="1929095" cy="45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895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A350FAB-E2E7-C348-9C4D-1363D87961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89E46-D614-0D45-86EF-24511F9A076D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5A79C23-D1EB-6545-A665-3A0B10ED2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E0F9B0F-8E78-F34E-9C53-1757E01CD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38A3B-6CF2-2B41-86EC-E5A119BD06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1515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88FFFC-A046-0E40-AA29-0092EDB7A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500" y="457431"/>
            <a:ext cx="3932748" cy="1600143"/>
          </a:xfrm>
        </p:spPr>
        <p:txBody>
          <a:bodyPr anchor="b"/>
          <a:lstStyle>
            <a:lvl1pPr>
              <a:defRPr sz="174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D1A062C-C81B-224A-9F28-7213376F3F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333" y="987635"/>
            <a:ext cx="6172056" cy="4873200"/>
          </a:xfrm>
        </p:spPr>
        <p:txBody>
          <a:bodyPr/>
          <a:lstStyle>
            <a:lvl1pPr>
              <a:defRPr sz="1746"/>
            </a:lvl1pPr>
            <a:lvl2pPr>
              <a:defRPr sz="1528"/>
            </a:lvl2pPr>
            <a:lvl3pPr>
              <a:defRPr sz="1310"/>
            </a:lvl3pPr>
            <a:lvl4pPr>
              <a:defRPr sz="1091"/>
            </a:lvl4pPr>
            <a:lvl5pPr>
              <a:defRPr sz="1091"/>
            </a:lvl5pPr>
            <a:lvl6pPr>
              <a:defRPr sz="1091"/>
            </a:lvl6pPr>
            <a:lvl7pPr>
              <a:defRPr sz="1091"/>
            </a:lvl7pPr>
            <a:lvl8pPr>
              <a:defRPr sz="1091"/>
            </a:lvl8pPr>
            <a:lvl9pPr>
              <a:defRPr sz="1091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B8CB667-1449-8B41-B77D-4B96124322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500" y="2057573"/>
            <a:ext cx="3932748" cy="3811059"/>
          </a:xfrm>
        </p:spPr>
        <p:txBody>
          <a:bodyPr/>
          <a:lstStyle>
            <a:lvl1pPr marL="0" indent="0">
              <a:buNone/>
              <a:defRPr sz="873"/>
            </a:lvl1pPr>
            <a:lvl2pPr marL="249494" indent="0">
              <a:buNone/>
              <a:defRPr sz="764"/>
            </a:lvl2pPr>
            <a:lvl3pPr marL="498988" indent="0">
              <a:buNone/>
              <a:defRPr sz="655"/>
            </a:lvl3pPr>
            <a:lvl4pPr marL="748482" indent="0">
              <a:buNone/>
              <a:defRPr sz="546"/>
            </a:lvl4pPr>
            <a:lvl5pPr marL="997976" indent="0">
              <a:buNone/>
              <a:defRPr sz="546"/>
            </a:lvl5pPr>
            <a:lvl6pPr marL="1247470" indent="0">
              <a:buNone/>
              <a:defRPr sz="546"/>
            </a:lvl6pPr>
            <a:lvl7pPr marL="1496964" indent="0">
              <a:buNone/>
              <a:defRPr sz="546"/>
            </a:lvl7pPr>
            <a:lvl8pPr marL="1746458" indent="0">
              <a:buNone/>
              <a:defRPr sz="546"/>
            </a:lvl8pPr>
            <a:lvl9pPr marL="1995952" indent="0">
              <a:buNone/>
              <a:defRPr sz="54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76D17BB-87D4-0949-9761-0EF02AAF6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89E46-D614-0D45-86EF-24511F9A076D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C0BD0A4-3DAF-F947-BABC-32752D89E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1C81277-06ED-3242-A1CB-4681055D6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38A3B-6CF2-2B41-86EC-E5A119BD06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281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5AD6F1-043E-7544-A379-314208529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500" y="457431"/>
            <a:ext cx="3932748" cy="1600143"/>
          </a:xfrm>
        </p:spPr>
        <p:txBody>
          <a:bodyPr anchor="b"/>
          <a:lstStyle>
            <a:lvl1pPr>
              <a:defRPr sz="174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31D5DF5-1F37-7642-966C-1752C23C9F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333" y="987635"/>
            <a:ext cx="6172056" cy="4873200"/>
          </a:xfrm>
        </p:spPr>
        <p:txBody>
          <a:bodyPr/>
          <a:lstStyle>
            <a:lvl1pPr marL="0" indent="0">
              <a:buNone/>
              <a:defRPr sz="1746"/>
            </a:lvl1pPr>
            <a:lvl2pPr marL="249494" indent="0">
              <a:buNone/>
              <a:defRPr sz="1528"/>
            </a:lvl2pPr>
            <a:lvl3pPr marL="498988" indent="0">
              <a:buNone/>
              <a:defRPr sz="1310"/>
            </a:lvl3pPr>
            <a:lvl4pPr marL="748482" indent="0">
              <a:buNone/>
              <a:defRPr sz="1091"/>
            </a:lvl4pPr>
            <a:lvl5pPr marL="997976" indent="0">
              <a:buNone/>
              <a:defRPr sz="1091"/>
            </a:lvl5pPr>
            <a:lvl6pPr marL="1247470" indent="0">
              <a:buNone/>
              <a:defRPr sz="1091"/>
            </a:lvl6pPr>
            <a:lvl7pPr marL="1496964" indent="0">
              <a:buNone/>
              <a:defRPr sz="1091"/>
            </a:lvl7pPr>
            <a:lvl8pPr marL="1746458" indent="0">
              <a:buNone/>
              <a:defRPr sz="1091"/>
            </a:lvl8pPr>
            <a:lvl9pPr marL="1995952" indent="0">
              <a:buNone/>
              <a:defRPr sz="1091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ED10371-A66F-5944-BCBC-96749D3DEC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500" y="2057573"/>
            <a:ext cx="3932748" cy="3811059"/>
          </a:xfrm>
        </p:spPr>
        <p:txBody>
          <a:bodyPr/>
          <a:lstStyle>
            <a:lvl1pPr marL="0" indent="0">
              <a:buNone/>
              <a:defRPr sz="873"/>
            </a:lvl1pPr>
            <a:lvl2pPr marL="249494" indent="0">
              <a:buNone/>
              <a:defRPr sz="764"/>
            </a:lvl2pPr>
            <a:lvl3pPr marL="498988" indent="0">
              <a:buNone/>
              <a:defRPr sz="655"/>
            </a:lvl3pPr>
            <a:lvl4pPr marL="748482" indent="0">
              <a:buNone/>
              <a:defRPr sz="546"/>
            </a:lvl4pPr>
            <a:lvl5pPr marL="997976" indent="0">
              <a:buNone/>
              <a:defRPr sz="546"/>
            </a:lvl5pPr>
            <a:lvl6pPr marL="1247470" indent="0">
              <a:buNone/>
              <a:defRPr sz="546"/>
            </a:lvl6pPr>
            <a:lvl7pPr marL="1496964" indent="0">
              <a:buNone/>
              <a:defRPr sz="546"/>
            </a:lvl7pPr>
            <a:lvl8pPr marL="1746458" indent="0">
              <a:buNone/>
              <a:defRPr sz="546"/>
            </a:lvl8pPr>
            <a:lvl9pPr marL="1995952" indent="0">
              <a:buNone/>
              <a:defRPr sz="54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45232A6-1B85-B84C-A432-43440904CF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89E46-D614-0D45-86EF-24511F9A076D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C677593-B875-944B-8504-56719B7BB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E59171E-51EF-024C-94DB-513942D8A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38A3B-6CF2-2B41-86EC-E5A119BD06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0701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A0906A-673B-4B43-9DCC-6BDA8676A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538" y="364732"/>
            <a:ext cx="10514926" cy="1326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811800B-8C32-7B4F-B228-F996B5C836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538" y="1825393"/>
            <a:ext cx="10514926" cy="43516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E845652-644F-6E47-A401-5090F356D1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537" y="6356386"/>
            <a:ext cx="2742815" cy="3647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5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E89E46-D614-0D45-86EF-24511F9A076D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0E763E6-A3C9-4645-A616-0A1A9B8363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49" y="6356386"/>
            <a:ext cx="4114704" cy="3647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5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AF7C0D5-3F6A-1646-9888-75848C4C2A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48" y="6356386"/>
            <a:ext cx="2742815" cy="3647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5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338A3B-6CF2-2B41-86EC-E5A119BD06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7235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498988" rtl="0" eaLnBrk="1" latinLnBrk="0" hangingPunct="1">
        <a:lnSpc>
          <a:spcPct val="90000"/>
        </a:lnSpc>
        <a:spcBef>
          <a:spcPct val="0"/>
        </a:spcBef>
        <a:buNone/>
        <a:defRPr sz="240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4747" indent="-124747" algn="l" defTabSz="498988" rtl="0" eaLnBrk="1" latinLnBrk="0" hangingPunct="1">
        <a:lnSpc>
          <a:spcPct val="90000"/>
        </a:lnSpc>
        <a:spcBef>
          <a:spcPts val="546"/>
        </a:spcBef>
        <a:buFont typeface="Arial" panose="020B0604020202020204" pitchFamily="34" charset="0"/>
        <a:buChar char="•"/>
        <a:defRPr sz="1528" kern="1200">
          <a:solidFill>
            <a:schemeClr val="tx1"/>
          </a:solidFill>
          <a:latin typeface="+mn-lt"/>
          <a:ea typeface="+mn-ea"/>
          <a:cs typeface="+mn-cs"/>
        </a:defRPr>
      </a:lvl1pPr>
      <a:lvl2pPr marL="374241" indent="-124747" algn="l" defTabSz="498988" rtl="0" eaLnBrk="1" latinLnBrk="0" hangingPunct="1">
        <a:lnSpc>
          <a:spcPct val="90000"/>
        </a:lnSpc>
        <a:spcBef>
          <a:spcPts val="273"/>
        </a:spcBef>
        <a:buFont typeface="Arial" panose="020B0604020202020204" pitchFamily="34" charset="0"/>
        <a:buChar char="•"/>
        <a:defRPr sz="1310" kern="1200">
          <a:solidFill>
            <a:schemeClr val="tx1"/>
          </a:solidFill>
          <a:latin typeface="+mn-lt"/>
          <a:ea typeface="+mn-ea"/>
          <a:cs typeface="+mn-cs"/>
        </a:defRPr>
      </a:lvl2pPr>
      <a:lvl3pPr marL="623735" indent="-124747" algn="l" defTabSz="498988" rtl="0" eaLnBrk="1" latinLnBrk="0" hangingPunct="1">
        <a:lnSpc>
          <a:spcPct val="90000"/>
        </a:lnSpc>
        <a:spcBef>
          <a:spcPts val="273"/>
        </a:spcBef>
        <a:buFont typeface="Arial" panose="020B0604020202020204" pitchFamily="34" charset="0"/>
        <a:buChar char="•"/>
        <a:defRPr sz="1091" kern="1200">
          <a:solidFill>
            <a:schemeClr val="tx1"/>
          </a:solidFill>
          <a:latin typeface="+mn-lt"/>
          <a:ea typeface="+mn-ea"/>
          <a:cs typeface="+mn-cs"/>
        </a:defRPr>
      </a:lvl3pPr>
      <a:lvl4pPr marL="873229" indent="-124747" algn="l" defTabSz="498988" rtl="0" eaLnBrk="1" latinLnBrk="0" hangingPunct="1">
        <a:lnSpc>
          <a:spcPct val="90000"/>
        </a:lnSpc>
        <a:spcBef>
          <a:spcPts val="273"/>
        </a:spcBef>
        <a:buFont typeface="Arial" panose="020B0604020202020204" pitchFamily="34" charset="0"/>
        <a:buChar char="•"/>
        <a:defRPr sz="982" kern="1200">
          <a:solidFill>
            <a:schemeClr val="tx1"/>
          </a:solidFill>
          <a:latin typeface="+mn-lt"/>
          <a:ea typeface="+mn-ea"/>
          <a:cs typeface="+mn-cs"/>
        </a:defRPr>
      </a:lvl4pPr>
      <a:lvl5pPr marL="1122723" indent="-124747" algn="l" defTabSz="498988" rtl="0" eaLnBrk="1" latinLnBrk="0" hangingPunct="1">
        <a:lnSpc>
          <a:spcPct val="90000"/>
        </a:lnSpc>
        <a:spcBef>
          <a:spcPts val="273"/>
        </a:spcBef>
        <a:buFont typeface="Arial" panose="020B0604020202020204" pitchFamily="34" charset="0"/>
        <a:buChar char="•"/>
        <a:defRPr sz="982" kern="1200">
          <a:solidFill>
            <a:schemeClr val="tx1"/>
          </a:solidFill>
          <a:latin typeface="+mn-lt"/>
          <a:ea typeface="+mn-ea"/>
          <a:cs typeface="+mn-cs"/>
        </a:defRPr>
      </a:lvl5pPr>
      <a:lvl6pPr marL="1372217" indent="-124747" algn="l" defTabSz="498988" rtl="0" eaLnBrk="1" latinLnBrk="0" hangingPunct="1">
        <a:lnSpc>
          <a:spcPct val="90000"/>
        </a:lnSpc>
        <a:spcBef>
          <a:spcPts val="273"/>
        </a:spcBef>
        <a:buFont typeface="Arial" panose="020B0604020202020204" pitchFamily="34" charset="0"/>
        <a:buChar char="•"/>
        <a:defRPr sz="982" kern="1200">
          <a:solidFill>
            <a:schemeClr val="tx1"/>
          </a:solidFill>
          <a:latin typeface="+mn-lt"/>
          <a:ea typeface="+mn-ea"/>
          <a:cs typeface="+mn-cs"/>
        </a:defRPr>
      </a:lvl6pPr>
      <a:lvl7pPr marL="1621711" indent="-124747" algn="l" defTabSz="498988" rtl="0" eaLnBrk="1" latinLnBrk="0" hangingPunct="1">
        <a:lnSpc>
          <a:spcPct val="90000"/>
        </a:lnSpc>
        <a:spcBef>
          <a:spcPts val="273"/>
        </a:spcBef>
        <a:buFont typeface="Arial" panose="020B0604020202020204" pitchFamily="34" charset="0"/>
        <a:buChar char="•"/>
        <a:defRPr sz="982" kern="1200">
          <a:solidFill>
            <a:schemeClr val="tx1"/>
          </a:solidFill>
          <a:latin typeface="+mn-lt"/>
          <a:ea typeface="+mn-ea"/>
          <a:cs typeface="+mn-cs"/>
        </a:defRPr>
      </a:lvl7pPr>
      <a:lvl8pPr marL="1871205" indent="-124747" algn="l" defTabSz="498988" rtl="0" eaLnBrk="1" latinLnBrk="0" hangingPunct="1">
        <a:lnSpc>
          <a:spcPct val="90000"/>
        </a:lnSpc>
        <a:spcBef>
          <a:spcPts val="273"/>
        </a:spcBef>
        <a:buFont typeface="Arial" panose="020B0604020202020204" pitchFamily="34" charset="0"/>
        <a:buChar char="•"/>
        <a:defRPr sz="982" kern="1200">
          <a:solidFill>
            <a:schemeClr val="tx1"/>
          </a:solidFill>
          <a:latin typeface="+mn-lt"/>
          <a:ea typeface="+mn-ea"/>
          <a:cs typeface="+mn-cs"/>
        </a:defRPr>
      </a:lvl8pPr>
      <a:lvl9pPr marL="2120699" indent="-124747" algn="l" defTabSz="498988" rtl="0" eaLnBrk="1" latinLnBrk="0" hangingPunct="1">
        <a:lnSpc>
          <a:spcPct val="90000"/>
        </a:lnSpc>
        <a:spcBef>
          <a:spcPts val="273"/>
        </a:spcBef>
        <a:buFont typeface="Arial" panose="020B0604020202020204" pitchFamily="34" charset="0"/>
        <a:buChar char="•"/>
        <a:defRPr sz="9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98988" rtl="0" eaLnBrk="1" latinLnBrk="0" hangingPunct="1">
        <a:defRPr sz="982" kern="1200">
          <a:solidFill>
            <a:schemeClr val="tx1"/>
          </a:solidFill>
          <a:latin typeface="+mn-lt"/>
          <a:ea typeface="+mn-ea"/>
          <a:cs typeface="+mn-cs"/>
        </a:defRPr>
      </a:lvl1pPr>
      <a:lvl2pPr marL="249494" algn="l" defTabSz="498988" rtl="0" eaLnBrk="1" latinLnBrk="0" hangingPunct="1">
        <a:defRPr sz="982" kern="1200">
          <a:solidFill>
            <a:schemeClr val="tx1"/>
          </a:solidFill>
          <a:latin typeface="+mn-lt"/>
          <a:ea typeface="+mn-ea"/>
          <a:cs typeface="+mn-cs"/>
        </a:defRPr>
      </a:lvl2pPr>
      <a:lvl3pPr marL="498988" algn="l" defTabSz="498988" rtl="0" eaLnBrk="1" latinLnBrk="0" hangingPunct="1">
        <a:defRPr sz="982" kern="1200">
          <a:solidFill>
            <a:schemeClr val="tx1"/>
          </a:solidFill>
          <a:latin typeface="+mn-lt"/>
          <a:ea typeface="+mn-ea"/>
          <a:cs typeface="+mn-cs"/>
        </a:defRPr>
      </a:lvl3pPr>
      <a:lvl4pPr marL="748482" algn="l" defTabSz="498988" rtl="0" eaLnBrk="1" latinLnBrk="0" hangingPunct="1">
        <a:defRPr sz="982" kern="1200">
          <a:solidFill>
            <a:schemeClr val="tx1"/>
          </a:solidFill>
          <a:latin typeface="+mn-lt"/>
          <a:ea typeface="+mn-ea"/>
          <a:cs typeface="+mn-cs"/>
        </a:defRPr>
      </a:lvl4pPr>
      <a:lvl5pPr marL="997976" algn="l" defTabSz="498988" rtl="0" eaLnBrk="1" latinLnBrk="0" hangingPunct="1">
        <a:defRPr sz="982" kern="1200">
          <a:solidFill>
            <a:schemeClr val="tx1"/>
          </a:solidFill>
          <a:latin typeface="+mn-lt"/>
          <a:ea typeface="+mn-ea"/>
          <a:cs typeface="+mn-cs"/>
        </a:defRPr>
      </a:lvl5pPr>
      <a:lvl6pPr marL="1247470" algn="l" defTabSz="498988" rtl="0" eaLnBrk="1" latinLnBrk="0" hangingPunct="1">
        <a:defRPr sz="982" kern="1200">
          <a:solidFill>
            <a:schemeClr val="tx1"/>
          </a:solidFill>
          <a:latin typeface="+mn-lt"/>
          <a:ea typeface="+mn-ea"/>
          <a:cs typeface="+mn-cs"/>
        </a:defRPr>
      </a:lvl6pPr>
      <a:lvl7pPr marL="1496964" algn="l" defTabSz="498988" rtl="0" eaLnBrk="1" latinLnBrk="0" hangingPunct="1">
        <a:defRPr sz="982" kern="1200">
          <a:solidFill>
            <a:schemeClr val="tx1"/>
          </a:solidFill>
          <a:latin typeface="+mn-lt"/>
          <a:ea typeface="+mn-ea"/>
          <a:cs typeface="+mn-cs"/>
        </a:defRPr>
      </a:lvl7pPr>
      <a:lvl8pPr marL="1746458" algn="l" defTabSz="498988" rtl="0" eaLnBrk="1" latinLnBrk="0" hangingPunct="1">
        <a:defRPr sz="982" kern="1200">
          <a:solidFill>
            <a:schemeClr val="tx1"/>
          </a:solidFill>
          <a:latin typeface="+mn-lt"/>
          <a:ea typeface="+mn-ea"/>
          <a:cs typeface="+mn-cs"/>
        </a:defRPr>
      </a:lvl8pPr>
      <a:lvl9pPr marL="1995952" algn="l" defTabSz="498988" rtl="0" eaLnBrk="1" latinLnBrk="0" hangingPunct="1">
        <a:defRPr sz="9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A0906A-673B-4B43-9DCC-6BDA8676A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538" y="364732"/>
            <a:ext cx="10514926" cy="1326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811800B-8C32-7B4F-B228-F996B5C836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538" y="1825393"/>
            <a:ext cx="10514926" cy="43516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E845652-644F-6E47-A401-5090F356D1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537" y="6356386"/>
            <a:ext cx="2742815" cy="3647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5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E89E46-D614-0D45-86EF-24511F9A076D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0E763E6-A3C9-4645-A616-0A1A9B8363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49" y="6356386"/>
            <a:ext cx="4114704" cy="3647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5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AF7C0D5-3F6A-1646-9888-75848C4C2A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48" y="6356386"/>
            <a:ext cx="2742815" cy="3647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5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338A3B-6CF2-2B41-86EC-E5A119BD06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928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</p:sldLayoutIdLst>
  <p:txStyles>
    <p:titleStyle>
      <a:lvl1pPr algn="l" defTabSz="498988" rtl="0" eaLnBrk="1" latinLnBrk="0" hangingPunct="1">
        <a:lnSpc>
          <a:spcPct val="90000"/>
        </a:lnSpc>
        <a:spcBef>
          <a:spcPct val="0"/>
        </a:spcBef>
        <a:buNone/>
        <a:defRPr sz="240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4747" indent="-124747" algn="l" defTabSz="498988" rtl="0" eaLnBrk="1" latinLnBrk="0" hangingPunct="1">
        <a:lnSpc>
          <a:spcPct val="90000"/>
        </a:lnSpc>
        <a:spcBef>
          <a:spcPts val="546"/>
        </a:spcBef>
        <a:buFont typeface="Arial" panose="020B0604020202020204" pitchFamily="34" charset="0"/>
        <a:buChar char="•"/>
        <a:defRPr sz="1528" kern="1200">
          <a:solidFill>
            <a:schemeClr val="tx1"/>
          </a:solidFill>
          <a:latin typeface="+mn-lt"/>
          <a:ea typeface="+mn-ea"/>
          <a:cs typeface="+mn-cs"/>
        </a:defRPr>
      </a:lvl1pPr>
      <a:lvl2pPr marL="374241" indent="-124747" algn="l" defTabSz="498988" rtl="0" eaLnBrk="1" latinLnBrk="0" hangingPunct="1">
        <a:lnSpc>
          <a:spcPct val="90000"/>
        </a:lnSpc>
        <a:spcBef>
          <a:spcPts val="273"/>
        </a:spcBef>
        <a:buFont typeface="Arial" panose="020B0604020202020204" pitchFamily="34" charset="0"/>
        <a:buChar char="•"/>
        <a:defRPr sz="1310" kern="1200">
          <a:solidFill>
            <a:schemeClr val="tx1"/>
          </a:solidFill>
          <a:latin typeface="+mn-lt"/>
          <a:ea typeface="+mn-ea"/>
          <a:cs typeface="+mn-cs"/>
        </a:defRPr>
      </a:lvl2pPr>
      <a:lvl3pPr marL="623735" indent="-124747" algn="l" defTabSz="498988" rtl="0" eaLnBrk="1" latinLnBrk="0" hangingPunct="1">
        <a:lnSpc>
          <a:spcPct val="90000"/>
        </a:lnSpc>
        <a:spcBef>
          <a:spcPts val="273"/>
        </a:spcBef>
        <a:buFont typeface="Arial" panose="020B0604020202020204" pitchFamily="34" charset="0"/>
        <a:buChar char="•"/>
        <a:defRPr sz="1091" kern="1200">
          <a:solidFill>
            <a:schemeClr val="tx1"/>
          </a:solidFill>
          <a:latin typeface="+mn-lt"/>
          <a:ea typeface="+mn-ea"/>
          <a:cs typeface="+mn-cs"/>
        </a:defRPr>
      </a:lvl3pPr>
      <a:lvl4pPr marL="873229" indent="-124747" algn="l" defTabSz="498988" rtl="0" eaLnBrk="1" latinLnBrk="0" hangingPunct="1">
        <a:lnSpc>
          <a:spcPct val="90000"/>
        </a:lnSpc>
        <a:spcBef>
          <a:spcPts val="273"/>
        </a:spcBef>
        <a:buFont typeface="Arial" panose="020B0604020202020204" pitchFamily="34" charset="0"/>
        <a:buChar char="•"/>
        <a:defRPr sz="982" kern="1200">
          <a:solidFill>
            <a:schemeClr val="tx1"/>
          </a:solidFill>
          <a:latin typeface="+mn-lt"/>
          <a:ea typeface="+mn-ea"/>
          <a:cs typeface="+mn-cs"/>
        </a:defRPr>
      </a:lvl4pPr>
      <a:lvl5pPr marL="1122723" indent="-124747" algn="l" defTabSz="498988" rtl="0" eaLnBrk="1" latinLnBrk="0" hangingPunct="1">
        <a:lnSpc>
          <a:spcPct val="90000"/>
        </a:lnSpc>
        <a:spcBef>
          <a:spcPts val="273"/>
        </a:spcBef>
        <a:buFont typeface="Arial" panose="020B0604020202020204" pitchFamily="34" charset="0"/>
        <a:buChar char="•"/>
        <a:defRPr sz="982" kern="1200">
          <a:solidFill>
            <a:schemeClr val="tx1"/>
          </a:solidFill>
          <a:latin typeface="+mn-lt"/>
          <a:ea typeface="+mn-ea"/>
          <a:cs typeface="+mn-cs"/>
        </a:defRPr>
      </a:lvl5pPr>
      <a:lvl6pPr marL="1372217" indent="-124747" algn="l" defTabSz="498988" rtl="0" eaLnBrk="1" latinLnBrk="0" hangingPunct="1">
        <a:lnSpc>
          <a:spcPct val="90000"/>
        </a:lnSpc>
        <a:spcBef>
          <a:spcPts val="273"/>
        </a:spcBef>
        <a:buFont typeface="Arial" panose="020B0604020202020204" pitchFamily="34" charset="0"/>
        <a:buChar char="•"/>
        <a:defRPr sz="982" kern="1200">
          <a:solidFill>
            <a:schemeClr val="tx1"/>
          </a:solidFill>
          <a:latin typeface="+mn-lt"/>
          <a:ea typeface="+mn-ea"/>
          <a:cs typeface="+mn-cs"/>
        </a:defRPr>
      </a:lvl6pPr>
      <a:lvl7pPr marL="1621711" indent="-124747" algn="l" defTabSz="498988" rtl="0" eaLnBrk="1" latinLnBrk="0" hangingPunct="1">
        <a:lnSpc>
          <a:spcPct val="90000"/>
        </a:lnSpc>
        <a:spcBef>
          <a:spcPts val="273"/>
        </a:spcBef>
        <a:buFont typeface="Arial" panose="020B0604020202020204" pitchFamily="34" charset="0"/>
        <a:buChar char="•"/>
        <a:defRPr sz="982" kern="1200">
          <a:solidFill>
            <a:schemeClr val="tx1"/>
          </a:solidFill>
          <a:latin typeface="+mn-lt"/>
          <a:ea typeface="+mn-ea"/>
          <a:cs typeface="+mn-cs"/>
        </a:defRPr>
      </a:lvl7pPr>
      <a:lvl8pPr marL="1871205" indent="-124747" algn="l" defTabSz="498988" rtl="0" eaLnBrk="1" latinLnBrk="0" hangingPunct="1">
        <a:lnSpc>
          <a:spcPct val="90000"/>
        </a:lnSpc>
        <a:spcBef>
          <a:spcPts val="273"/>
        </a:spcBef>
        <a:buFont typeface="Arial" panose="020B0604020202020204" pitchFamily="34" charset="0"/>
        <a:buChar char="•"/>
        <a:defRPr sz="982" kern="1200">
          <a:solidFill>
            <a:schemeClr val="tx1"/>
          </a:solidFill>
          <a:latin typeface="+mn-lt"/>
          <a:ea typeface="+mn-ea"/>
          <a:cs typeface="+mn-cs"/>
        </a:defRPr>
      </a:lvl8pPr>
      <a:lvl9pPr marL="2120699" indent="-124747" algn="l" defTabSz="498988" rtl="0" eaLnBrk="1" latinLnBrk="0" hangingPunct="1">
        <a:lnSpc>
          <a:spcPct val="90000"/>
        </a:lnSpc>
        <a:spcBef>
          <a:spcPts val="273"/>
        </a:spcBef>
        <a:buFont typeface="Arial" panose="020B0604020202020204" pitchFamily="34" charset="0"/>
        <a:buChar char="•"/>
        <a:defRPr sz="9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98988" rtl="0" eaLnBrk="1" latinLnBrk="0" hangingPunct="1">
        <a:defRPr sz="982" kern="1200">
          <a:solidFill>
            <a:schemeClr val="tx1"/>
          </a:solidFill>
          <a:latin typeface="+mn-lt"/>
          <a:ea typeface="+mn-ea"/>
          <a:cs typeface="+mn-cs"/>
        </a:defRPr>
      </a:lvl1pPr>
      <a:lvl2pPr marL="249494" algn="l" defTabSz="498988" rtl="0" eaLnBrk="1" latinLnBrk="0" hangingPunct="1">
        <a:defRPr sz="982" kern="1200">
          <a:solidFill>
            <a:schemeClr val="tx1"/>
          </a:solidFill>
          <a:latin typeface="+mn-lt"/>
          <a:ea typeface="+mn-ea"/>
          <a:cs typeface="+mn-cs"/>
        </a:defRPr>
      </a:lvl2pPr>
      <a:lvl3pPr marL="498988" algn="l" defTabSz="498988" rtl="0" eaLnBrk="1" latinLnBrk="0" hangingPunct="1">
        <a:defRPr sz="982" kern="1200">
          <a:solidFill>
            <a:schemeClr val="tx1"/>
          </a:solidFill>
          <a:latin typeface="+mn-lt"/>
          <a:ea typeface="+mn-ea"/>
          <a:cs typeface="+mn-cs"/>
        </a:defRPr>
      </a:lvl3pPr>
      <a:lvl4pPr marL="748482" algn="l" defTabSz="498988" rtl="0" eaLnBrk="1" latinLnBrk="0" hangingPunct="1">
        <a:defRPr sz="982" kern="1200">
          <a:solidFill>
            <a:schemeClr val="tx1"/>
          </a:solidFill>
          <a:latin typeface="+mn-lt"/>
          <a:ea typeface="+mn-ea"/>
          <a:cs typeface="+mn-cs"/>
        </a:defRPr>
      </a:lvl4pPr>
      <a:lvl5pPr marL="997976" algn="l" defTabSz="498988" rtl="0" eaLnBrk="1" latinLnBrk="0" hangingPunct="1">
        <a:defRPr sz="982" kern="1200">
          <a:solidFill>
            <a:schemeClr val="tx1"/>
          </a:solidFill>
          <a:latin typeface="+mn-lt"/>
          <a:ea typeface="+mn-ea"/>
          <a:cs typeface="+mn-cs"/>
        </a:defRPr>
      </a:lvl5pPr>
      <a:lvl6pPr marL="1247470" algn="l" defTabSz="498988" rtl="0" eaLnBrk="1" latinLnBrk="0" hangingPunct="1">
        <a:defRPr sz="982" kern="1200">
          <a:solidFill>
            <a:schemeClr val="tx1"/>
          </a:solidFill>
          <a:latin typeface="+mn-lt"/>
          <a:ea typeface="+mn-ea"/>
          <a:cs typeface="+mn-cs"/>
        </a:defRPr>
      </a:lvl6pPr>
      <a:lvl7pPr marL="1496964" algn="l" defTabSz="498988" rtl="0" eaLnBrk="1" latinLnBrk="0" hangingPunct="1">
        <a:defRPr sz="982" kern="1200">
          <a:solidFill>
            <a:schemeClr val="tx1"/>
          </a:solidFill>
          <a:latin typeface="+mn-lt"/>
          <a:ea typeface="+mn-ea"/>
          <a:cs typeface="+mn-cs"/>
        </a:defRPr>
      </a:lvl7pPr>
      <a:lvl8pPr marL="1746458" algn="l" defTabSz="498988" rtl="0" eaLnBrk="1" latinLnBrk="0" hangingPunct="1">
        <a:defRPr sz="982" kern="1200">
          <a:solidFill>
            <a:schemeClr val="tx1"/>
          </a:solidFill>
          <a:latin typeface="+mn-lt"/>
          <a:ea typeface="+mn-ea"/>
          <a:cs typeface="+mn-cs"/>
        </a:defRPr>
      </a:lvl8pPr>
      <a:lvl9pPr marL="1995952" algn="l" defTabSz="498988" rtl="0" eaLnBrk="1" latinLnBrk="0" hangingPunct="1">
        <a:defRPr sz="9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6.png"/><Relationship Id="rId7" Type="http://schemas.openxmlformats.org/officeDocument/2006/relationships/image" Target="../media/image3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43.tif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6.png"/><Relationship Id="rId7" Type="http://schemas.openxmlformats.org/officeDocument/2006/relationships/image" Target="../media/image3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43.tif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7.png"/><Relationship Id="rId4" Type="http://schemas.openxmlformats.org/officeDocument/2006/relationships/image" Target="../media/image4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0.jpe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6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3" Type="http://schemas.openxmlformats.org/officeDocument/2006/relationships/image" Target="../media/image11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6.png"/><Relationship Id="rId9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6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1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31.png"/><Relationship Id="rId11" Type="http://schemas.openxmlformats.org/officeDocument/2006/relationships/image" Target="../media/image35.png"/><Relationship Id="rId5" Type="http://schemas.openxmlformats.org/officeDocument/2006/relationships/image" Target="../media/image30.png"/><Relationship Id="rId10" Type="http://schemas.openxmlformats.org/officeDocument/2006/relationships/image" Target="../media/image20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6.png"/><Relationship Id="rId7" Type="http://schemas.openxmlformats.org/officeDocument/2006/relationships/image" Target="../media/image3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37.tiff"/><Relationship Id="rId4" Type="http://schemas.openxmlformats.org/officeDocument/2006/relationships/image" Target="../media/image27.png"/><Relationship Id="rId9" Type="http://schemas.openxmlformats.org/officeDocument/2006/relationships/image" Target="../media/image36.tif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tiff"/><Relationship Id="rId3" Type="http://schemas.openxmlformats.org/officeDocument/2006/relationships/image" Target="../media/image6.png"/><Relationship Id="rId7" Type="http://schemas.openxmlformats.org/officeDocument/2006/relationships/image" Target="../media/image41.tif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40.tiff"/><Relationship Id="rId5" Type="http://schemas.openxmlformats.org/officeDocument/2006/relationships/image" Target="../media/image39.tiff"/><Relationship Id="rId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Digital power to transform agriculture! Center to use digital technology  for agricultural reforms; Aims to double farmers' income by 2022">
            <a:extLst>
              <a:ext uri="{FF2B5EF4-FFF2-40B4-BE49-F238E27FC236}">
                <a16:creationId xmlns:a16="http://schemas.microsoft.com/office/drawing/2014/main" id="{E10D150D-312C-2649-A36A-F948AC5F51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1874" b="3126"/>
          <a:stretch/>
        </p:blipFill>
        <p:spPr bwMode="auto">
          <a:xfrm>
            <a:off x="20" y="10"/>
            <a:ext cx="12191998" cy="685800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E0376660-7265-D347-A09E-9EBEB89521FD}"/>
              </a:ext>
            </a:extLst>
          </p:cNvPr>
          <p:cNvSpPr/>
          <p:nvPr/>
        </p:nvSpPr>
        <p:spPr>
          <a:xfrm>
            <a:off x="1" y="5133956"/>
            <a:ext cx="12191999" cy="1724045"/>
          </a:xfrm>
          <a:prstGeom prst="rect">
            <a:avLst/>
          </a:prstGeom>
          <a:solidFill>
            <a:schemeClr val="tx1"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72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C59306D-75F2-9A46-AC6C-C797C48FD8C7}"/>
              </a:ext>
            </a:extLst>
          </p:cNvPr>
          <p:cNvSpPr/>
          <p:nvPr/>
        </p:nvSpPr>
        <p:spPr>
          <a:xfrm>
            <a:off x="690040" y="5334511"/>
            <a:ext cx="11120437" cy="1015663"/>
          </a:xfrm>
          <a:prstGeom prst="rect">
            <a:avLst/>
          </a:prstGeom>
          <a:noFill/>
          <a:ln>
            <a:noFill/>
          </a:ln>
          <a:effectLst>
            <a:softEdge rad="1397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>
                <a:solidFill>
                  <a:schemeClr val="bg1"/>
                </a:solidFill>
                <a:latin typeface="Gilroy Light" pitchFamily="2" charset="0"/>
              </a:rPr>
              <a:t>Использование агрономической информации для повышения эффективности агробизнеса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76A140A-B841-B348-90AF-132BB59F52FB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224411" y="-1162769"/>
            <a:ext cx="39293" cy="5108034"/>
          </a:xfrm>
          <a:prstGeom prst="rect">
            <a:avLst/>
          </a:prstGeom>
        </p:spPr>
      </p:pic>
      <p:pic>
        <p:nvPicPr>
          <p:cNvPr id="14" name="Рисунок 13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id="{753B9E13-D0A7-E84C-9B24-B9AAA7EF53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387" y="439029"/>
            <a:ext cx="2869317" cy="971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6263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15C0D4-F077-994A-A521-497DFDF1C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740" y="294639"/>
            <a:ext cx="10645785" cy="626021"/>
          </a:xfrm>
        </p:spPr>
        <p:txBody>
          <a:bodyPr>
            <a:noAutofit/>
          </a:bodyPr>
          <a:lstStyle/>
          <a:p>
            <a:r>
              <a:rPr lang="ru-RU" sz="2900" dirty="0">
                <a:solidFill>
                  <a:srgbClr val="00B0F0"/>
                </a:solidFill>
                <a:latin typeface="Gilroy Light" pitchFamily="2" charset="0"/>
              </a:rPr>
              <a:t>Какую технологию выбрать?</a:t>
            </a:r>
            <a:br>
              <a:rPr lang="ru-RU" sz="2900" dirty="0">
                <a:solidFill>
                  <a:srgbClr val="00B0F0"/>
                </a:solidFill>
                <a:latin typeface="Gilroy Light" pitchFamily="2" charset="0"/>
              </a:rPr>
            </a:br>
            <a:r>
              <a:rPr lang="ru-RU" sz="2700" dirty="0">
                <a:solidFill>
                  <a:schemeClr val="tx1"/>
                </a:solidFill>
                <a:latin typeface="Gilroy Light" pitchFamily="2" charset="0"/>
              </a:rPr>
              <a:t>Опыт ответит на все вопросы</a:t>
            </a:r>
          </a:p>
        </p:txBody>
      </p:sp>
      <p:sp>
        <p:nvSpPr>
          <p:cNvPr id="76" name="object 19">
            <a:extLst>
              <a:ext uri="{FF2B5EF4-FFF2-40B4-BE49-F238E27FC236}">
                <a16:creationId xmlns:a16="http://schemas.microsoft.com/office/drawing/2014/main" id="{7115209F-5417-2042-9AD1-AEC3AD065BBD}"/>
              </a:ext>
            </a:extLst>
          </p:cNvPr>
          <p:cNvSpPr/>
          <p:nvPr/>
        </p:nvSpPr>
        <p:spPr>
          <a:xfrm>
            <a:off x="10439401" y="304800"/>
            <a:ext cx="1289124" cy="311192"/>
          </a:xfrm>
          <a:custGeom>
            <a:avLst/>
            <a:gdLst/>
            <a:ahLst/>
            <a:cxnLst/>
            <a:rect l="l" t="t" r="r" b="b"/>
            <a:pathLst>
              <a:path w="2362200" h="570230">
                <a:moveTo>
                  <a:pt x="1356744" y="124687"/>
                </a:moveTo>
                <a:lnTo>
                  <a:pt x="1311598" y="130428"/>
                </a:lnTo>
                <a:lnTo>
                  <a:pt x="1271788" y="146715"/>
                </a:lnTo>
                <a:lnTo>
                  <a:pt x="1238594" y="172146"/>
                </a:lnTo>
                <a:lnTo>
                  <a:pt x="1213298" y="205319"/>
                </a:lnTo>
                <a:lnTo>
                  <a:pt x="1197181" y="244831"/>
                </a:lnTo>
                <a:lnTo>
                  <a:pt x="1191523" y="289279"/>
                </a:lnTo>
                <a:lnTo>
                  <a:pt x="1197181" y="333731"/>
                </a:lnTo>
                <a:lnTo>
                  <a:pt x="1213298" y="373246"/>
                </a:lnTo>
                <a:lnTo>
                  <a:pt x="1238594" y="406420"/>
                </a:lnTo>
                <a:lnTo>
                  <a:pt x="1271788" y="431853"/>
                </a:lnTo>
                <a:lnTo>
                  <a:pt x="1311598" y="448140"/>
                </a:lnTo>
                <a:lnTo>
                  <a:pt x="1356744" y="453881"/>
                </a:lnTo>
                <a:lnTo>
                  <a:pt x="1400796" y="448140"/>
                </a:lnTo>
                <a:lnTo>
                  <a:pt x="1440056" y="431903"/>
                </a:lnTo>
                <a:lnTo>
                  <a:pt x="1472917" y="406535"/>
                </a:lnTo>
                <a:lnTo>
                  <a:pt x="1497650" y="373454"/>
                </a:lnTo>
                <a:lnTo>
                  <a:pt x="1476967" y="361612"/>
                </a:lnTo>
                <a:lnTo>
                  <a:pt x="1355497" y="361612"/>
                </a:lnTo>
                <a:lnTo>
                  <a:pt x="1327389" y="356360"/>
                </a:lnTo>
                <a:lnTo>
                  <a:pt x="1305068" y="341579"/>
                </a:lnTo>
                <a:lnTo>
                  <a:pt x="1290348" y="318732"/>
                </a:lnTo>
                <a:lnTo>
                  <a:pt x="1285039" y="289279"/>
                </a:lnTo>
                <a:lnTo>
                  <a:pt x="1290348" y="259832"/>
                </a:lnTo>
                <a:lnTo>
                  <a:pt x="1305068" y="236987"/>
                </a:lnTo>
                <a:lnTo>
                  <a:pt x="1327389" y="222208"/>
                </a:lnTo>
                <a:lnTo>
                  <a:pt x="1355497" y="216956"/>
                </a:lnTo>
                <a:lnTo>
                  <a:pt x="1476167" y="216956"/>
                </a:lnTo>
                <a:lnTo>
                  <a:pt x="1497650" y="204496"/>
                </a:lnTo>
                <a:lnTo>
                  <a:pt x="1472830" y="171772"/>
                </a:lnTo>
                <a:lnTo>
                  <a:pt x="1439825" y="146588"/>
                </a:lnTo>
                <a:lnTo>
                  <a:pt x="1400506" y="130406"/>
                </a:lnTo>
                <a:lnTo>
                  <a:pt x="1356744" y="124687"/>
                </a:lnTo>
                <a:close/>
              </a:path>
              <a:path w="2362200" h="570230">
                <a:moveTo>
                  <a:pt x="1659719" y="124687"/>
                </a:moveTo>
                <a:lnTo>
                  <a:pt x="1615657" y="130428"/>
                </a:lnTo>
                <a:lnTo>
                  <a:pt x="1576150" y="146715"/>
                </a:lnTo>
                <a:lnTo>
                  <a:pt x="1542739" y="172146"/>
                </a:lnTo>
                <a:lnTo>
                  <a:pt x="1516966" y="205319"/>
                </a:lnTo>
                <a:lnTo>
                  <a:pt x="1500372" y="244831"/>
                </a:lnTo>
                <a:lnTo>
                  <a:pt x="1494498" y="289279"/>
                </a:lnTo>
                <a:lnTo>
                  <a:pt x="1500372" y="333731"/>
                </a:lnTo>
                <a:lnTo>
                  <a:pt x="1516966" y="373246"/>
                </a:lnTo>
                <a:lnTo>
                  <a:pt x="1542739" y="406420"/>
                </a:lnTo>
                <a:lnTo>
                  <a:pt x="1576150" y="431853"/>
                </a:lnTo>
                <a:lnTo>
                  <a:pt x="1615657" y="448140"/>
                </a:lnTo>
                <a:lnTo>
                  <a:pt x="1659719" y="453881"/>
                </a:lnTo>
                <a:lnTo>
                  <a:pt x="1703780" y="448140"/>
                </a:lnTo>
                <a:lnTo>
                  <a:pt x="1743285" y="431853"/>
                </a:lnTo>
                <a:lnTo>
                  <a:pt x="1776693" y="406420"/>
                </a:lnTo>
                <a:lnTo>
                  <a:pt x="1802463" y="373246"/>
                </a:lnTo>
                <a:lnTo>
                  <a:pt x="1806825" y="362858"/>
                </a:lnTo>
                <a:lnTo>
                  <a:pt x="1659719" y="362858"/>
                </a:lnTo>
                <a:lnTo>
                  <a:pt x="1631419" y="357586"/>
                </a:lnTo>
                <a:lnTo>
                  <a:pt x="1608670" y="342670"/>
                </a:lnTo>
                <a:lnTo>
                  <a:pt x="1593519" y="319452"/>
                </a:lnTo>
                <a:lnTo>
                  <a:pt x="1588014" y="289279"/>
                </a:lnTo>
                <a:lnTo>
                  <a:pt x="1593519" y="259113"/>
                </a:lnTo>
                <a:lnTo>
                  <a:pt x="1608670" y="235902"/>
                </a:lnTo>
                <a:lnTo>
                  <a:pt x="1631419" y="220990"/>
                </a:lnTo>
                <a:lnTo>
                  <a:pt x="1659719" y="215721"/>
                </a:lnTo>
                <a:lnTo>
                  <a:pt x="1806831" y="215721"/>
                </a:lnTo>
                <a:lnTo>
                  <a:pt x="1802463" y="205319"/>
                </a:lnTo>
                <a:lnTo>
                  <a:pt x="1776693" y="172146"/>
                </a:lnTo>
                <a:lnTo>
                  <a:pt x="1743285" y="146715"/>
                </a:lnTo>
                <a:lnTo>
                  <a:pt x="1703780" y="130428"/>
                </a:lnTo>
                <a:lnTo>
                  <a:pt x="1659719" y="124687"/>
                </a:lnTo>
                <a:close/>
              </a:path>
              <a:path w="2362200" h="570230">
                <a:moveTo>
                  <a:pt x="1806831" y="215721"/>
                </a:moveTo>
                <a:lnTo>
                  <a:pt x="1659719" y="215721"/>
                </a:lnTo>
                <a:lnTo>
                  <a:pt x="1688016" y="220990"/>
                </a:lnTo>
                <a:lnTo>
                  <a:pt x="1710762" y="235902"/>
                </a:lnTo>
                <a:lnTo>
                  <a:pt x="1725909" y="259113"/>
                </a:lnTo>
                <a:lnTo>
                  <a:pt x="1731413" y="289279"/>
                </a:lnTo>
                <a:lnTo>
                  <a:pt x="1725909" y="319452"/>
                </a:lnTo>
                <a:lnTo>
                  <a:pt x="1710762" y="342670"/>
                </a:lnTo>
                <a:lnTo>
                  <a:pt x="1688016" y="357586"/>
                </a:lnTo>
                <a:lnTo>
                  <a:pt x="1659719" y="362858"/>
                </a:lnTo>
                <a:lnTo>
                  <a:pt x="1806825" y="362858"/>
                </a:lnTo>
                <a:lnTo>
                  <a:pt x="1819055" y="333731"/>
                </a:lnTo>
                <a:lnTo>
                  <a:pt x="1824928" y="289279"/>
                </a:lnTo>
                <a:lnTo>
                  <a:pt x="1819055" y="244831"/>
                </a:lnTo>
                <a:lnTo>
                  <a:pt x="1806831" y="215721"/>
                </a:lnTo>
                <a:close/>
              </a:path>
              <a:path w="2362200" h="570230">
                <a:moveTo>
                  <a:pt x="1415977" y="326691"/>
                </a:moveTo>
                <a:lnTo>
                  <a:pt x="1406175" y="341353"/>
                </a:lnTo>
                <a:lnTo>
                  <a:pt x="1392283" y="352334"/>
                </a:lnTo>
                <a:lnTo>
                  <a:pt x="1375118" y="359224"/>
                </a:lnTo>
                <a:lnTo>
                  <a:pt x="1355497" y="361612"/>
                </a:lnTo>
                <a:lnTo>
                  <a:pt x="1476967" y="361612"/>
                </a:lnTo>
                <a:lnTo>
                  <a:pt x="1415977" y="326691"/>
                </a:lnTo>
                <a:close/>
              </a:path>
              <a:path w="2362200" h="570230">
                <a:moveTo>
                  <a:pt x="1476167" y="216956"/>
                </a:moveTo>
                <a:lnTo>
                  <a:pt x="1355497" y="216956"/>
                </a:lnTo>
                <a:lnTo>
                  <a:pt x="1375031" y="219344"/>
                </a:lnTo>
                <a:lnTo>
                  <a:pt x="1392051" y="226232"/>
                </a:lnTo>
                <a:lnTo>
                  <a:pt x="1405915" y="237210"/>
                </a:lnTo>
                <a:lnTo>
                  <a:pt x="1415977" y="251866"/>
                </a:lnTo>
                <a:lnTo>
                  <a:pt x="1476167" y="216956"/>
                </a:lnTo>
                <a:close/>
              </a:path>
              <a:path w="2362200" h="570230">
                <a:moveTo>
                  <a:pt x="2297458" y="223197"/>
                </a:moveTo>
                <a:lnTo>
                  <a:pt x="2203943" y="223197"/>
                </a:lnTo>
                <a:lnTo>
                  <a:pt x="2203943" y="333550"/>
                </a:lnTo>
                <a:lnTo>
                  <a:pt x="2208616" y="379871"/>
                </a:lnTo>
                <a:lnTo>
                  <a:pt x="2224273" y="414131"/>
                </a:lnTo>
                <a:lnTo>
                  <a:pt x="2253368" y="436391"/>
                </a:lnTo>
                <a:lnTo>
                  <a:pt x="2298354" y="446710"/>
                </a:lnTo>
                <a:lnTo>
                  <a:pt x="2361687" y="445148"/>
                </a:lnTo>
                <a:lnTo>
                  <a:pt x="2361687" y="360992"/>
                </a:lnTo>
                <a:lnTo>
                  <a:pt x="2334291" y="360992"/>
                </a:lnTo>
                <a:lnTo>
                  <a:pt x="2314141" y="357943"/>
                </a:lnTo>
                <a:lnTo>
                  <a:pt x="2301707" y="349398"/>
                </a:lnTo>
                <a:lnTo>
                  <a:pt x="2297458" y="333550"/>
                </a:lnTo>
                <a:lnTo>
                  <a:pt x="2297458" y="223197"/>
                </a:lnTo>
                <a:close/>
              </a:path>
              <a:path w="2362200" h="570230">
                <a:moveTo>
                  <a:pt x="2361687" y="360355"/>
                </a:moveTo>
                <a:lnTo>
                  <a:pt x="2334291" y="360992"/>
                </a:lnTo>
                <a:lnTo>
                  <a:pt x="2361687" y="360992"/>
                </a:lnTo>
                <a:lnTo>
                  <a:pt x="2361687" y="360355"/>
                </a:lnTo>
                <a:close/>
              </a:path>
              <a:path w="2362200" h="570230">
                <a:moveTo>
                  <a:pt x="2361687" y="133420"/>
                </a:moveTo>
                <a:lnTo>
                  <a:pt x="2154060" y="133420"/>
                </a:lnTo>
                <a:lnTo>
                  <a:pt x="2154060" y="223197"/>
                </a:lnTo>
                <a:lnTo>
                  <a:pt x="2361687" y="223197"/>
                </a:lnTo>
                <a:lnTo>
                  <a:pt x="2361687" y="133420"/>
                </a:lnTo>
                <a:close/>
              </a:path>
              <a:path w="2362200" h="570230">
                <a:moveTo>
                  <a:pt x="2297458" y="46134"/>
                </a:moveTo>
                <a:lnTo>
                  <a:pt x="2203943" y="74186"/>
                </a:lnTo>
                <a:lnTo>
                  <a:pt x="2203943" y="133420"/>
                </a:lnTo>
                <a:lnTo>
                  <a:pt x="2297458" y="133420"/>
                </a:lnTo>
                <a:lnTo>
                  <a:pt x="2297458" y="46134"/>
                </a:lnTo>
                <a:close/>
              </a:path>
              <a:path w="2362200" h="570230">
                <a:moveTo>
                  <a:pt x="1935888" y="133420"/>
                </a:moveTo>
                <a:lnTo>
                  <a:pt x="1842362" y="133420"/>
                </a:lnTo>
                <a:lnTo>
                  <a:pt x="1842362" y="324817"/>
                </a:lnTo>
                <a:lnTo>
                  <a:pt x="1851725" y="380490"/>
                </a:lnTo>
                <a:lnTo>
                  <a:pt x="1877044" y="420911"/>
                </a:lnTo>
                <a:lnTo>
                  <a:pt x="1914172" y="445550"/>
                </a:lnTo>
                <a:lnTo>
                  <a:pt x="1958956" y="453881"/>
                </a:lnTo>
                <a:lnTo>
                  <a:pt x="1987875" y="451182"/>
                </a:lnTo>
                <a:lnTo>
                  <a:pt x="2012649" y="443515"/>
                </a:lnTo>
                <a:lnTo>
                  <a:pt x="2032866" y="431520"/>
                </a:lnTo>
                <a:lnTo>
                  <a:pt x="2048115" y="415840"/>
                </a:lnTo>
                <a:lnTo>
                  <a:pt x="2141631" y="415840"/>
                </a:lnTo>
                <a:lnTo>
                  <a:pt x="2141631" y="367842"/>
                </a:lnTo>
                <a:lnTo>
                  <a:pt x="1990127" y="367842"/>
                </a:lnTo>
                <a:lnTo>
                  <a:pt x="1969028" y="364412"/>
                </a:lnTo>
                <a:lnTo>
                  <a:pt x="1951786" y="353968"/>
                </a:lnTo>
                <a:lnTo>
                  <a:pt x="1940155" y="336275"/>
                </a:lnTo>
                <a:lnTo>
                  <a:pt x="1935888" y="311100"/>
                </a:lnTo>
                <a:lnTo>
                  <a:pt x="1935888" y="133420"/>
                </a:lnTo>
                <a:close/>
              </a:path>
              <a:path w="2362200" h="570230">
                <a:moveTo>
                  <a:pt x="2141631" y="415840"/>
                </a:moveTo>
                <a:lnTo>
                  <a:pt x="2048115" y="415840"/>
                </a:lnTo>
                <a:lnTo>
                  <a:pt x="2048115" y="445148"/>
                </a:lnTo>
                <a:lnTo>
                  <a:pt x="2141631" y="445148"/>
                </a:lnTo>
                <a:lnTo>
                  <a:pt x="2141631" y="415840"/>
                </a:lnTo>
                <a:close/>
              </a:path>
              <a:path w="2362200" h="570230">
                <a:moveTo>
                  <a:pt x="2141631" y="133420"/>
                </a:moveTo>
                <a:lnTo>
                  <a:pt x="2048115" y="133420"/>
                </a:lnTo>
                <a:lnTo>
                  <a:pt x="2048115" y="303624"/>
                </a:lnTo>
                <a:lnTo>
                  <a:pt x="2043877" y="332330"/>
                </a:lnTo>
                <a:lnTo>
                  <a:pt x="2031981" y="352330"/>
                </a:lnTo>
                <a:lnTo>
                  <a:pt x="2013655" y="364032"/>
                </a:lnTo>
                <a:lnTo>
                  <a:pt x="1990127" y="367842"/>
                </a:lnTo>
                <a:lnTo>
                  <a:pt x="2141631" y="367842"/>
                </a:lnTo>
                <a:lnTo>
                  <a:pt x="2141631" y="133420"/>
                </a:lnTo>
                <a:close/>
              </a:path>
              <a:path w="2362200" h="570230">
                <a:moveTo>
                  <a:pt x="716920" y="133420"/>
                </a:moveTo>
                <a:lnTo>
                  <a:pt x="648367" y="133420"/>
                </a:lnTo>
                <a:lnTo>
                  <a:pt x="626556" y="163387"/>
                </a:lnTo>
                <a:lnTo>
                  <a:pt x="738124" y="430814"/>
                </a:lnTo>
                <a:lnTo>
                  <a:pt x="726297" y="454943"/>
                </a:lnTo>
                <a:lnTo>
                  <a:pt x="710378" y="470949"/>
                </a:lnTo>
                <a:lnTo>
                  <a:pt x="688849" y="479823"/>
                </a:lnTo>
                <a:lnTo>
                  <a:pt x="660189" y="482561"/>
                </a:lnTo>
                <a:lnTo>
                  <a:pt x="660189" y="569846"/>
                </a:lnTo>
                <a:lnTo>
                  <a:pt x="708834" y="567099"/>
                </a:lnTo>
                <a:lnTo>
                  <a:pt x="750386" y="553099"/>
                </a:lnTo>
                <a:lnTo>
                  <a:pt x="785383" y="527068"/>
                </a:lnTo>
                <a:lnTo>
                  <a:pt x="814364" y="488227"/>
                </a:lnTo>
                <a:lnTo>
                  <a:pt x="837869" y="435798"/>
                </a:lnTo>
                <a:lnTo>
                  <a:pt x="877218" y="324199"/>
                </a:lnTo>
                <a:lnTo>
                  <a:pt x="786122" y="324199"/>
                </a:lnTo>
                <a:lnTo>
                  <a:pt x="716920" y="133420"/>
                </a:lnTo>
                <a:close/>
              </a:path>
              <a:path w="2362200" h="570230">
                <a:moveTo>
                  <a:pt x="931563" y="296137"/>
                </a:moveTo>
                <a:lnTo>
                  <a:pt x="931364" y="296252"/>
                </a:lnTo>
                <a:lnTo>
                  <a:pt x="891177" y="411641"/>
                </a:lnTo>
                <a:lnTo>
                  <a:pt x="916637" y="429395"/>
                </a:lnTo>
                <a:lnTo>
                  <a:pt x="946617" y="442676"/>
                </a:lnTo>
                <a:lnTo>
                  <a:pt x="981109" y="450999"/>
                </a:lnTo>
                <a:lnTo>
                  <a:pt x="1020105" y="453881"/>
                </a:lnTo>
                <a:lnTo>
                  <a:pt x="1073351" y="448021"/>
                </a:lnTo>
                <a:lnTo>
                  <a:pt x="1118101" y="430939"/>
                </a:lnTo>
                <a:lnTo>
                  <a:pt x="1152437" y="403381"/>
                </a:lnTo>
                <a:lnTo>
                  <a:pt x="1174443" y="366097"/>
                </a:lnTo>
                <a:lnTo>
                  <a:pt x="1176033" y="356617"/>
                </a:lnTo>
                <a:lnTo>
                  <a:pt x="1023214" y="356617"/>
                </a:lnTo>
                <a:lnTo>
                  <a:pt x="990307" y="352253"/>
                </a:lnTo>
                <a:lnTo>
                  <a:pt x="964765" y="339939"/>
                </a:lnTo>
                <a:lnTo>
                  <a:pt x="945534" y="320845"/>
                </a:lnTo>
                <a:lnTo>
                  <a:pt x="931563" y="296137"/>
                </a:lnTo>
                <a:close/>
              </a:path>
              <a:path w="2362200" h="570230">
                <a:moveTo>
                  <a:pt x="445745" y="8722"/>
                </a:moveTo>
                <a:lnTo>
                  <a:pt x="352230" y="8722"/>
                </a:lnTo>
                <a:lnTo>
                  <a:pt x="352230" y="445148"/>
                </a:lnTo>
                <a:lnTo>
                  <a:pt x="445745" y="445148"/>
                </a:lnTo>
                <a:lnTo>
                  <a:pt x="445745" y="307372"/>
                </a:lnTo>
                <a:lnTo>
                  <a:pt x="548439" y="307372"/>
                </a:lnTo>
                <a:lnTo>
                  <a:pt x="534905" y="289279"/>
                </a:lnTo>
                <a:lnTo>
                  <a:pt x="548969" y="269960"/>
                </a:lnTo>
                <a:lnTo>
                  <a:pt x="445745" y="269960"/>
                </a:lnTo>
                <a:lnTo>
                  <a:pt x="445745" y="8722"/>
                </a:lnTo>
                <a:close/>
              </a:path>
              <a:path w="2362200" h="570230">
                <a:moveTo>
                  <a:pt x="548439" y="307372"/>
                </a:moveTo>
                <a:lnTo>
                  <a:pt x="445745" y="307372"/>
                </a:lnTo>
                <a:lnTo>
                  <a:pt x="545501" y="445148"/>
                </a:lnTo>
                <a:lnTo>
                  <a:pt x="651498" y="445148"/>
                </a:lnTo>
                <a:lnTo>
                  <a:pt x="548439" y="307372"/>
                </a:lnTo>
                <a:close/>
              </a:path>
              <a:path w="2362200" h="570230">
                <a:moveTo>
                  <a:pt x="1010126" y="0"/>
                </a:moveTo>
                <a:lnTo>
                  <a:pt x="963175" y="6491"/>
                </a:lnTo>
                <a:lnTo>
                  <a:pt x="921283" y="25457"/>
                </a:lnTo>
                <a:lnTo>
                  <a:pt x="888309" y="56136"/>
                </a:lnTo>
                <a:lnTo>
                  <a:pt x="868109" y="97766"/>
                </a:lnTo>
                <a:lnTo>
                  <a:pt x="915019" y="232464"/>
                </a:lnTo>
                <a:lnTo>
                  <a:pt x="932592" y="243045"/>
                </a:lnTo>
                <a:lnTo>
                  <a:pt x="951579" y="251913"/>
                </a:lnTo>
                <a:lnTo>
                  <a:pt x="971542" y="259336"/>
                </a:lnTo>
                <a:lnTo>
                  <a:pt x="1033786" y="278118"/>
                </a:lnTo>
                <a:lnTo>
                  <a:pt x="1061794" y="290064"/>
                </a:lnTo>
                <a:lnTo>
                  <a:pt x="1077528" y="303643"/>
                </a:lnTo>
                <a:lnTo>
                  <a:pt x="1082448" y="321079"/>
                </a:lnTo>
                <a:lnTo>
                  <a:pt x="1079857" y="333735"/>
                </a:lnTo>
                <a:lnTo>
                  <a:pt x="1070603" y="345162"/>
                </a:lnTo>
                <a:lnTo>
                  <a:pt x="1052463" y="353432"/>
                </a:lnTo>
                <a:lnTo>
                  <a:pt x="1023214" y="356617"/>
                </a:lnTo>
                <a:lnTo>
                  <a:pt x="1176033" y="356617"/>
                </a:lnTo>
                <a:lnTo>
                  <a:pt x="1173959" y="272247"/>
                </a:lnTo>
                <a:lnTo>
                  <a:pt x="1151858" y="238096"/>
                </a:lnTo>
                <a:lnTo>
                  <a:pt x="1119851" y="214210"/>
                </a:lnTo>
                <a:lnTo>
                  <a:pt x="1081890" y="197415"/>
                </a:lnTo>
                <a:lnTo>
                  <a:pt x="1041926" y="184538"/>
                </a:lnTo>
                <a:lnTo>
                  <a:pt x="1000977" y="170190"/>
                </a:lnTo>
                <a:lnTo>
                  <a:pt x="977157" y="157187"/>
                </a:lnTo>
                <a:lnTo>
                  <a:pt x="966081" y="144300"/>
                </a:lnTo>
                <a:lnTo>
                  <a:pt x="963363" y="130299"/>
                </a:lnTo>
                <a:lnTo>
                  <a:pt x="966286" y="117772"/>
                </a:lnTo>
                <a:lnTo>
                  <a:pt x="975055" y="107231"/>
                </a:lnTo>
                <a:lnTo>
                  <a:pt x="989668" y="99962"/>
                </a:lnTo>
                <a:lnTo>
                  <a:pt x="1010126" y="97253"/>
                </a:lnTo>
                <a:lnTo>
                  <a:pt x="1168898" y="97253"/>
                </a:lnTo>
                <a:lnTo>
                  <a:pt x="1141466" y="56021"/>
                </a:lnTo>
                <a:lnTo>
                  <a:pt x="1104894" y="25169"/>
                </a:lnTo>
                <a:lnTo>
                  <a:pt x="1060840" y="6360"/>
                </a:lnTo>
                <a:lnTo>
                  <a:pt x="1010126" y="0"/>
                </a:lnTo>
                <a:close/>
              </a:path>
              <a:path w="2362200" h="570230">
                <a:moveTo>
                  <a:pt x="841942" y="142498"/>
                </a:moveTo>
                <a:lnTo>
                  <a:pt x="786122" y="324199"/>
                </a:lnTo>
                <a:lnTo>
                  <a:pt x="877218" y="324199"/>
                </a:lnTo>
                <a:lnTo>
                  <a:pt x="891491" y="283719"/>
                </a:lnTo>
                <a:lnTo>
                  <a:pt x="841942" y="142498"/>
                </a:lnTo>
                <a:close/>
              </a:path>
              <a:path w="2362200" h="570230">
                <a:moveTo>
                  <a:pt x="614044" y="133420"/>
                </a:moveTo>
                <a:lnTo>
                  <a:pt x="539261" y="133420"/>
                </a:lnTo>
                <a:lnTo>
                  <a:pt x="445745" y="269960"/>
                </a:lnTo>
                <a:lnTo>
                  <a:pt x="548969" y="269960"/>
                </a:lnTo>
                <a:lnTo>
                  <a:pt x="626556" y="163387"/>
                </a:lnTo>
                <a:lnTo>
                  <a:pt x="614044" y="133420"/>
                </a:lnTo>
                <a:close/>
              </a:path>
              <a:path w="2362200" h="570230">
                <a:moveTo>
                  <a:pt x="1168898" y="97253"/>
                </a:moveTo>
                <a:lnTo>
                  <a:pt x="1010126" y="97253"/>
                </a:lnTo>
                <a:lnTo>
                  <a:pt x="1036644" y="100760"/>
                </a:lnTo>
                <a:lnTo>
                  <a:pt x="1057200" y="110814"/>
                </a:lnTo>
                <a:lnTo>
                  <a:pt x="1073080" y="126713"/>
                </a:lnTo>
                <a:lnTo>
                  <a:pt x="1085569" y="147754"/>
                </a:lnTo>
                <a:lnTo>
                  <a:pt x="1169734" y="98510"/>
                </a:lnTo>
                <a:lnTo>
                  <a:pt x="1168898" y="97253"/>
                </a:lnTo>
                <a:close/>
              </a:path>
              <a:path w="2362200" h="570230">
                <a:moveTo>
                  <a:pt x="86039" y="296137"/>
                </a:moveTo>
                <a:lnTo>
                  <a:pt x="0" y="346020"/>
                </a:lnTo>
                <a:lnTo>
                  <a:pt x="18693" y="381898"/>
                </a:lnTo>
                <a:lnTo>
                  <a:pt x="45556" y="411729"/>
                </a:lnTo>
                <a:lnTo>
                  <a:pt x="80530" y="434409"/>
                </a:lnTo>
                <a:lnTo>
                  <a:pt x="123555" y="448828"/>
                </a:lnTo>
                <a:lnTo>
                  <a:pt x="174570" y="453881"/>
                </a:lnTo>
                <a:lnTo>
                  <a:pt x="227817" y="448021"/>
                </a:lnTo>
                <a:lnTo>
                  <a:pt x="272566" y="430939"/>
                </a:lnTo>
                <a:lnTo>
                  <a:pt x="306902" y="403381"/>
                </a:lnTo>
                <a:lnTo>
                  <a:pt x="328909" y="366097"/>
                </a:lnTo>
                <a:lnTo>
                  <a:pt x="330499" y="356617"/>
                </a:lnTo>
                <a:lnTo>
                  <a:pt x="177690" y="356617"/>
                </a:lnTo>
                <a:lnTo>
                  <a:pt x="144777" y="352253"/>
                </a:lnTo>
                <a:lnTo>
                  <a:pt x="119233" y="339939"/>
                </a:lnTo>
                <a:lnTo>
                  <a:pt x="100004" y="320845"/>
                </a:lnTo>
                <a:lnTo>
                  <a:pt x="86039" y="296137"/>
                </a:lnTo>
                <a:close/>
              </a:path>
              <a:path w="2362200" h="570230">
                <a:moveTo>
                  <a:pt x="164591" y="0"/>
                </a:moveTo>
                <a:lnTo>
                  <a:pt x="120383" y="5730"/>
                </a:lnTo>
                <a:lnTo>
                  <a:pt x="80425" y="22503"/>
                </a:lnTo>
                <a:lnTo>
                  <a:pt x="47919" y="49689"/>
                </a:lnTo>
                <a:lnTo>
                  <a:pt x="26068" y="86662"/>
                </a:lnTo>
                <a:lnTo>
                  <a:pt x="18072" y="132791"/>
                </a:lnTo>
                <a:lnTo>
                  <a:pt x="29023" y="186241"/>
                </a:lnTo>
                <a:lnTo>
                  <a:pt x="57978" y="223736"/>
                </a:lnTo>
                <a:lnTo>
                  <a:pt x="99092" y="248957"/>
                </a:lnTo>
                <a:lnTo>
                  <a:pt x="146519" y="265583"/>
                </a:lnTo>
                <a:lnTo>
                  <a:pt x="188256" y="278118"/>
                </a:lnTo>
                <a:lnTo>
                  <a:pt x="216261" y="290064"/>
                </a:lnTo>
                <a:lnTo>
                  <a:pt x="231994" y="303643"/>
                </a:lnTo>
                <a:lnTo>
                  <a:pt x="236914" y="321079"/>
                </a:lnTo>
                <a:lnTo>
                  <a:pt x="234323" y="333735"/>
                </a:lnTo>
                <a:lnTo>
                  <a:pt x="225070" y="345162"/>
                </a:lnTo>
                <a:lnTo>
                  <a:pt x="206933" y="353432"/>
                </a:lnTo>
                <a:lnTo>
                  <a:pt x="177690" y="356617"/>
                </a:lnTo>
                <a:lnTo>
                  <a:pt x="330499" y="356617"/>
                </a:lnTo>
                <a:lnTo>
                  <a:pt x="328425" y="272247"/>
                </a:lnTo>
                <a:lnTo>
                  <a:pt x="306323" y="238096"/>
                </a:lnTo>
                <a:lnTo>
                  <a:pt x="274317" y="214210"/>
                </a:lnTo>
                <a:lnTo>
                  <a:pt x="236356" y="197415"/>
                </a:lnTo>
                <a:lnTo>
                  <a:pt x="196391" y="184538"/>
                </a:lnTo>
                <a:lnTo>
                  <a:pt x="155443" y="170190"/>
                </a:lnTo>
                <a:lnTo>
                  <a:pt x="131622" y="157187"/>
                </a:lnTo>
                <a:lnTo>
                  <a:pt x="120546" y="144300"/>
                </a:lnTo>
                <a:lnTo>
                  <a:pt x="117828" y="130299"/>
                </a:lnTo>
                <a:lnTo>
                  <a:pt x="120752" y="117772"/>
                </a:lnTo>
                <a:lnTo>
                  <a:pt x="129520" y="107231"/>
                </a:lnTo>
                <a:lnTo>
                  <a:pt x="144134" y="99962"/>
                </a:lnTo>
                <a:lnTo>
                  <a:pt x="164591" y="97253"/>
                </a:lnTo>
                <a:lnTo>
                  <a:pt x="323363" y="97253"/>
                </a:lnTo>
                <a:lnTo>
                  <a:pt x="295931" y="56021"/>
                </a:lnTo>
                <a:lnTo>
                  <a:pt x="259359" y="25169"/>
                </a:lnTo>
                <a:lnTo>
                  <a:pt x="215306" y="6360"/>
                </a:lnTo>
                <a:lnTo>
                  <a:pt x="164591" y="0"/>
                </a:lnTo>
                <a:close/>
              </a:path>
              <a:path w="2362200" h="570230">
                <a:moveTo>
                  <a:pt x="323363" y="97253"/>
                </a:moveTo>
                <a:lnTo>
                  <a:pt x="164591" y="97253"/>
                </a:lnTo>
                <a:lnTo>
                  <a:pt x="191110" y="100760"/>
                </a:lnTo>
                <a:lnTo>
                  <a:pt x="211666" y="110814"/>
                </a:lnTo>
                <a:lnTo>
                  <a:pt x="227545" y="126713"/>
                </a:lnTo>
                <a:lnTo>
                  <a:pt x="240034" y="147754"/>
                </a:lnTo>
                <a:lnTo>
                  <a:pt x="324199" y="98510"/>
                </a:lnTo>
                <a:lnTo>
                  <a:pt x="323363" y="97253"/>
                </a:lnTo>
                <a:close/>
              </a:path>
            </a:pathLst>
          </a:custGeom>
          <a:solidFill>
            <a:srgbClr val="00B4FF"/>
          </a:solidFill>
        </p:spPr>
        <p:txBody>
          <a:bodyPr wrap="square" lIns="0" tIns="0" rIns="0" bIns="0" rtlCol="0"/>
          <a:lstStyle/>
          <a:p>
            <a:endParaRPr sz="572"/>
          </a:p>
        </p:txBody>
      </p:sp>
      <p:pic>
        <p:nvPicPr>
          <p:cNvPr id="78" name="Рисунок 77">
            <a:extLst>
              <a:ext uri="{FF2B5EF4-FFF2-40B4-BE49-F238E27FC236}">
                <a16:creationId xmlns:a16="http://schemas.microsoft.com/office/drawing/2014/main" id="{DC8A336B-8FAC-CC49-A201-AB561FD878C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4" t="21101" r="6834" b="36070"/>
          <a:stretch/>
        </p:blipFill>
        <p:spPr>
          <a:xfrm>
            <a:off x="451108" y="6090396"/>
            <a:ext cx="1735967" cy="450225"/>
          </a:xfrm>
          <a:prstGeom prst="rect">
            <a:avLst/>
          </a:prstGeom>
        </p:spPr>
      </p:pic>
      <p:pic>
        <p:nvPicPr>
          <p:cNvPr id="38" name="Google Shape;131;p1">
            <a:extLst>
              <a:ext uri="{FF2B5EF4-FFF2-40B4-BE49-F238E27FC236}">
                <a16:creationId xmlns:a16="http://schemas.microsoft.com/office/drawing/2014/main" id="{3C28A237-E6FC-1941-A565-F098B3781AAE}"/>
              </a:ext>
            </a:extLst>
          </p:cNvPr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51380" r="-1" b="212"/>
          <a:stretch/>
        </p:blipFill>
        <p:spPr>
          <a:xfrm rot="-5400000">
            <a:off x="6055951" y="617961"/>
            <a:ext cx="184737" cy="1229534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F3432675-3272-5948-BDC8-051246460DEC}"/>
              </a:ext>
            </a:extLst>
          </p:cNvPr>
          <p:cNvGrpSpPr>
            <a:grpSpLocks noChangeAspect="1"/>
          </p:cNvGrpSpPr>
          <p:nvPr/>
        </p:nvGrpSpPr>
        <p:grpSpPr>
          <a:xfrm>
            <a:off x="5627076" y="1211477"/>
            <a:ext cx="6790005" cy="5205832"/>
            <a:chOff x="0" y="1635465"/>
            <a:chExt cx="4481946" cy="3436265"/>
          </a:xfrm>
        </p:grpSpPr>
        <p:grpSp>
          <p:nvGrpSpPr>
            <p:cNvPr id="10" name="Группа 9">
              <a:extLst>
                <a:ext uri="{FF2B5EF4-FFF2-40B4-BE49-F238E27FC236}">
                  <a16:creationId xmlns:a16="http://schemas.microsoft.com/office/drawing/2014/main" id="{966387B2-8139-6643-8A38-2CFE4A98ACB9}"/>
                </a:ext>
              </a:extLst>
            </p:cNvPr>
            <p:cNvGrpSpPr/>
            <p:nvPr/>
          </p:nvGrpSpPr>
          <p:grpSpPr>
            <a:xfrm>
              <a:off x="0" y="1635465"/>
              <a:ext cx="4481946" cy="3436265"/>
              <a:chOff x="-320212" y="1629355"/>
              <a:chExt cx="8212815" cy="6573026"/>
            </a:xfrm>
          </p:grpSpPr>
          <p:grpSp>
            <p:nvGrpSpPr>
              <p:cNvPr id="11" name="Группа 10">
                <a:extLst>
                  <a:ext uri="{FF2B5EF4-FFF2-40B4-BE49-F238E27FC236}">
                    <a16:creationId xmlns:a16="http://schemas.microsoft.com/office/drawing/2014/main" id="{ACCD4054-CAC8-6E4E-8776-59796879AB7E}"/>
                  </a:ext>
                </a:extLst>
              </p:cNvPr>
              <p:cNvGrpSpPr/>
              <p:nvPr/>
            </p:nvGrpSpPr>
            <p:grpSpPr>
              <a:xfrm>
                <a:off x="-320212" y="1658102"/>
                <a:ext cx="8212815" cy="6544279"/>
                <a:chOff x="4537104" y="4206657"/>
                <a:chExt cx="9275606" cy="5287138"/>
              </a:xfrm>
            </p:grpSpPr>
            <p:sp>
              <p:nvSpPr>
                <p:cNvPr id="16" name="object 16">
                  <a:extLst>
                    <a:ext uri="{FF2B5EF4-FFF2-40B4-BE49-F238E27FC236}">
                      <a16:creationId xmlns:a16="http://schemas.microsoft.com/office/drawing/2014/main" id="{62E89F5D-62B0-C447-A439-4DD8F47F59E9}"/>
                    </a:ext>
                  </a:extLst>
                </p:cNvPr>
                <p:cNvSpPr/>
                <p:nvPr/>
              </p:nvSpPr>
              <p:spPr>
                <a:xfrm>
                  <a:off x="11806493" y="6282614"/>
                  <a:ext cx="1083427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959">
                      <a:moveTo>
                        <a:pt x="0" y="0"/>
                      </a:moveTo>
                      <a:lnTo>
                        <a:pt x="1203586" y="0"/>
                      </a:lnTo>
                    </a:path>
                  </a:pathLst>
                </a:custGeom>
                <a:ln w="17810">
                  <a:solidFill>
                    <a:srgbClr val="38AEFF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572"/>
                </a:p>
              </p:txBody>
            </p:sp>
            <p:sp>
              <p:nvSpPr>
                <p:cNvPr id="17" name="object 29">
                  <a:extLst>
                    <a:ext uri="{FF2B5EF4-FFF2-40B4-BE49-F238E27FC236}">
                      <a16:creationId xmlns:a16="http://schemas.microsoft.com/office/drawing/2014/main" id="{F0F7E408-0E60-3C4E-806E-80661C591A13}"/>
                    </a:ext>
                  </a:extLst>
                </p:cNvPr>
                <p:cNvSpPr/>
                <p:nvPr/>
              </p:nvSpPr>
              <p:spPr>
                <a:xfrm>
                  <a:off x="12044506" y="6274593"/>
                  <a:ext cx="845075" cy="16026"/>
                </a:xfrm>
                <a:prstGeom prst="rect">
                  <a:avLst/>
                </a:prstGeom>
                <a:blipFill>
                  <a:blip r:embed="rId4" cstate="email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a:blipFill>
              </p:spPr>
              <p:txBody>
                <a:bodyPr wrap="square" lIns="0" tIns="0" rIns="0" bIns="0" rtlCol="0"/>
                <a:lstStyle/>
                <a:p>
                  <a:endParaRPr sz="572"/>
                </a:p>
              </p:txBody>
            </p:sp>
            <p:sp>
              <p:nvSpPr>
                <p:cNvPr id="18" name="object 33">
                  <a:extLst>
                    <a:ext uri="{FF2B5EF4-FFF2-40B4-BE49-F238E27FC236}">
                      <a16:creationId xmlns:a16="http://schemas.microsoft.com/office/drawing/2014/main" id="{90AFED4B-FA3B-0A42-B86B-814F41D41C2B}"/>
                    </a:ext>
                  </a:extLst>
                </p:cNvPr>
                <p:cNvSpPr/>
                <p:nvPr/>
              </p:nvSpPr>
              <p:spPr>
                <a:xfrm>
                  <a:off x="4537104" y="4206657"/>
                  <a:ext cx="9275606" cy="5287138"/>
                </a:xfrm>
                <a:prstGeom prst="rect">
                  <a:avLst/>
                </a:prstGeom>
                <a:blipFill>
                  <a:blip r:embed="rId5" cstate="email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a:blipFill>
              </p:spPr>
              <p:txBody>
                <a:bodyPr wrap="square" lIns="0" tIns="0" rIns="0" bIns="0" rtlCol="0"/>
                <a:lstStyle/>
                <a:p>
                  <a:endParaRPr sz="572"/>
                </a:p>
              </p:txBody>
            </p:sp>
          </p:grpSp>
          <p:sp>
            <p:nvSpPr>
              <p:cNvPr id="12" name="object 37">
                <a:extLst>
                  <a:ext uri="{FF2B5EF4-FFF2-40B4-BE49-F238E27FC236}">
                    <a16:creationId xmlns:a16="http://schemas.microsoft.com/office/drawing/2014/main" id="{703E49CD-12A4-6745-86F0-8F0463DB45FA}"/>
                  </a:ext>
                </a:extLst>
              </p:cNvPr>
              <p:cNvSpPr/>
              <p:nvPr/>
            </p:nvSpPr>
            <p:spPr>
              <a:xfrm>
                <a:off x="272764" y="1629355"/>
                <a:ext cx="341781" cy="32220"/>
              </a:xfrm>
              <a:prstGeom prst="rect">
                <a:avLst/>
              </a:prstGeom>
              <a:blipFill>
                <a:blip r:embed="rId6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sz="572"/>
              </a:p>
            </p:txBody>
          </p:sp>
          <p:sp>
            <p:nvSpPr>
              <p:cNvPr id="13" name="object 38">
                <a:extLst>
                  <a:ext uri="{FF2B5EF4-FFF2-40B4-BE49-F238E27FC236}">
                    <a16:creationId xmlns:a16="http://schemas.microsoft.com/office/drawing/2014/main" id="{89773ABA-ED31-6143-9F19-831D9CFCCB28}"/>
                  </a:ext>
                </a:extLst>
              </p:cNvPr>
              <p:cNvSpPr/>
              <p:nvPr/>
            </p:nvSpPr>
            <p:spPr>
              <a:xfrm>
                <a:off x="694071" y="1629357"/>
                <a:ext cx="341773" cy="32220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sz="572"/>
              </a:p>
            </p:txBody>
          </p:sp>
          <p:sp>
            <p:nvSpPr>
              <p:cNvPr id="14" name="object 39">
                <a:extLst>
                  <a:ext uri="{FF2B5EF4-FFF2-40B4-BE49-F238E27FC236}">
                    <a16:creationId xmlns:a16="http://schemas.microsoft.com/office/drawing/2014/main" id="{CEB9169F-D12A-A044-81D0-7F325AD05EDD}"/>
                  </a:ext>
                </a:extLst>
              </p:cNvPr>
              <p:cNvSpPr/>
              <p:nvPr/>
            </p:nvSpPr>
            <p:spPr>
              <a:xfrm>
                <a:off x="-315684" y="2224389"/>
                <a:ext cx="50806" cy="369383"/>
              </a:xfrm>
              <a:prstGeom prst="rect">
                <a:avLst/>
              </a:prstGeom>
              <a:blipFill>
                <a:blip r:embed="rId8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sz="572"/>
              </a:p>
            </p:txBody>
          </p:sp>
        </p:grpSp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ED7EB6B3-49D3-1642-BA18-DB20C3AF210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31166" y="1806956"/>
              <a:ext cx="4219414" cy="3147817"/>
            </a:xfrm>
            <a:prstGeom prst="rect">
              <a:avLst/>
            </a:prstGeom>
            <a:effectLst/>
          </p:spPr>
        </p:pic>
      </p:grpSp>
      <p:sp>
        <p:nvSpPr>
          <p:cNvPr id="21" name="object 55">
            <a:extLst>
              <a:ext uri="{FF2B5EF4-FFF2-40B4-BE49-F238E27FC236}">
                <a16:creationId xmlns:a16="http://schemas.microsoft.com/office/drawing/2014/main" id="{5F383F15-E30B-354E-9CA3-044FD2DB251A}"/>
              </a:ext>
            </a:extLst>
          </p:cNvPr>
          <p:cNvSpPr txBox="1"/>
          <p:nvPr/>
        </p:nvSpPr>
        <p:spPr>
          <a:xfrm>
            <a:off x="681526" y="2255033"/>
            <a:ext cx="3617768" cy="833663"/>
          </a:xfrm>
          <a:prstGeom prst="rect">
            <a:avLst/>
          </a:prstGeom>
          <a:solidFill>
            <a:srgbClr val="38AEFF"/>
          </a:solidFill>
        </p:spPr>
        <p:txBody>
          <a:bodyPr vert="horz" wrap="square" lIns="72000" tIns="108000" rIns="72000" bIns="108000" rtlCol="0">
            <a:spAutoFit/>
          </a:bodyPr>
          <a:lstStyle/>
          <a:p>
            <a:pPr marL="55443">
              <a:spcBef>
                <a:spcPts val="27"/>
              </a:spcBef>
            </a:pPr>
            <a:r>
              <a:rPr lang="ru-RU" sz="2000" b="1" dirty="0">
                <a:solidFill>
                  <a:schemeClr val="bg1"/>
                </a:solidFill>
                <a:latin typeface="Gilroy Light" pitchFamily="2" charset="0"/>
                <a:cs typeface="Calibri"/>
              </a:rPr>
              <a:t>Фиксация места опыта на поле</a:t>
            </a:r>
            <a:endParaRPr sz="2000" b="1" dirty="0">
              <a:solidFill>
                <a:schemeClr val="bg1"/>
              </a:solidFill>
              <a:latin typeface="Gilroy Light" pitchFamily="2" charset="0"/>
              <a:cs typeface="Calibri"/>
            </a:endParaRPr>
          </a:p>
        </p:txBody>
      </p:sp>
      <p:sp>
        <p:nvSpPr>
          <p:cNvPr id="23" name="object 26">
            <a:extLst>
              <a:ext uri="{FF2B5EF4-FFF2-40B4-BE49-F238E27FC236}">
                <a16:creationId xmlns:a16="http://schemas.microsoft.com/office/drawing/2014/main" id="{E1446CAC-FF45-FF46-BF3E-51355BDAA224}"/>
              </a:ext>
            </a:extLst>
          </p:cNvPr>
          <p:cNvSpPr txBox="1"/>
          <p:nvPr/>
        </p:nvSpPr>
        <p:spPr>
          <a:xfrm>
            <a:off x="1319091" y="3401525"/>
            <a:ext cx="4091749" cy="679774"/>
          </a:xfrm>
          <a:prstGeom prst="rect">
            <a:avLst/>
          </a:prstGeom>
          <a:solidFill>
            <a:srgbClr val="5AD76C"/>
          </a:solidFill>
        </p:spPr>
        <p:txBody>
          <a:bodyPr vert="horz" wrap="square" lIns="72000" tIns="108000" rIns="72000" bIns="108000" rtlCol="0">
            <a:spAutoFit/>
          </a:bodyPr>
          <a:lstStyle/>
          <a:p>
            <a:pPr marL="76234" algn="r">
              <a:lnSpc>
                <a:spcPts val="1806"/>
              </a:lnSpc>
            </a:pPr>
            <a:r>
              <a:rPr lang="ru-RU" b="1" spc="14" dirty="0">
                <a:solidFill>
                  <a:srgbClr val="FFFFFF"/>
                </a:solidFill>
                <a:latin typeface="Gilroy Light" pitchFamily="2" charset="0"/>
                <a:cs typeface="Calibri"/>
              </a:rPr>
              <a:t>Результаты всех осмотров и тех. операции по каждой делянке.</a:t>
            </a:r>
            <a:endParaRPr lang="en" dirty="0">
              <a:latin typeface="Gilroy Light" pitchFamily="2" charset="0"/>
              <a:cs typeface="Calibri"/>
            </a:endParaRPr>
          </a:p>
        </p:txBody>
      </p: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EF1A2084-49AC-B64B-94EC-4CDE4D6749AC}"/>
              </a:ext>
            </a:extLst>
          </p:cNvPr>
          <p:cNvCxnSpPr>
            <a:cxnSpLocks/>
            <a:stCxn id="21" idx="3"/>
          </p:cNvCxnSpPr>
          <p:nvPr/>
        </p:nvCxnSpPr>
        <p:spPr>
          <a:xfrm flipV="1">
            <a:off x="4299294" y="2376849"/>
            <a:ext cx="5446098" cy="295016"/>
          </a:xfrm>
          <a:prstGeom prst="straightConnector1">
            <a:avLst/>
          </a:prstGeom>
          <a:ln w="57150">
            <a:solidFill>
              <a:schemeClr val="bg1"/>
            </a:solidFill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B4AD3AD1-A7A1-5F4C-A4E5-26188A2051E9}"/>
              </a:ext>
            </a:extLst>
          </p:cNvPr>
          <p:cNvCxnSpPr>
            <a:cxnSpLocks/>
            <a:stCxn id="21" idx="3"/>
          </p:cNvCxnSpPr>
          <p:nvPr/>
        </p:nvCxnSpPr>
        <p:spPr>
          <a:xfrm flipV="1">
            <a:off x="4299294" y="2376849"/>
            <a:ext cx="5446098" cy="295016"/>
          </a:xfrm>
          <a:prstGeom prst="straightConnector1">
            <a:avLst/>
          </a:prstGeom>
          <a:ln w="22225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60512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15C0D4-F077-994A-A521-497DFDF1C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740" y="294639"/>
            <a:ext cx="10645785" cy="626021"/>
          </a:xfrm>
        </p:spPr>
        <p:txBody>
          <a:bodyPr>
            <a:noAutofit/>
          </a:bodyPr>
          <a:lstStyle/>
          <a:p>
            <a:r>
              <a:rPr lang="ru-RU" sz="2900" dirty="0">
                <a:solidFill>
                  <a:srgbClr val="00B0F0"/>
                </a:solidFill>
                <a:latin typeface="Gilroy Light" pitchFamily="2" charset="0"/>
              </a:rPr>
              <a:t>Какую технологию выбрать?</a:t>
            </a:r>
            <a:br>
              <a:rPr lang="ru-RU" sz="2900" dirty="0">
                <a:solidFill>
                  <a:srgbClr val="00B0F0"/>
                </a:solidFill>
                <a:latin typeface="Gilroy Light" pitchFamily="2" charset="0"/>
              </a:rPr>
            </a:br>
            <a:r>
              <a:rPr lang="ru-RU" sz="2700" dirty="0">
                <a:solidFill>
                  <a:schemeClr val="tx1"/>
                </a:solidFill>
                <a:latin typeface="Gilroy Light" pitchFamily="2" charset="0"/>
              </a:rPr>
              <a:t>Опыт ответит на все вопросы</a:t>
            </a:r>
          </a:p>
        </p:txBody>
      </p:sp>
      <p:sp>
        <p:nvSpPr>
          <p:cNvPr id="76" name="object 19">
            <a:extLst>
              <a:ext uri="{FF2B5EF4-FFF2-40B4-BE49-F238E27FC236}">
                <a16:creationId xmlns:a16="http://schemas.microsoft.com/office/drawing/2014/main" id="{7115209F-5417-2042-9AD1-AEC3AD065BBD}"/>
              </a:ext>
            </a:extLst>
          </p:cNvPr>
          <p:cNvSpPr/>
          <p:nvPr/>
        </p:nvSpPr>
        <p:spPr>
          <a:xfrm>
            <a:off x="10439401" y="304800"/>
            <a:ext cx="1289124" cy="311192"/>
          </a:xfrm>
          <a:custGeom>
            <a:avLst/>
            <a:gdLst/>
            <a:ahLst/>
            <a:cxnLst/>
            <a:rect l="l" t="t" r="r" b="b"/>
            <a:pathLst>
              <a:path w="2362200" h="570230">
                <a:moveTo>
                  <a:pt x="1356744" y="124687"/>
                </a:moveTo>
                <a:lnTo>
                  <a:pt x="1311598" y="130428"/>
                </a:lnTo>
                <a:lnTo>
                  <a:pt x="1271788" y="146715"/>
                </a:lnTo>
                <a:lnTo>
                  <a:pt x="1238594" y="172146"/>
                </a:lnTo>
                <a:lnTo>
                  <a:pt x="1213298" y="205319"/>
                </a:lnTo>
                <a:lnTo>
                  <a:pt x="1197181" y="244831"/>
                </a:lnTo>
                <a:lnTo>
                  <a:pt x="1191523" y="289279"/>
                </a:lnTo>
                <a:lnTo>
                  <a:pt x="1197181" y="333731"/>
                </a:lnTo>
                <a:lnTo>
                  <a:pt x="1213298" y="373246"/>
                </a:lnTo>
                <a:lnTo>
                  <a:pt x="1238594" y="406420"/>
                </a:lnTo>
                <a:lnTo>
                  <a:pt x="1271788" y="431853"/>
                </a:lnTo>
                <a:lnTo>
                  <a:pt x="1311598" y="448140"/>
                </a:lnTo>
                <a:lnTo>
                  <a:pt x="1356744" y="453881"/>
                </a:lnTo>
                <a:lnTo>
                  <a:pt x="1400796" y="448140"/>
                </a:lnTo>
                <a:lnTo>
                  <a:pt x="1440056" y="431903"/>
                </a:lnTo>
                <a:lnTo>
                  <a:pt x="1472917" y="406535"/>
                </a:lnTo>
                <a:lnTo>
                  <a:pt x="1497650" y="373454"/>
                </a:lnTo>
                <a:lnTo>
                  <a:pt x="1476967" y="361612"/>
                </a:lnTo>
                <a:lnTo>
                  <a:pt x="1355497" y="361612"/>
                </a:lnTo>
                <a:lnTo>
                  <a:pt x="1327389" y="356360"/>
                </a:lnTo>
                <a:lnTo>
                  <a:pt x="1305068" y="341579"/>
                </a:lnTo>
                <a:lnTo>
                  <a:pt x="1290348" y="318732"/>
                </a:lnTo>
                <a:lnTo>
                  <a:pt x="1285039" y="289279"/>
                </a:lnTo>
                <a:lnTo>
                  <a:pt x="1290348" y="259832"/>
                </a:lnTo>
                <a:lnTo>
                  <a:pt x="1305068" y="236987"/>
                </a:lnTo>
                <a:lnTo>
                  <a:pt x="1327389" y="222208"/>
                </a:lnTo>
                <a:lnTo>
                  <a:pt x="1355497" y="216956"/>
                </a:lnTo>
                <a:lnTo>
                  <a:pt x="1476167" y="216956"/>
                </a:lnTo>
                <a:lnTo>
                  <a:pt x="1497650" y="204496"/>
                </a:lnTo>
                <a:lnTo>
                  <a:pt x="1472830" y="171772"/>
                </a:lnTo>
                <a:lnTo>
                  <a:pt x="1439825" y="146588"/>
                </a:lnTo>
                <a:lnTo>
                  <a:pt x="1400506" y="130406"/>
                </a:lnTo>
                <a:lnTo>
                  <a:pt x="1356744" y="124687"/>
                </a:lnTo>
                <a:close/>
              </a:path>
              <a:path w="2362200" h="570230">
                <a:moveTo>
                  <a:pt x="1659719" y="124687"/>
                </a:moveTo>
                <a:lnTo>
                  <a:pt x="1615657" y="130428"/>
                </a:lnTo>
                <a:lnTo>
                  <a:pt x="1576150" y="146715"/>
                </a:lnTo>
                <a:lnTo>
                  <a:pt x="1542739" y="172146"/>
                </a:lnTo>
                <a:lnTo>
                  <a:pt x="1516966" y="205319"/>
                </a:lnTo>
                <a:lnTo>
                  <a:pt x="1500372" y="244831"/>
                </a:lnTo>
                <a:lnTo>
                  <a:pt x="1494498" y="289279"/>
                </a:lnTo>
                <a:lnTo>
                  <a:pt x="1500372" y="333731"/>
                </a:lnTo>
                <a:lnTo>
                  <a:pt x="1516966" y="373246"/>
                </a:lnTo>
                <a:lnTo>
                  <a:pt x="1542739" y="406420"/>
                </a:lnTo>
                <a:lnTo>
                  <a:pt x="1576150" y="431853"/>
                </a:lnTo>
                <a:lnTo>
                  <a:pt x="1615657" y="448140"/>
                </a:lnTo>
                <a:lnTo>
                  <a:pt x="1659719" y="453881"/>
                </a:lnTo>
                <a:lnTo>
                  <a:pt x="1703780" y="448140"/>
                </a:lnTo>
                <a:lnTo>
                  <a:pt x="1743285" y="431853"/>
                </a:lnTo>
                <a:lnTo>
                  <a:pt x="1776693" y="406420"/>
                </a:lnTo>
                <a:lnTo>
                  <a:pt x="1802463" y="373246"/>
                </a:lnTo>
                <a:lnTo>
                  <a:pt x="1806825" y="362858"/>
                </a:lnTo>
                <a:lnTo>
                  <a:pt x="1659719" y="362858"/>
                </a:lnTo>
                <a:lnTo>
                  <a:pt x="1631419" y="357586"/>
                </a:lnTo>
                <a:lnTo>
                  <a:pt x="1608670" y="342670"/>
                </a:lnTo>
                <a:lnTo>
                  <a:pt x="1593519" y="319452"/>
                </a:lnTo>
                <a:lnTo>
                  <a:pt x="1588014" y="289279"/>
                </a:lnTo>
                <a:lnTo>
                  <a:pt x="1593519" y="259113"/>
                </a:lnTo>
                <a:lnTo>
                  <a:pt x="1608670" y="235902"/>
                </a:lnTo>
                <a:lnTo>
                  <a:pt x="1631419" y="220990"/>
                </a:lnTo>
                <a:lnTo>
                  <a:pt x="1659719" y="215721"/>
                </a:lnTo>
                <a:lnTo>
                  <a:pt x="1806831" y="215721"/>
                </a:lnTo>
                <a:lnTo>
                  <a:pt x="1802463" y="205319"/>
                </a:lnTo>
                <a:lnTo>
                  <a:pt x="1776693" y="172146"/>
                </a:lnTo>
                <a:lnTo>
                  <a:pt x="1743285" y="146715"/>
                </a:lnTo>
                <a:lnTo>
                  <a:pt x="1703780" y="130428"/>
                </a:lnTo>
                <a:lnTo>
                  <a:pt x="1659719" y="124687"/>
                </a:lnTo>
                <a:close/>
              </a:path>
              <a:path w="2362200" h="570230">
                <a:moveTo>
                  <a:pt x="1806831" y="215721"/>
                </a:moveTo>
                <a:lnTo>
                  <a:pt x="1659719" y="215721"/>
                </a:lnTo>
                <a:lnTo>
                  <a:pt x="1688016" y="220990"/>
                </a:lnTo>
                <a:lnTo>
                  <a:pt x="1710762" y="235902"/>
                </a:lnTo>
                <a:lnTo>
                  <a:pt x="1725909" y="259113"/>
                </a:lnTo>
                <a:lnTo>
                  <a:pt x="1731413" y="289279"/>
                </a:lnTo>
                <a:lnTo>
                  <a:pt x="1725909" y="319452"/>
                </a:lnTo>
                <a:lnTo>
                  <a:pt x="1710762" y="342670"/>
                </a:lnTo>
                <a:lnTo>
                  <a:pt x="1688016" y="357586"/>
                </a:lnTo>
                <a:lnTo>
                  <a:pt x="1659719" y="362858"/>
                </a:lnTo>
                <a:lnTo>
                  <a:pt x="1806825" y="362858"/>
                </a:lnTo>
                <a:lnTo>
                  <a:pt x="1819055" y="333731"/>
                </a:lnTo>
                <a:lnTo>
                  <a:pt x="1824928" y="289279"/>
                </a:lnTo>
                <a:lnTo>
                  <a:pt x="1819055" y="244831"/>
                </a:lnTo>
                <a:lnTo>
                  <a:pt x="1806831" y="215721"/>
                </a:lnTo>
                <a:close/>
              </a:path>
              <a:path w="2362200" h="570230">
                <a:moveTo>
                  <a:pt x="1415977" y="326691"/>
                </a:moveTo>
                <a:lnTo>
                  <a:pt x="1406175" y="341353"/>
                </a:lnTo>
                <a:lnTo>
                  <a:pt x="1392283" y="352334"/>
                </a:lnTo>
                <a:lnTo>
                  <a:pt x="1375118" y="359224"/>
                </a:lnTo>
                <a:lnTo>
                  <a:pt x="1355497" y="361612"/>
                </a:lnTo>
                <a:lnTo>
                  <a:pt x="1476967" y="361612"/>
                </a:lnTo>
                <a:lnTo>
                  <a:pt x="1415977" y="326691"/>
                </a:lnTo>
                <a:close/>
              </a:path>
              <a:path w="2362200" h="570230">
                <a:moveTo>
                  <a:pt x="1476167" y="216956"/>
                </a:moveTo>
                <a:lnTo>
                  <a:pt x="1355497" y="216956"/>
                </a:lnTo>
                <a:lnTo>
                  <a:pt x="1375031" y="219344"/>
                </a:lnTo>
                <a:lnTo>
                  <a:pt x="1392051" y="226232"/>
                </a:lnTo>
                <a:lnTo>
                  <a:pt x="1405915" y="237210"/>
                </a:lnTo>
                <a:lnTo>
                  <a:pt x="1415977" y="251866"/>
                </a:lnTo>
                <a:lnTo>
                  <a:pt x="1476167" y="216956"/>
                </a:lnTo>
                <a:close/>
              </a:path>
              <a:path w="2362200" h="570230">
                <a:moveTo>
                  <a:pt x="2297458" y="223197"/>
                </a:moveTo>
                <a:lnTo>
                  <a:pt x="2203943" y="223197"/>
                </a:lnTo>
                <a:lnTo>
                  <a:pt x="2203943" y="333550"/>
                </a:lnTo>
                <a:lnTo>
                  <a:pt x="2208616" y="379871"/>
                </a:lnTo>
                <a:lnTo>
                  <a:pt x="2224273" y="414131"/>
                </a:lnTo>
                <a:lnTo>
                  <a:pt x="2253368" y="436391"/>
                </a:lnTo>
                <a:lnTo>
                  <a:pt x="2298354" y="446710"/>
                </a:lnTo>
                <a:lnTo>
                  <a:pt x="2361687" y="445148"/>
                </a:lnTo>
                <a:lnTo>
                  <a:pt x="2361687" y="360992"/>
                </a:lnTo>
                <a:lnTo>
                  <a:pt x="2334291" y="360992"/>
                </a:lnTo>
                <a:lnTo>
                  <a:pt x="2314141" y="357943"/>
                </a:lnTo>
                <a:lnTo>
                  <a:pt x="2301707" y="349398"/>
                </a:lnTo>
                <a:lnTo>
                  <a:pt x="2297458" y="333550"/>
                </a:lnTo>
                <a:lnTo>
                  <a:pt x="2297458" y="223197"/>
                </a:lnTo>
                <a:close/>
              </a:path>
              <a:path w="2362200" h="570230">
                <a:moveTo>
                  <a:pt x="2361687" y="360355"/>
                </a:moveTo>
                <a:lnTo>
                  <a:pt x="2334291" y="360992"/>
                </a:lnTo>
                <a:lnTo>
                  <a:pt x="2361687" y="360992"/>
                </a:lnTo>
                <a:lnTo>
                  <a:pt x="2361687" y="360355"/>
                </a:lnTo>
                <a:close/>
              </a:path>
              <a:path w="2362200" h="570230">
                <a:moveTo>
                  <a:pt x="2361687" y="133420"/>
                </a:moveTo>
                <a:lnTo>
                  <a:pt x="2154060" y="133420"/>
                </a:lnTo>
                <a:lnTo>
                  <a:pt x="2154060" y="223197"/>
                </a:lnTo>
                <a:lnTo>
                  <a:pt x="2361687" y="223197"/>
                </a:lnTo>
                <a:lnTo>
                  <a:pt x="2361687" y="133420"/>
                </a:lnTo>
                <a:close/>
              </a:path>
              <a:path w="2362200" h="570230">
                <a:moveTo>
                  <a:pt x="2297458" y="46134"/>
                </a:moveTo>
                <a:lnTo>
                  <a:pt x="2203943" y="74186"/>
                </a:lnTo>
                <a:lnTo>
                  <a:pt x="2203943" y="133420"/>
                </a:lnTo>
                <a:lnTo>
                  <a:pt x="2297458" y="133420"/>
                </a:lnTo>
                <a:lnTo>
                  <a:pt x="2297458" y="46134"/>
                </a:lnTo>
                <a:close/>
              </a:path>
              <a:path w="2362200" h="570230">
                <a:moveTo>
                  <a:pt x="1935888" y="133420"/>
                </a:moveTo>
                <a:lnTo>
                  <a:pt x="1842362" y="133420"/>
                </a:lnTo>
                <a:lnTo>
                  <a:pt x="1842362" y="324817"/>
                </a:lnTo>
                <a:lnTo>
                  <a:pt x="1851725" y="380490"/>
                </a:lnTo>
                <a:lnTo>
                  <a:pt x="1877044" y="420911"/>
                </a:lnTo>
                <a:lnTo>
                  <a:pt x="1914172" y="445550"/>
                </a:lnTo>
                <a:lnTo>
                  <a:pt x="1958956" y="453881"/>
                </a:lnTo>
                <a:lnTo>
                  <a:pt x="1987875" y="451182"/>
                </a:lnTo>
                <a:lnTo>
                  <a:pt x="2012649" y="443515"/>
                </a:lnTo>
                <a:lnTo>
                  <a:pt x="2032866" y="431520"/>
                </a:lnTo>
                <a:lnTo>
                  <a:pt x="2048115" y="415840"/>
                </a:lnTo>
                <a:lnTo>
                  <a:pt x="2141631" y="415840"/>
                </a:lnTo>
                <a:lnTo>
                  <a:pt x="2141631" y="367842"/>
                </a:lnTo>
                <a:lnTo>
                  <a:pt x="1990127" y="367842"/>
                </a:lnTo>
                <a:lnTo>
                  <a:pt x="1969028" y="364412"/>
                </a:lnTo>
                <a:lnTo>
                  <a:pt x="1951786" y="353968"/>
                </a:lnTo>
                <a:lnTo>
                  <a:pt x="1940155" y="336275"/>
                </a:lnTo>
                <a:lnTo>
                  <a:pt x="1935888" y="311100"/>
                </a:lnTo>
                <a:lnTo>
                  <a:pt x="1935888" y="133420"/>
                </a:lnTo>
                <a:close/>
              </a:path>
              <a:path w="2362200" h="570230">
                <a:moveTo>
                  <a:pt x="2141631" y="415840"/>
                </a:moveTo>
                <a:lnTo>
                  <a:pt x="2048115" y="415840"/>
                </a:lnTo>
                <a:lnTo>
                  <a:pt x="2048115" y="445148"/>
                </a:lnTo>
                <a:lnTo>
                  <a:pt x="2141631" y="445148"/>
                </a:lnTo>
                <a:lnTo>
                  <a:pt x="2141631" y="415840"/>
                </a:lnTo>
                <a:close/>
              </a:path>
              <a:path w="2362200" h="570230">
                <a:moveTo>
                  <a:pt x="2141631" y="133420"/>
                </a:moveTo>
                <a:lnTo>
                  <a:pt x="2048115" y="133420"/>
                </a:lnTo>
                <a:lnTo>
                  <a:pt x="2048115" y="303624"/>
                </a:lnTo>
                <a:lnTo>
                  <a:pt x="2043877" y="332330"/>
                </a:lnTo>
                <a:lnTo>
                  <a:pt x="2031981" y="352330"/>
                </a:lnTo>
                <a:lnTo>
                  <a:pt x="2013655" y="364032"/>
                </a:lnTo>
                <a:lnTo>
                  <a:pt x="1990127" y="367842"/>
                </a:lnTo>
                <a:lnTo>
                  <a:pt x="2141631" y="367842"/>
                </a:lnTo>
                <a:lnTo>
                  <a:pt x="2141631" y="133420"/>
                </a:lnTo>
                <a:close/>
              </a:path>
              <a:path w="2362200" h="570230">
                <a:moveTo>
                  <a:pt x="716920" y="133420"/>
                </a:moveTo>
                <a:lnTo>
                  <a:pt x="648367" y="133420"/>
                </a:lnTo>
                <a:lnTo>
                  <a:pt x="626556" y="163387"/>
                </a:lnTo>
                <a:lnTo>
                  <a:pt x="738124" y="430814"/>
                </a:lnTo>
                <a:lnTo>
                  <a:pt x="726297" y="454943"/>
                </a:lnTo>
                <a:lnTo>
                  <a:pt x="710378" y="470949"/>
                </a:lnTo>
                <a:lnTo>
                  <a:pt x="688849" y="479823"/>
                </a:lnTo>
                <a:lnTo>
                  <a:pt x="660189" y="482561"/>
                </a:lnTo>
                <a:lnTo>
                  <a:pt x="660189" y="569846"/>
                </a:lnTo>
                <a:lnTo>
                  <a:pt x="708834" y="567099"/>
                </a:lnTo>
                <a:lnTo>
                  <a:pt x="750386" y="553099"/>
                </a:lnTo>
                <a:lnTo>
                  <a:pt x="785383" y="527068"/>
                </a:lnTo>
                <a:lnTo>
                  <a:pt x="814364" y="488227"/>
                </a:lnTo>
                <a:lnTo>
                  <a:pt x="837869" y="435798"/>
                </a:lnTo>
                <a:lnTo>
                  <a:pt x="877218" y="324199"/>
                </a:lnTo>
                <a:lnTo>
                  <a:pt x="786122" y="324199"/>
                </a:lnTo>
                <a:lnTo>
                  <a:pt x="716920" y="133420"/>
                </a:lnTo>
                <a:close/>
              </a:path>
              <a:path w="2362200" h="570230">
                <a:moveTo>
                  <a:pt x="931563" y="296137"/>
                </a:moveTo>
                <a:lnTo>
                  <a:pt x="931364" y="296252"/>
                </a:lnTo>
                <a:lnTo>
                  <a:pt x="891177" y="411641"/>
                </a:lnTo>
                <a:lnTo>
                  <a:pt x="916637" y="429395"/>
                </a:lnTo>
                <a:lnTo>
                  <a:pt x="946617" y="442676"/>
                </a:lnTo>
                <a:lnTo>
                  <a:pt x="981109" y="450999"/>
                </a:lnTo>
                <a:lnTo>
                  <a:pt x="1020105" y="453881"/>
                </a:lnTo>
                <a:lnTo>
                  <a:pt x="1073351" y="448021"/>
                </a:lnTo>
                <a:lnTo>
                  <a:pt x="1118101" y="430939"/>
                </a:lnTo>
                <a:lnTo>
                  <a:pt x="1152437" y="403381"/>
                </a:lnTo>
                <a:lnTo>
                  <a:pt x="1174443" y="366097"/>
                </a:lnTo>
                <a:lnTo>
                  <a:pt x="1176033" y="356617"/>
                </a:lnTo>
                <a:lnTo>
                  <a:pt x="1023214" y="356617"/>
                </a:lnTo>
                <a:lnTo>
                  <a:pt x="990307" y="352253"/>
                </a:lnTo>
                <a:lnTo>
                  <a:pt x="964765" y="339939"/>
                </a:lnTo>
                <a:lnTo>
                  <a:pt x="945534" y="320845"/>
                </a:lnTo>
                <a:lnTo>
                  <a:pt x="931563" y="296137"/>
                </a:lnTo>
                <a:close/>
              </a:path>
              <a:path w="2362200" h="570230">
                <a:moveTo>
                  <a:pt x="445745" y="8722"/>
                </a:moveTo>
                <a:lnTo>
                  <a:pt x="352230" y="8722"/>
                </a:lnTo>
                <a:lnTo>
                  <a:pt x="352230" y="445148"/>
                </a:lnTo>
                <a:lnTo>
                  <a:pt x="445745" y="445148"/>
                </a:lnTo>
                <a:lnTo>
                  <a:pt x="445745" y="307372"/>
                </a:lnTo>
                <a:lnTo>
                  <a:pt x="548439" y="307372"/>
                </a:lnTo>
                <a:lnTo>
                  <a:pt x="534905" y="289279"/>
                </a:lnTo>
                <a:lnTo>
                  <a:pt x="548969" y="269960"/>
                </a:lnTo>
                <a:lnTo>
                  <a:pt x="445745" y="269960"/>
                </a:lnTo>
                <a:lnTo>
                  <a:pt x="445745" y="8722"/>
                </a:lnTo>
                <a:close/>
              </a:path>
              <a:path w="2362200" h="570230">
                <a:moveTo>
                  <a:pt x="548439" y="307372"/>
                </a:moveTo>
                <a:lnTo>
                  <a:pt x="445745" y="307372"/>
                </a:lnTo>
                <a:lnTo>
                  <a:pt x="545501" y="445148"/>
                </a:lnTo>
                <a:lnTo>
                  <a:pt x="651498" y="445148"/>
                </a:lnTo>
                <a:lnTo>
                  <a:pt x="548439" y="307372"/>
                </a:lnTo>
                <a:close/>
              </a:path>
              <a:path w="2362200" h="570230">
                <a:moveTo>
                  <a:pt x="1010126" y="0"/>
                </a:moveTo>
                <a:lnTo>
                  <a:pt x="963175" y="6491"/>
                </a:lnTo>
                <a:lnTo>
                  <a:pt x="921283" y="25457"/>
                </a:lnTo>
                <a:lnTo>
                  <a:pt x="888309" y="56136"/>
                </a:lnTo>
                <a:lnTo>
                  <a:pt x="868109" y="97766"/>
                </a:lnTo>
                <a:lnTo>
                  <a:pt x="915019" y="232464"/>
                </a:lnTo>
                <a:lnTo>
                  <a:pt x="932592" y="243045"/>
                </a:lnTo>
                <a:lnTo>
                  <a:pt x="951579" y="251913"/>
                </a:lnTo>
                <a:lnTo>
                  <a:pt x="971542" y="259336"/>
                </a:lnTo>
                <a:lnTo>
                  <a:pt x="1033786" y="278118"/>
                </a:lnTo>
                <a:lnTo>
                  <a:pt x="1061794" y="290064"/>
                </a:lnTo>
                <a:lnTo>
                  <a:pt x="1077528" y="303643"/>
                </a:lnTo>
                <a:lnTo>
                  <a:pt x="1082448" y="321079"/>
                </a:lnTo>
                <a:lnTo>
                  <a:pt x="1079857" y="333735"/>
                </a:lnTo>
                <a:lnTo>
                  <a:pt x="1070603" y="345162"/>
                </a:lnTo>
                <a:lnTo>
                  <a:pt x="1052463" y="353432"/>
                </a:lnTo>
                <a:lnTo>
                  <a:pt x="1023214" y="356617"/>
                </a:lnTo>
                <a:lnTo>
                  <a:pt x="1176033" y="356617"/>
                </a:lnTo>
                <a:lnTo>
                  <a:pt x="1173959" y="272247"/>
                </a:lnTo>
                <a:lnTo>
                  <a:pt x="1151858" y="238096"/>
                </a:lnTo>
                <a:lnTo>
                  <a:pt x="1119851" y="214210"/>
                </a:lnTo>
                <a:lnTo>
                  <a:pt x="1081890" y="197415"/>
                </a:lnTo>
                <a:lnTo>
                  <a:pt x="1041926" y="184538"/>
                </a:lnTo>
                <a:lnTo>
                  <a:pt x="1000977" y="170190"/>
                </a:lnTo>
                <a:lnTo>
                  <a:pt x="977157" y="157187"/>
                </a:lnTo>
                <a:lnTo>
                  <a:pt x="966081" y="144300"/>
                </a:lnTo>
                <a:lnTo>
                  <a:pt x="963363" y="130299"/>
                </a:lnTo>
                <a:lnTo>
                  <a:pt x="966286" y="117772"/>
                </a:lnTo>
                <a:lnTo>
                  <a:pt x="975055" y="107231"/>
                </a:lnTo>
                <a:lnTo>
                  <a:pt x="989668" y="99962"/>
                </a:lnTo>
                <a:lnTo>
                  <a:pt x="1010126" y="97253"/>
                </a:lnTo>
                <a:lnTo>
                  <a:pt x="1168898" y="97253"/>
                </a:lnTo>
                <a:lnTo>
                  <a:pt x="1141466" y="56021"/>
                </a:lnTo>
                <a:lnTo>
                  <a:pt x="1104894" y="25169"/>
                </a:lnTo>
                <a:lnTo>
                  <a:pt x="1060840" y="6360"/>
                </a:lnTo>
                <a:lnTo>
                  <a:pt x="1010126" y="0"/>
                </a:lnTo>
                <a:close/>
              </a:path>
              <a:path w="2362200" h="570230">
                <a:moveTo>
                  <a:pt x="841942" y="142498"/>
                </a:moveTo>
                <a:lnTo>
                  <a:pt x="786122" y="324199"/>
                </a:lnTo>
                <a:lnTo>
                  <a:pt x="877218" y="324199"/>
                </a:lnTo>
                <a:lnTo>
                  <a:pt x="891491" y="283719"/>
                </a:lnTo>
                <a:lnTo>
                  <a:pt x="841942" y="142498"/>
                </a:lnTo>
                <a:close/>
              </a:path>
              <a:path w="2362200" h="570230">
                <a:moveTo>
                  <a:pt x="614044" y="133420"/>
                </a:moveTo>
                <a:lnTo>
                  <a:pt x="539261" y="133420"/>
                </a:lnTo>
                <a:lnTo>
                  <a:pt x="445745" y="269960"/>
                </a:lnTo>
                <a:lnTo>
                  <a:pt x="548969" y="269960"/>
                </a:lnTo>
                <a:lnTo>
                  <a:pt x="626556" y="163387"/>
                </a:lnTo>
                <a:lnTo>
                  <a:pt x="614044" y="133420"/>
                </a:lnTo>
                <a:close/>
              </a:path>
              <a:path w="2362200" h="570230">
                <a:moveTo>
                  <a:pt x="1168898" y="97253"/>
                </a:moveTo>
                <a:lnTo>
                  <a:pt x="1010126" y="97253"/>
                </a:lnTo>
                <a:lnTo>
                  <a:pt x="1036644" y="100760"/>
                </a:lnTo>
                <a:lnTo>
                  <a:pt x="1057200" y="110814"/>
                </a:lnTo>
                <a:lnTo>
                  <a:pt x="1073080" y="126713"/>
                </a:lnTo>
                <a:lnTo>
                  <a:pt x="1085569" y="147754"/>
                </a:lnTo>
                <a:lnTo>
                  <a:pt x="1169734" y="98510"/>
                </a:lnTo>
                <a:lnTo>
                  <a:pt x="1168898" y="97253"/>
                </a:lnTo>
                <a:close/>
              </a:path>
              <a:path w="2362200" h="570230">
                <a:moveTo>
                  <a:pt x="86039" y="296137"/>
                </a:moveTo>
                <a:lnTo>
                  <a:pt x="0" y="346020"/>
                </a:lnTo>
                <a:lnTo>
                  <a:pt x="18693" y="381898"/>
                </a:lnTo>
                <a:lnTo>
                  <a:pt x="45556" y="411729"/>
                </a:lnTo>
                <a:lnTo>
                  <a:pt x="80530" y="434409"/>
                </a:lnTo>
                <a:lnTo>
                  <a:pt x="123555" y="448828"/>
                </a:lnTo>
                <a:lnTo>
                  <a:pt x="174570" y="453881"/>
                </a:lnTo>
                <a:lnTo>
                  <a:pt x="227817" y="448021"/>
                </a:lnTo>
                <a:lnTo>
                  <a:pt x="272566" y="430939"/>
                </a:lnTo>
                <a:lnTo>
                  <a:pt x="306902" y="403381"/>
                </a:lnTo>
                <a:lnTo>
                  <a:pt x="328909" y="366097"/>
                </a:lnTo>
                <a:lnTo>
                  <a:pt x="330499" y="356617"/>
                </a:lnTo>
                <a:lnTo>
                  <a:pt x="177690" y="356617"/>
                </a:lnTo>
                <a:lnTo>
                  <a:pt x="144777" y="352253"/>
                </a:lnTo>
                <a:lnTo>
                  <a:pt x="119233" y="339939"/>
                </a:lnTo>
                <a:lnTo>
                  <a:pt x="100004" y="320845"/>
                </a:lnTo>
                <a:lnTo>
                  <a:pt x="86039" y="296137"/>
                </a:lnTo>
                <a:close/>
              </a:path>
              <a:path w="2362200" h="570230">
                <a:moveTo>
                  <a:pt x="164591" y="0"/>
                </a:moveTo>
                <a:lnTo>
                  <a:pt x="120383" y="5730"/>
                </a:lnTo>
                <a:lnTo>
                  <a:pt x="80425" y="22503"/>
                </a:lnTo>
                <a:lnTo>
                  <a:pt x="47919" y="49689"/>
                </a:lnTo>
                <a:lnTo>
                  <a:pt x="26068" y="86662"/>
                </a:lnTo>
                <a:lnTo>
                  <a:pt x="18072" y="132791"/>
                </a:lnTo>
                <a:lnTo>
                  <a:pt x="29023" y="186241"/>
                </a:lnTo>
                <a:lnTo>
                  <a:pt x="57978" y="223736"/>
                </a:lnTo>
                <a:lnTo>
                  <a:pt x="99092" y="248957"/>
                </a:lnTo>
                <a:lnTo>
                  <a:pt x="146519" y="265583"/>
                </a:lnTo>
                <a:lnTo>
                  <a:pt x="188256" y="278118"/>
                </a:lnTo>
                <a:lnTo>
                  <a:pt x="216261" y="290064"/>
                </a:lnTo>
                <a:lnTo>
                  <a:pt x="231994" y="303643"/>
                </a:lnTo>
                <a:lnTo>
                  <a:pt x="236914" y="321079"/>
                </a:lnTo>
                <a:lnTo>
                  <a:pt x="234323" y="333735"/>
                </a:lnTo>
                <a:lnTo>
                  <a:pt x="225070" y="345162"/>
                </a:lnTo>
                <a:lnTo>
                  <a:pt x="206933" y="353432"/>
                </a:lnTo>
                <a:lnTo>
                  <a:pt x="177690" y="356617"/>
                </a:lnTo>
                <a:lnTo>
                  <a:pt x="330499" y="356617"/>
                </a:lnTo>
                <a:lnTo>
                  <a:pt x="328425" y="272247"/>
                </a:lnTo>
                <a:lnTo>
                  <a:pt x="306323" y="238096"/>
                </a:lnTo>
                <a:lnTo>
                  <a:pt x="274317" y="214210"/>
                </a:lnTo>
                <a:lnTo>
                  <a:pt x="236356" y="197415"/>
                </a:lnTo>
                <a:lnTo>
                  <a:pt x="196391" y="184538"/>
                </a:lnTo>
                <a:lnTo>
                  <a:pt x="155443" y="170190"/>
                </a:lnTo>
                <a:lnTo>
                  <a:pt x="131622" y="157187"/>
                </a:lnTo>
                <a:lnTo>
                  <a:pt x="120546" y="144300"/>
                </a:lnTo>
                <a:lnTo>
                  <a:pt x="117828" y="130299"/>
                </a:lnTo>
                <a:lnTo>
                  <a:pt x="120752" y="117772"/>
                </a:lnTo>
                <a:lnTo>
                  <a:pt x="129520" y="107231"/>
                </a:lnTo>
                <a:lnTo>
                  <a:pt x="144134" y="99962"/>
                </a:lnTo>
                <a:lnTo>
                  <a:pt x="164591" y="97253"/>
                </a:lnTo>
                <a:lnTo>
                  <a:pt x="323363" y="97253"/>
                </a:lnTo>
                <a:lnTo>
                  <a:pt x="295931" y="56021"/>
                </a:lnTo>
                <a:lnTo>
                  <a:pt x="259359" y="25169"/>
                </a:lnTo>
                <a:lnTo>
                  <a:pt x="215306" y="6360"/>
                </a:lnTo>
                <a:lnTo>
                  <a:pt x="164591" y="0"/>
                </a:lnTo>
                <a:close/>
              </a:path>
              <a:path w="2362200" h="570230">
                <a:moveTo>
                  <a:pt x="323363" y="97253"/>
                </a:moveTo>
                <a:lnTo>
                  <a:pt x="164591" y="97253"/>
                </a:lnTo>
                <a:lnTo>
                  <a:pt x="191110" y="100760"/>
                </a:lnTo>
                <a:lnTo>
                  <a:pt x="211666" y="110814"/>
                </a:lnTo>
                <a:lnTo>
                  <a:pt x="227545" y="126713"/>
                </a:lnTo>
                <a:lnTo>
                  <a:pt x="240034" y="147754"/>
                </a:lnTo>
                <a:lnTo>
                  <a:pt x="324199" y="98510"/>
                </a:lnTo>
                <a:lnTo>
                  <a:pt x="323363" y="97253"/>
                </a:lnTo>
                <a:close/>
              </a:path>
            </a:pathLst>
          </a:custGeom>
          <a:solidFill>
            <a:srgbClr val="00B4FF"/>
          </a:solidFill>
        </p:spPr>
        <p:txBody>
          <a:bodyPr wrap="square" lIns="0" tIns="0" rIns="0" bIns="0" rtlCol="0"/>
          <a:lstStyle/>
          <a:p>
            <a:endParaRPr sz="572"/>
          </a:p>
        </p:txBody>
      </p:sp>
      <p:pic>
        <p:nvPicPr>
          <p:cNvPr id="78" name="Рисунок 77">
            <a:extLst>
              <a:ext uri="{FF2B5EF4-FFF2-40B4-BE49-F238E27FC236}">
                <a16:creationId xmlns:a16="http://schemas.microsoft.com/office/drawing/2014/main" id="{DC8A336B-8FAC-CC49-A201-AB561FD878C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4" t="21101" r="6834" b="36070"/>
          <a:stretch/>
        </p:blipFill>
        <p:spPr>
          <a:xfrm>
            <a:off x="451108" y="6090396"/>
            <a:ext cx="1735967" cy="450225"/>
          </a:xfrm>
          <a:prstGeom prst="rect">
            <a:avLst/>
          </a:prstGeom>
        </p:spPr>
      </p:pic>
      <p:pic>
        <p:nvPicPr>
          <p:cNvPr id="38" name="Google Shape;131;p1">
            <a:extLst>
              <a:ext uri="{FF2B5EF4-FFF2-40B4-BE49-F238E27FC236}">
                <a16:creationId xmlns:a16="http://schemas.microsoft.com/office/drawing/2014/main" id="{3C28A237-E6FC-1941-A565-F098B3781AAE}"/>
              </a:ext>
            </a:extLst>
          </p:cNvPr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51380" r="-1" b="212"/>
          <a:stretch/>
        </p:blipFill>
        <p:spPr>
          <a:xfrm rot="-5400000">
            <a:off x="6055951" y="617961"/>
            <a:ext cx="184737" cy="1229534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F3432675-3272-5948-BDC8-051246460DEC}"/>
              </a:ext>
            </a:extLst>
          </p:cNvPr>
          <p:cNvGrpSpPr>
            <a:grpSpLocks noChangeAspect="1"/>
          </p:cNvGrpSpPr>
          <p:nvPr/>
        </p:nvGrpSpPr>
        <p:grpSpPr>
          <a:xfrm>
            <a:off x="5627076" y="1211477"/>
            <a:ext cx="6790005" cy="5205832"/>
            <a:chOff x="0" y="1635465"/>
            <a:chExt cx="4481946" cy="3436265"/>
          </a:xfrm>
        </p:grpSpPr>
        <p:grpSp>
          <p:nvGrpSpPr>
            <p:cNvPr id="10" name="Группа 9">
              <a:extLst>
                <a:ext uri="{FF2B5EF4-FFF2-40B4-BE49-F238E27FC236}">
                  <a16:creationId xmlns:a16="http://schemas.microsoft.com/office/drawing/2014/main" id="{966387B2-8139-6643-8A38-2CFE4A98ACB9}"/>
                </a:ext>
              </a:extLst>
            </p:cNvPr>
            <p:cNvGrpSpPr/>
            <p:nvPr/>
          </p:nvGrpSpPr>
          <p:grpSpPr>
            <a:xfrm>
              <a:off x="0" y="1635465"/>
              <a:ext cx="4481946" cy="3436265"/>
              <a:chOff x="-320212" y="1629355"/>
              <a:chExt cx="8212815" cy="6573026"/>
            </a:xfrm>
          </p:grpSpPr>
          <p:grpSp>
            <p:nvGrpSpPr>
              <p:cNvPr id="11" name="Группа 10">
                <a:extLst>
                  <a:ext uri="{FF2B5EF4-FFF2-40B4-BE49-F238E27FC236}">
                    <a16:creationId xmlns:a16="http://schemas.microsoft.com/office/drawing/2014/main" id="{ACCD4054-CAC8-6E4E-8776-59796879AB7E}"/>
                  </a:ext>
                </a:extLst>
              </p:cNvPr>
              <p:cNvGrpSpPr/>
              <p:nvPr/>
            </p:nvGrpSpPr>
            <p:grpSpPr>
              <a:xfrm>
                <a:off x="-320212" y="1658102"/>
                <a:ext cx="8212815" cy="6544279"/>
                <a:chOff x="4537104" y="4206657"/>
                <a:chExt cx="9275606" cy="5287138"/>
              </a:xfrm>
            </p:grpSpPr>
            <p:sp>
              <p:nvSpPr>
                <p:cNvPr id="16" name="object 16">
                  <a:extLst>
                    <a:ext uri="{FF2B5EF4-FFF2-40B4-BE49-F238E27FC236}">
                      <a16:creationId xmlns:a16="http://schemas.microsoft.com/office/drawing/2014/main" id="{62E89F5D-62B0-C447-A439-4DD8F47F59E9}"/>
                    </a:ext>
                  </a:extLst>
                </p:cNvPr>
                <p:cNvSpPr/>
                <p:nvPr/>
              </p:nvSpPr>
              <p:spPr>
                <a:xfrm>
                  <a:off x="11806493" y="6282614"/>
                  <a:ext cx="1083427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959">
                      <a:moveTo>
                        <a:pt x="0" y="0"/>
                      </a:moveTo>
                      <a:lnTo>
                        <a:pt x="1203586" y="0"/>
                      </a:lnTo>
                    </a:path>
                  </a:pathLst>
                </a:custGeom>
                <a:ln w="17810">
                  <a:solidFill>
                    <a:srgbClr val="38AEFF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572"/>
                </a:p>
              </p:txBody>
            </p:sp>
            <p:sp>
              <p:nvSpPr>
                <p:cNvPr id="17" name="object 29">
                  <a:extLst>
                    <a:ext uri="{FF2B5EF4-FFF2-40B4-BE49-F238E27FC236}">
                      <a16:creationId xmlns:a16="http://schemas.microsoft.com/office/drawing/2014/main" id="{F0F7E408-0E60-3C4E-806E-80661C591A13}"/>
                    </a:ext>
                  </a:extLst>
                </p:cNvPr>
                <p:cNvSpPr/>
                <p:nvPr/>
              </p:nvSpPr>
              <p:spPr>
                <a:xfrm>
                  <a:off x="12044506" y="6274593"/>
                  <a:ext cx="845075" cy="16026"/>
                </a:xfrm>
                <a:prstGeom prst="rect">
                  <a:avLst/>
                </a:prstGeom>
                <a:blipFill>
                  <a:blip r:embed="rId4" cstate="email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a:blipFill>
              </p:spPr>
              <p:txBody>
                <a:bodyPr wrap="square" lIns="0" tIns="0" rIns="0" bIns="0" rtlCol="0"/>
                <a:lstStyle/>
                <a:p>
                  <a:endParaRPr sz="572"/>
                </a:p>
              </p:txBody>
            </p:sp>
            <p:sp>
              <p:nvSpPr>
                <p:cNvPr id="18" name="object 33">
                  <a:extLst>
                    <a:ext uri="{FF2B5EF4-FFF2-40B4-BE49-F238E27FC236}">
                      <a16:creationId xmlns:a16="http://schemas.microsoft.com/office/drawing/2014/main" id="{90AFED4B-FA3B-0A42-B86B-814F41D41C2B}"/>
                    </a:ext>
                  </a:extLst>
                </p:cNvPr>
                <p:cNvSpPr/>
                <p:nvPr/>
              </p:nvSpPr>
              <p:spPr>
                <a:xfrm>
                  <a:off x="4537104" y="4206657"/>
                  <a:ext cx="9275606" cy="5287138"/>
                </a:xfrm>
                <a:prstGeom prst="rect">
                  <a:avLst/>
                </a:prstGeom>
                <a:blipFill>
                  <a:blip r:embed="rId5" cstate="email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a:blipFill>
              </p:spPr>
              <p:txBody>
                <a:bodyPr wrap="square" lIns="0" tIns="0" rIns="0" bIns="0" rtlCol="0"/>
                <a:lstStyle/>
                <a:p>
                  <a:endParaRPr sz="572"/>
                </a:p>
              </p:txBody>
            </p:sp>
          </p:grpSp>
          <p:sp>
            <p:nvSpPr>
              <p:cNvPr id="12" name="object 37">
                <a:extLst>
                  <a:ext uri="{FF2B5EF4-FFF2-40B4-BE49-F238E27FC236}">
                    <a16:creationId xmlns:a16="http://schemas.microsoft.com/office/drawing/2014/main" id="{703E49CD-12A4-6745-86F0-8F0463DB45FA}"/>
                  </a:ext>
                </a:extLst>
              </p:cNvPr>
              <p:cNvSpPr/>
              <p:nvPr/>
            </p:nvSpPr>
            <p:spPr>
              <a:xfrm>
                <a:off x="272764" y="1629355"/>
                <a:ext cx="341781" cy="32220"/>
              </a:xfrm>
              <a:prstGeom prst="rect">
                <a:avLst/>
              </a:prstGeom>
              <a:blipFill>
                <a:blip r:embed="rId6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sz="572"/>
              </a:p>
            </p:txBody>
          </p:sp>
          <p:sp>
            <p:nvSpPr>
              <p:cNvPr id="13" name="object 38">
                <a:extLst>
                  <a:ext uri="{FF2B5EF4-FFF2-40B4-BE49-F238E27FC236}">
                    <a16:creationId xmlns:a16="http://schemas.microsoft.com/office/drawing/2014/main" id="{89773ABA-ED31-6143-9F19-831D9CFCCB28}"/>
                  </a:ext>
                </a:extLst>
              </p:cNvPr>
              <p:cNvSpPr/>
              <p:nvPr/>
            </p:nvSpPr>
            <p:spPr>
              <a:xfrm>
                <a:off x="694071" y="1629357"/>
                <a:ext cx="341773" cy="32220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sz="572"/>
              </a:p>
            </p:txBody>
          </p:sp>
          <p:sp>
            <p:nvSpPr>
              <p:cNvPr id="14" name="object 39">
                <a:extLst>
                  <a:ext uri="{FF2B5EF4-FFF2-40B4-BE49-F238E27FC236}">
                    <a16:creationId xmlns:a16="http://schemas.microsoft.com/office/drawing/2014/main" id="{CEB9169F-D12A-A044-81D0-7F325AD05EDD}"/>
                  </a:ext>
                </a:extLst>
              </p:cNvPr>
              <p:cNvSpPr/>
              <p:nvPr/>
            </p:nvSpPr>
            <p:spPr>
              <a:xfrm>
                <a:off x="-315684" y="2224389"/>
                <a:ext cx="50806" cy="369383"/>
              </a:xfrm>
              <a:prstGeom prst="rect">
                <a:avLst/>
              </a:prstGeom>
              <a:blipFill>
                <a:blip r:embed="rId8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sz="572"/>
              </a:p>
            </p:txBody>
          </p:sp>
        </p:grpSp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ED7EB6B3-49D3-1642-BA18-DB20C3AF210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31166" y="1806956"/>
              <a:ext cx="4219414" cy="3147817"/>
            </a:xfrm>
            <a:prstGeom prst="rect">
              <a:avLst/>
            </a:prstGeom>
            <a:effectLst/>
          </p:spPr>
        </p:pic>
      </p:grpSp>
      <p:sp>
        <p:nvSpPr>
          <p:cNvPr id="21" name="object 55">
            <a:extLst>
              <a:ext uri="{FF2B5EF4-FFF2-40B4-BE49-F238E27FC236}">
                <a16:creationId xmlns:a16="http://schemas.microsoft.com/office/drawing/2014/main" id="{5F383F15-E30B-354E-9CA3-044FD2DB251A}"/>
              </a:ext>
            </a:extLst>
          </p:cNvPr>
          <p:cNvSpPr txBox="1"/>
          <p:nvPr/>
        </p:nvSpPr>
        <p:spPr>
          <a:xfrm>
            <a:off x="681526" y="2255033"/>
            <a:ext cx="3617768" cy="833663"/>
          </a:xfrm>
          <a:prstGeom prst="rect">
            <a:avLst/>
          </a:prstGeom>
          <a:solidFill>
            <a:srgbClr val="38AEFF"/>
          </a:solidFill>
        </p:spPr>
        <p:txBody>
          <a:bodyPr vert="horz" wrap="square" lIns="72000" tIns="108000" rIns="72000" bIns="108000" rtlCol="0">
            <a:spAutoFit/>
          </a:bodyPr>
          <a:lstStyle/>
          <a:p>
            <a:pPr marL="55443">
              <a:spcBef>
                <a:spcPts val="27"/>
              </a:spcBef>
            </a:pPr>
            <a:r>
              <a:rPr lang="ru-RU" sz="2000" b="1" dirty="0">
                <a:solidFill>
                  <a:schemeClr val="bg1"/>
                </a:solidFill>
                <a:latin typeface="Gilroy Light" pitchFamily="2" charset="0"/>
                <a:cs typeface="Calibri"/>
              </a:rPr>
              <a:t>Фиксация места опыта на поле</a:t>
            </a:r>
            <a:endParaRPr sz="2000" b="1" dirty="0">
              <a:solidFill>
                <a:schemeClr val="bg1"/>
              </a:solidFill>
              <a:latin typeface="Gilroy Light" pitchFamily="2" charset="0"/>
              <a:cs typeface="Calibri"/>
            </a:endParaRPr>
          </a:p>
        </p:txBody>
      </p:sp>
      <p:sp>
        <p:nvSpPr>
          <p:cNvPr id="23" name="object 26">
            <a:extLst>
              <a:ext uri="{FF2B5EF4-FFF2-40B4-BE49-F238E27FC236}">
                <a16:creationId xmlns:a16="http://schemas.microsoft.com/office/drawing/2014/main" id="{E1446CAC-FF45-FF46-BF3E-51355BDAA224}"/>
              </a:ext>
            </a:extLst>
          </p:cNvPr>
          <p:cNvSpPr txBox="1"/>
          <p:nvPr/>
        </p:nvSpPr>
        <p:spPr>
          <a:xfrm>
            <a:off x="1319091" y="3401525"/>
            <a:ext cx="4091749" cy="679774"/>
          </a:xfrm>
          <a:prstGeom prst="rect">
            <a:avLst/>
          </a:prstGeom>
          <a:solidFill>
            <a:srgbClr val="5AD76C"/>
          </a:solidFill>
        </p:spPr>
        <p:txBody>
          <a:bodyPr vert="horz" wrap="square" lIns="72000" tIns="108000" rIns="72000" bIns="108000" rtlCol="0">
            <a:spAutoFit/>
          </a:bodyPr>
          <a:lstStyle/>
          <a:p>
            <a:pPr marL="76234" algn="r">
              <a:lnSpc>
                <a:spcPts val="1806"/>
              </a:lnSpc>
            </a:pPr>
            <a:r>
              <a:rPr lang="ru-RU" b="1" spc="14" dirty="0">
                <a:solidFill>
                  <a:srgbClr val="FFFFFF"/>
                </a:solidFill>
                <a:latin typeface="Gilroy Light" pitchFamily="2" charset="0"/>
                <a:cs typeface="Calibri"/>
              </a:rPr>
              <a:t>Результаты всех осмотров и тех. операции по каждой делянке.</a:t>
            </a:r>
            <a:endParaRPr lang="en" dirty="0">
              <a:latin typeface="Gilroy Light" pitchFamily="2" charset="0"/>
              <a:cs typeface="Calibri"/>
            </a:endParaRPr>
          </a:p>
        </p:txBody>
      </p: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EF1A2084-49AC-B64B-94EC-4CDE4D6749AC}"/>
              </a:ext>
            </a:extLst>
          </p:cNvPr>
          <p:cNvCxnSpPr>
            <a:cxnSpLocks/>
            <a:stCxn id="21" idx="3"/>
          </p:cNvCxnSpPr>
          <p:nvPr/>
        </p:nvCxnSpPr>
        <p:spPr>
          <a:xfrm flipV="1">
            <a:off x="4299294" y="2376849"/>
            <a:ext cx="5446098" cy="295016"/>
          </a:xfrm>
          <a:prstGeom prst="straightConnector1">
            <a:avLst/>
          </a:prstGeom>
          <a:ln w="57150">
            <a:solidFill>
              <a:schemeClr val="bg1"/>
            </a:solidFill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B4AD3AD1-A7A1-5F4C-A4E5-26188A2051E9}"/>
              </a:ext>
            </a:extLst>
          </p:cNvPr>
          <p:cNvCxnSpPr>
            <a:cxnSpLocks/>
            <a:stCxn id="21" idx="3"/>
          </p:cNvCxnSpPr>
          <p:nvPr/>
        </p:nvCxnSpPr>
        <p:spPr>
          <a:xfrm flipV="1">
            <a:off x="4299294" y="2376849"/>
            <a:ext cx="5446098" cy="295016"/>
          </a:xfrm>
          <a:prstGeom prst="straightConnector1">
            <a:avLst/>
          </a:prstGeom>
          <a:ln w="22225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30133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object 20"/>
          <p:cNvSpPr txBox="1">
            <a:spLocks noGrp="1"/>
          </p:cNvSpPr>
          <p:nvPr>
            <p:ph type="title"/>
          </p:nvPr>
        </p:nvSpPr>
        <p:spPr>
          <a:xfrm>
            <a:off x="4318000" y="849457"/>
            <a:ext cx="7410525" cy="451364"/>
          </a:xfrm>
          <a:prstGeom prst="rect">
            <a:avLst/>
          </a:prstGeom>
        </p:spPr>
        <p:txBody>
          <a:bodyPr vert="horz" wrap="square" lIns="0" tIns="8087" rIns="0" bIns="0" rtlCol="0" anchor="ctr">
            <a:spAutoFit/>
          </a:bodyPr>
          <a:lstStyle/>
          <a:p>
            <a:r>
              <a:rPr lang="ru-RU" sz="3200" dirty="0">
                <a:solidFill>
                  <a:srgbClr val="00B0F0"/>
                </a:solidFill>
                <a:latin typeface="Gilroy Light" pitchFamily="2" charset="0"/>
              </a:rPr>
              <a:t>С чего начать?</a:t>
            </a:r>
            <a:endParaRPr lang="ru-RU" sz="2911" dirty="0">
              <a:solidFill>
                <a:srgbClr val="23AEFF"/>
              </a:solidFill>
              <a:latin typeface="Gilroy Light" pitchFamily="2" charset="0"/>
            </a:endParaRPr>
          </a:p>
        </p:txBody>
      </p:sp>
      <p:pic>
        <p:nvPicPr>
          <p:cNvPr id="28" name="Google Shape;131;p1">
            <a:extLst>
              <a:ext uri="{FF2B5EF4-FFF2-40B4-BE49-F238E27FC236}">
                <a16:creationId xmlns:a16="http://schemas.microsoft.com/office/drawing/2014/main" id="{E1AFAF04-7882-2148-A762-679F20F4922E}"/>
              </a:ext>
            </a:extLst>
          </p:cNvPr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51380" r="-1" b="212"/>
          <a:stretch/>
        </p:blipFill>
        <p:spPr>
          <a:xfrm rot="-5400000">
            <a:off x="5993213" y="659184"/>
            <a:ext cx="206226" cy="12191352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object 19">
            <a:extLst>
              <a:ext uri="{FF2B5EF4-FFF2-40B4-BE49-F238E27FC236}">
                <a16:creationId xmlns:a16="http://schemas.microsoft.com/office/drawing/2014/main" id="{C339DFE1-C3FF-A046-8B71-50F6000AAD0D}"/>
              </a:ext>
            </a:extLst>
          </p:cNvPr>
          <p:cNvSpPr/>
          <p:nvPr/>
        </p:nvSpPr>
        <p:spPr>
          <a:xfrm>
            <a:off x="10439401" y="304800"/>
            <a:ext cx="1289124" cy="311192"/>
          </a:xfrm>
          <a:custGeom>
            <a:avLst/>
            <a:gdLst/>
            <a:ahLst/>
            <a:cxnLst/>
            <a:rect l="l" t="t" r="r" b="b"/>
            <a:pathLst>
              <a:path w="2362200" h="570230">
                <a:moveTo>
                  <a:pt x="1356744" y="124687"/>
                </a:moveTo>
                <a:lnTo>
                  <a:pt x="1311598" y="130428"/>
                </a:lnTo>
                <a:lnTo>
                  <a:pt x="1271788" y="146715"/>
                </a:lnTo>
                <a:lnTo>
                  <a:pt x="1238594" y="172146"/>
                </a:lnTo>
                <a:lnTo>
                  <a:pt x="1213298" y="205319"/>
                </a:lnTo>
                <a:lnTo>
                  <a:pt x="1197181" y="244831"/>
                </a:lnTo>
                <a:lnTo>
                  <a:pt x="1191523" y="289279"/>
                </a:lnTo>
                <a:lnTo>
                  <a:pt x="1197181" y="333731"/>
                </a:lnTo>
                <a:lnTo>
                  <a:pt x="1213298" y="373246"/>
                </a:lnTo>
                <a:lnTo>
                  <a:pt x="1238594" y="406420"/>
                </a:lnTo>
                <a:lnTo>
                  <a:pt x="1271788" y="431853"/>
                </a:lnTo>
                <a:lnTo>
                  <a:pt x="1311598" y="448140"/>
                </a:lnTo>
                <a:lnTo>
                  <a:pt x="1356744" y="453881"/>
                </a:lnTo>
                <a:lnTo>
                  <a:pt x="1400796" y="448140"/>
                </a:lnTo>
                <a:lnTo>
                  <a:pt x="1440056" y="431903"/>
                </a:lnTo>
                <a:lnTo>
                  <a:pt x="1472917" y="406535"/>
                </a:lnTo>
                <a:lnTo>
                  <a:pt x="1497650" y="373454"/>
                </a:lnTo>
                <a:lnTo>
                  <a:pt x="1476967" y="361612"/>
                </a:lnTo>
                <a:lnTo>
                  <a:pt x="1355497" y="361612"/>
                </a:lnTo>
                <a:lnTo>
                  <a:pt x="1327389" y="356360"/>
                </a:lnTo>
                <a:lnTo>
                  <a:pt x="1305068" y="341579"/>
                </a:lnTo>
                <a:lnTo>
                  <a:pt x="1290348" y="318732"/>
                </a:lnTo>
                <a:lnTo>
                  <a:pt x="1285039" y="289279"/>
                </a:lnTo>
                <a:lnTo>
                  <a:pt x="1290348" y="259832"/>
                </a:lnTo>
                <a:lnTo>
                  <a:pt x="1305068" y="236987"/>
                </a:lnTo>
                <a:lnTo>
                  <a:pt x="1327389" y="222208"/>
                </a:lnTo>
                <a:lnTo>
                  <a:pt x="1355497" y="216956"/>
                </a:lnTo>
                <a:lnTo>
                  <a:pt x="1476167" y="216956"/>
                </a:lnTo>
                <a:lnTo>
                  <a:pt x="1497650" y="204496"/>
                </a:lnTo>
                <a:lnTo>
                  <a:pt x="1472830" y="171772"/>
                </a:lnTo>
                <a:lnTo>
                  <a:pt x="1439825" y="146588"/>
                </a:lnTo>
                <a:lnTo>
                  <a:pt x="1400506" y="130406"/>
                </a:lnTo>
                <a:lnTo>
                  <a:pt x="1356744" y="124687"/>
                </a:lnTo>
                <a:close/>
              </a:path>
              <a:path w="2362200" h="570230">
                <a:moveTo>
                  <a:pt x="1659719" y="124687"/>
                </a:moveTo>
                <a:lnTo>
                  <a:pt x="1615657" y="130428"/>
                </a:lnTo>
                <a:lnTo>
                  <a:pt x="1576150" y="146715"/>
                </a:lnTo>
                <a:lnTo>
                  <a:pt x="1542739" y="172146"/>
                </a:lnTo>
                <a:lnTo>
                  <a:pt x="1516966" y="205319"/>
                </a:lnTo>
                <a:lnTo>
                  <a:pt x="1500372" y="244831"/>
                </a:lnTo>
                <a:lnTo>
                  <a:pt x="1494498" y="289279"/>
                </a:lnTo>
                <a:lnTo>
                  <a:pt x="1500372" y="333731"/>
                </a:lnTo>
                <a:lnTo>
                  <a:pt x="1516966" y="373246"/>
                </a:lnTo>
                <a:lnTo>
                  <a:pt x="1542739" y="406420"/>
                </a:lnTo>
                <a:lnTo>
                  <a:pt x="1576150" y="431853"/>
                </a:lnTo>
                <a:lnTo>
                  <a:pt x="1615657" y="448140"/>
                </a:lnTo>
                <a:lnTo>
                  <a:pt x="1659719" y="453881"/>
                </a:lnTo>
                <a:lnTo>
                  <a:pt x="1703780" y="448140"/>
                </a:lnTo>
                <a:lnTo>
                  <a:pt x="1743285" y="431853"/>
                </a:lnTo>
                <a:lnTo>
                  <a:pt x="1776693" y="406420"/>
                </a:lnTo>
                <a:lnTo>
                  <a:pt x="1802463" y="373246"/>
                </a:lnTo>
                <a:lnTo>
                  <a:pt x="1806825" y="362858"/>
                </a:lnTo>
                <a:lnTo>
                  <a:pt x="1659719" y="362858"/>
                </a:lnTo>
                <a:lnTo>
                  <a:pt x="1631419" y="357586"/>
                </a:lnTo>
                <a:lnTo>
                  <a:pt x="1608670" y="342670"/>
                </a:lnTo>
                <a:lnTo>
                  <a:pt x="1593519" y="319452"/>
                </a:lnTo>
                <a:lnTo>
                  <a:pt x="1588014" y="289279"/>
                </a:lnTo>
                <a:lnTo>
                  <a:pt x="1593519" y="259113"/>
                </a:lnTo>
                <a:lnTo>
                  <a:pt x="1608670" y="235902"/>
                </a:lnTo>
                <a:lnTo>
                  <a:pt x="1631419" y="220990"/>
                </a:lnTo>
                <a:lnTo>
                  <a:pt x="1659719" y="215721"/>
                </a:lnTo>
                <a:lnTo>
                  <a:pt x="1806831" y="215721"/>
                </a:lnTo>
                <a:lnTo>
                  <a:pt x="1802463" y="205319"/>
                </a:lnTo>
                <a:lnTo>
                  <a:pt x="1776693" y="172146"/>
                </a:lnTo>
                <a:lnTo>
                  <a:pt x="1743285" y="146715"/>
                </a:lnTo>
                <a:lnTo>
                  <a:pt x="1703780" y="130428"/>
                </a:lnTo>
                <a:lnTo>
                  <a:pt x="1659719" y="124687"/>
                </a:lnTo>
                <a:close/>
              </a:path>
              <a:path w="2362200" h="570230">
                <a:moveTo>
                  <a:pt x="1806831" y="215721"/>
                </a:moveTo>
                <a:lnTo>
                  <a:pt x="1659719" y="215721"/>
                </a:lnTo>
                <a:lnTo>
                  <a:pt x="1688016" y="220990"/>
                </a:lnTo>
                <a:lnTo>
                  <a:pt x="1710762" y="235902"/>
                </a:lnTo>
                <a:lnTo>
                  <a:pt x="1725909" y="259113"/>
                </a:lnTo>
                <a:lnTo>
                  <a:pt x="1731413" y="289279"/>
                </a:lnTo>
                <a:lnTo>
                  <a:pt x="1725909" y="319452"/>
                </a:lnTo>
                <a:lnTo>
                  <a:pt x="1710762" y="342670"/>
                </a:lnTo>
                <a:lnTo>
                  <a:pt x="1688016" y="357586"/>
                </a:lnTo>
                <a:lnTo>
                  <a:pt x="1659719" y="362858"/>
                </a:lnTo>
                <a:lnTo>
                  <a:pt x="1806825" y="362858"/>
                </a:lnTo>
                <a:lnTo>
                  <a:pt x="1819055" y="333731"/>
                </a:lnTo>
                <a:lnTo>
                  <a:pt x="1824928" y="289279"/>
                </a:lnTo>
                <a:lnTo>
                  <a:pt x="1819055" y="244831"/>
                </a:lnTo>
                <a:lnTo>
                  <a:pt x="1806831" y="215721"/>
                </a:lnTo>
                <a:close/>
              </a:path>
              <a:path w="2362200" h="570230">
                <a:moveTo>
                  <a:pt x="1415977" y="326691"/>
                </a:moveTo>
                <a:lnTo>
                  <a:pt x="1406175" y="341353"/>
                </a:lnTo>
                <a:lnTo>
                  <a:pt x="1392283" y="352334"/>
                </a:lnTo>
                <a:lnTo>
                  <a:pt x="1375118" y="359224"/>
                </a:lnTo>
                <a:lnTo>
                  <a:pt x="1355497" y="361612"/>
                </a:lnTo>
                <a:lnTo>
                  <a:pt x="1476967" y="361612"/>
                </a:lnTo>
                <a:lnTo>
                  <a:pt x="1415977" y="326691"/>
                </a:lnTo>
                <a:close/>
              </a:path>
              <a:path w="2362200" h="570230">
                <a:moveTo>
                  <a:pt x="1476167" y="216956"/>
                </a:moveTo>
                <a:lnTo>
                  <a:pt x="1355497" y="216956"/>
                </a:lnTo>
                <a:lnTo>
                  <a:pt x="1375031" y="219344"/>
                </a:lnTo>
                <a:lnTo>
                  <a:pt x="1392051" y="226232"/>
                </a:lnTo>
                <a:lnTo>
                  <a:pt x="1405915" y="237210"/>
                </a:lnTo>
                <a:lnTo>
                  <a:pt x="1415977" y="251866"/>
                </a:lnTo>
                <a:lnTo>
                  <a:pt x="1476167" y="216956"/>
                </a:lnTo>
                <a:close/>
              </a:path>
              <a:path w="2362200" h="570230">
                <a:moveTo>
                  <a:pt x="2297458" y="223197"/>
                </a:moveTo>
                <a:lnTo>
                  <a:pt x="2203943" y="223197"/>
                </a:lnTo>
                <a:lnTo>
                  <a:pt x="2203943" y="333550"/>
                </a:lnTo>
                <a:lnTo>
                  <a:pt x="2208616" y="379871"/>
                </a:lnTo>
                <a:lnTo>
                  <a:pt x="2224273" y="414131"/>
                </a:lnTo>
                <a:lnTo>
                  <a:pt x="2253368" y="436391"/>
                </a:lnTo>
                <a:lnTo>
                  <a:pt x="2298354" y="446710"/>
                </a:lnTo>
                <a:lnTo>
                  <a:pt x="2361687" y="445148"/>
                </a:lnTo>
                <a:lnTo>
                  <a:pt x="2361687" y="360992"/>
                </a:lnTo>
                <a:lnTo>
                  <a:pt x="2334291" y="360992"/>
                </a:lnTo>
                <a:lnTo>
                  <a:pt x="2314141" y="357943"/>
                </a:lnTo>
                <a:lnTo>
                  <a:pt x="2301707" y="349398"/>
                </a:lnTo>
                <a:lnTo>
                  <a:pt x="2297458" y="333550"/>
                </a:lnTo>
                <a:lnTo>
                  <a:pt x="2297458" y="223197"/>
                </a:lnTo>
                <a:close/>
              </a:path>
              <a:path w="2362200" h="570230">
                <a:moveTo>
                  <a:pt x="2361687" y="360355"/>
                </a:moveTo>
                <a:lnTo>
                  <a:pt x="2334291" y="360992"/>
                </a:lnTo>
                <a:lnTo>
                  <a:pt x="2361687" y="360992"/>
                </a:lnTo>
                <a:lnTo>
                  <a:pt x="2361687" y="360355"/>
                </a:lnTo>
                <a:close/>
              </a:path>
              <a:path w="2362200" h="570230">
                <a:moveTo>
                  <a:pt x="2361687" y="133420"/>
                </a:moveTo>
                <a:lnTo>
                  <a:pt x="2154060" y="133420"/>
                </a:lnTo>
                <a:lnTo>
                  <a:pt x="2154060" y="223197"/>
                </a:lnTo>
                <a:lnTo>
                  <a:pt x="2361687" y="223197"/>
                </a:lnTo>
                <a:lnTo>
                  <a:pt x="2361687" y="133420"/>
                </a:lnTo>
                <a:close/>
              </a:path>
              <a:path w="2362200" h="570230">
                <a:moveTo>
                  <a:pt x="2297458" y="46134"/>
                </a:moveTo>
                <a:lnTo>
                  <a:pt x="2203943" y="74186"/>
                </a:lnTo>
                <a:lnTo>
                  <a:pt x="2203943" y="133420"/>
                </a:lnTo>
                <a:lnTo>
                  <a:pt x="2297458" y="133420"/>
                </a:lnTo>
                <a:lnTo>
                  <a:pt x="2297458" y="46134"/>
                </a:lnTo>
                <a:close/>
              </a:path>
              <a:path w="2362200" h="570230">
                <a:moveTo>
                  <a:pt x="1935888" y="133420"/>
                </a:moveTo>
                <a:lnTo>
                  <a:pt x="1842362" y="133420"/>
                </a:lnTo>
                <a:lnTo>
                  <a:pt x="1842362" y="324817"/>
                </a:lnTo>
                <a:lnTo>
                  <a:pt x="1851725" y="380490"/>
                </a:lnTo>
                <a:lnTo>
                  <a:pt x="1877044" y="420911"/>
                </a:lnTo>
                <a:lnTo>
                  <a:pt x="1914172" y="445550"/>
                </a:lnTo>
                <a:lnTo>
                  <a:pt x="1958956" y="453881"/>
                </a:lnTo>
                <a:lnTo>
                  <a:pt x="1987875" y="451182"/>
                </a:lnTo>
                <a:lnTo>
                  <a:pt x="2012649" y="443515"/>
                </a:lnTo>
                <a:lnTo>
                  <a:pt x="2032866" y="431520"/>
                </a:lnTo>
                <a:lnTo>
                  <a:pt x="2048115" y="415840"/>
                </a:lnTo>
                <a:lnTo>
                  <a:pt x="2141631" y="415840"/>
                </a:lnTo>
                <a:lnTo>
                  <a:pt x="2141631" y="367842"/>
                </a:lnTo>
                <a:lnTo>
                  <a:pt x="1990127" y="367842"/>
                </a:lnTo>
                <a:lnTo>
                  <a:pt x="1969028" y="364412"/>
                </a:lnTo>
                <a:lnTo>
                  <a:pt x="1951786" y="353968"/>
                </a:lnTo>
                <a:lnTo>
                  <a:pt x="1940155" y="336275"/>
                </a:lnTo>
                <a:lnTo>
                  <a:pt x="1935888" y="311100"/>
                </a:lnTo>
                <a:lnTo>
                  <a:pt x="1935888" y="133420"/>
                </a:lnTo>
                <a:close/>
              </a:path>
              <a:path w="2362200" h="570230">
                <a:moveTo>
                  <a:pt x="2141631" y="415840"/>
                </a:moveTo>
                <a:lnTo>
                  <a:pt x="2048115" y="415840"/>
                </a:lnTo>
                <a:lnTo>
                  <a:pt x="2048115" y="445148"/>
                </a:lnTo>
                <a:lnTo>
                  <a:pt x="2141631" y="445148"/>
                </a:lnTo>
                <a:lnTo>
                  <a:pt x="2141631" y="415840"/>
                </a:lnTo>
                <a:close/>
              </a:path>
              <a:path w="2362200" h="570230">
                <a:moveTo>
                  <a:pt x="2141631" y="133420"/>
                </a:moveTo>
                <a:lnTo>
                  <a:pt x="2048115" y="133420"/>
                </a:lnTo>
                <a:lnTo>
                  <a:pt x="2048115" y="303624"/>
                </a:lnTo>
                <a:lnTo>
                  <a:pt x="2043877" y="332330"/>
                </a:lnTo>
                <a:lnTo>
                  <a:pt x="2031981" y="352330"/>
                </a:lnTo>
                <a:lnTo>
                  <a:pt x="2013655" y="364032"/>
                </a:lnTo>
                <a:lnTo>
                  <a:pt x="1990127" y="367842"/>
                </a:lnTo>
                <a:lnTo>
                  <a:pt x="2141631" y="367842"/>
                </a:lnTo>
                <a:lnTo>
                  <a:pt x="2141631" y="133420"/>
                </a:lnTo>
                <a:close/>
              </a:path>
              <a:path w="2362200" h="570230">
                <a:moveTo>
                  <a:pt x="716920" y="133420"/>
                </a:moveTo>
                <a:lnTo>
                  <a:pt x="648367" y="133420"/>
                </a:lnTo>
                <a:lnTo>
                  <a:pt x="626556" y="163387"/>
                </a:lnTo>
                <a:lnTo>
                  <a:pt x="738124" y="430814"/>
                </a:lnTo>
                <a:lnTo>
                  <a:pt x="726297" y="454943"/>
                </a:lnTo>
                <a:lnTo>
                  <a:pt x="710378" y="470949"/>
                </a:lnTo>
                <a:lnTo>
                  <a:pt x="688849" y="479823"/>
                </a:lnTo>
                <a:lnTo>
                  <a:pt x="660189" y="482561"/>
                </a:lnTo>
                <a:lnTo>
                  <a:pt x="660189" y="569846"/>
                </a:lnTo>
                <a:lnTo>
                  <a:pt x="708834" y="567099"/>
                </a:lnTo>
                <a:lnTo>
                  <a:pt x="750386" y="553099"/>
                </a:lnTo>
                <a:lnTo>
                  <a:pt x="785383" y="527068"/>
                </a:lnTo>
                <a:lnTo>
                  <a:pt x="814364" y="488227"/>
                </a:lnTo>
                <a:lnTo>
                  <a:pt x="837869" y="435798"/>
                </a:lnTo>
                <a:lnTo>
                  <a:pt x="877218" y="324199"/>
                </a:lnTo>
                <a:lnTo>
                  <a:pt x="786122" y="324199"/>
                </a:lnTo>
                <a:lnTo>
                  <a:pt x="716920" y="133420"/>
                </a:lnTo>
                <a:close/>
              </a:path>
              <a:path w="2362200" h="570230">
                <a:moveTo>
                  <a:pt x="931563" y="296137"/>
                </a:moveTo>
                <a:lnTo>
                  <a:pt x="931364" y="296252"/>
                </a:lnTo>
                <a:lnTo>
                  <a:pt x="891177" y="411641"/>
                </a:lnTo>
                <a:lnTo>
                  <a:pt x="916637" y="429395"/>
                </a:lnTo>
                <a:lnTo>
                  <a:pt x="946617" y="442676"/>
                </a:lnTo>
                <a:lnTo>
                  <a:pt x="981109" y="450999"/>
                </a:lnTo>
                <a:lnTo>
                  <a:pt x="1020105" y="453881"/>
                </a:lnTo>
                <a:lnTo>
                  <a:pt x="1073351" y="448021"/>
                </a:lnTo>
                <a:lnTo>
                  <a:pt x="1118101" y="430939"/>
                </a:lnTo>
                <a:lnTo>
                  <a:pt x="1152437" y="403381"/>
                </a:lnTo>
                <a:lnTo>
                  <a:pt x="1174443" y="366097"/>
                </a:lnTo>
                <a:lnTo>
                  <a:pt x="1176033" y="356617"/>
                </a:lnTo>
                <a:lnTo>
                  <a:pt x="1023214" y="356617"/>
                </a:lnTo>
                <a:lnTo>
                  <a:pt x="990307" y="352253"/>
                </a:lnTo>
                <a:lnTo>
                  <a:pt x="964765" y="339939"/>
                </a:lnTo>
                <a:lnTo>
                  <a:pt x="945534" y="320845"/>
                </a:lnTo>
                <a:lnTo>
                  <a:pt x="931563" y="296137"/>
                </a:lnTo>
                <a:close/>
              </a:path>
              <a:path w="2362200" h="570230">
                <a:moveTo>
                  <a:pt x="445745" y="8722"/>
                </a:moveTo>
                <a:lnTo>
                  <a:pt x="352230" y="8722"/>
                </a:lnTo>
                <a:lnTo>
                  <a:pt x="352230" y="445148"/>
                </a:lnTo>
                <a:lnTo>
                  <a:pt x="445745" y="445148"/>
                </a:lnTo>
                <a:lnTo>
                  <a:pt x="445745" y="307372"/>
                </a:lnTo>
                <a:lnTo>
                  <a:pt x="548439" y="307372"/>
                </a:lnTo>
                <a:lnTo>
                  <a:pt x="534905" y="289279"/>
                </a:lnTo>
                <a:lnTo>
                  <a:pt x="548969" y="269960"/>
                </a:lnTo>
                <a:lnTo>
                  <a:pt x="445745" y="269960"/>
                </a:lnTo>
                <a:lnTo>
                  <a:pt x="445745" y="8722"/>
                </a:lnTo>
                <a:close/>
              </a:path>
              <a:path w="2362200" h="570230">
                <a:moveTo>
                  <a:pt x="548439" y="307372"/>
                </a:moveTo>
                <a:lnTo>
                  <a:pt x="445745" y="307372"/>
                </a:lnTo>
                <a:lnTo>
                  <a:pt x="545501" y="445148"/>
                </a:lnTo>
                <a:lnTo>
                  <a:pt x="651498" y="445148"/>
                </a:lnTo>
                <a:lnTo>
                  <a:pt x="548439" y="307372"/>
                </a:lnTo>
                <a:close/>
              </a:path>
              <a:path w="2362200" h="570230">
                <a:moveTo>
                  <a:pt x="1010126" y="0"/>
                </a:moveTo>
                <a:lnTo>
                  <a:pt x="963175" y="6491"/>
                </a:lnTo>
                <a:lnTo>
                  <a:pt x="921283" y="25457"/>
                </a:lnTo>
                <a:lnTo>
                  <a:pt x="888309" y="56136"/>
                </a:lnTo>
                <a:lnTo>
                  <a:pt x="868109" y="97766"/>
                </a:lnTo>
                <a:lnTo>
                  <a:pt x="915019" y="232464"/>
                </a:lnTo>
                <a:lnTo>
                  <a:pt x="932592" y="243045"/>
                </a:lnTo>
                <a:lnTo>
                  <a:pt x="951579" y="251913"/>
                </a:lnTo>
                <a:lnTo>
                  <a:pt x="971542" y="259336"/>
                </a:lnTo>
                <a:lnTo>
                  <a:pt x="1033786" y="278118"/>
                </a:lnTo>
                <a:lnTo>
                  <a:pt x="1061794" y="290064"/>
                </a:lnTo>
                <a:lnTo>
                  <a:pt x="1077528" y="303643"/>
                </a:lnTo>
                <a:lnTo>
                  <a:pt x="1082448" y="321079"/>
                </a:lnTo>
                <a:lnTo>
                  <a:pt x="1079857" y="333735"/>
                </a:lnTo>
                <a:lnTo>
                  <a:pt x="1070603" y="345162"/>
                </a:lnTo>
                <a:lnTo>
                  <a:pt x="1052463" y="353432"/>
                </a:lnTo>
                <a:lnTo>
                  <a:pt x="1023214" y="356617"/>
                </a:lnTo>
                <a:lnTo>
                  <a:pt x="1176033" y="356617"/>
                </a:lnTo>
                <a:lnTo>
                  <a:pt x="1173959" y="272247"/>
                </a:lnTo>
                <a:lnTo>
                  <a:pt x="1151858" y="238096"/>
                </a:lnTo>
                <a:lnTo>
                  <a:pt x="1119851" y="214210"/>
                </a:lnTo>
                <a:lnTo>
                  <a:pt x="1081890" y="197415"/>
                </a:lnTo>
                <a:lnTo>
                  <a:pt x="1041926" y="184538"/>
                </a:lnTo>
                <a:lnTo>
                  <a:pt x="1000977" y="170190"/>
                </a:lnTo>
                <a:lnTo>
                  <a:pt x="977157" y="157187"/>
                </a:lnTo>
                <a:lnTo>
                  <a:pt x="966081" y="144300"/>
                </a:lnTo>
                <a:lnTo>
                  <a:pt x="963363" y="130299"/>
                </a:lnTo>
                <a:lnTo>
                  <a:pt x="966286" y="117772"/>
                </a:lnTo>
                <a:lnTo>
                  <a:pt x="975055" y="107231"/>
                </a:lnTo>
                <a:lnTo>
                  <a:pt x="989668" y="99962"/>
                </a:lnTo>
                <a:lnTo>
                  <a:pt x="1010126" y="97253"/>
                </a:lnTo>
                <a:lnTo>
                  <a:pt x="1168898" y="97253"/>
                </a:lnTo>
                <a:lnTo>
                  <a:pt x="1141466" y="56021"/>
                </a:lnTo>
                <a:lnTo>
                  <a:pt x="1104894" y="25169"/>
                </a:lnTo>
                <a:lnTo>
                  <a:pt x="1060840" y="6360"/>
                </a:lnTo>
                <a:lnTo>
                  <a:pt x="1010126" y="0"/>
                </a:lnTo>
                <a:close/>
              </a:path>
              <a:path w="2362200" h="570230">
                <a:moveTo>
                  <a:pt x="841942" y="142498"/>
                </a:moveTo>
                <a:lnTo>
                  <a:pt x="786122" y="324199"/>
                </a:lnTo>
                <a:lnTo>
                  <a:pt x="877218" y="324199"/>
                </a:lnTo>
                <a:lnTo>
                  <a:pt x="891491" y="283719"/>
                </a:lnTo>
                <a:lnTo>
                  <a:pt x="841942" y="142498"/>
                </a:lnTo>
                <a:close/>
              </a:path>
              <a:path w="2362200" h="570230">
                <a:moveTo>
                  <a:pt x="614044" y="133420"/>
                </a:moveTo>
                <a:lnTo>
                  <a:pt x="539261" y="133420"/>
                </a:lnTo>
                <a:lnTo>
                  <a:pt x="445745" y="269960"/>
                </a:lnTo>
                <a:lnTo>
                  <a:pt x="548969" y="269960"/>
                </a:lnTo>
                <a:lnTo>
                  <a:pt x="626556" y="163387"/>
                </a:lnTo>
                <a:lnTo>
                  <a:pt x="614044" y="133420"/>
                </a:lnTo>
                <a:close/>
              </a:path>
              <a:path w="2362200" h="570230">
                <a:moveTo>
                  <a:pt x="1168898" y="97253"/>
                </a:moveTo>
                <a:lnTo>
                  <a:pt x="1010126" y="97253"/>
                </a:lnTo>
                <a:lnTo>
                  <a:pt x="1036644" y="100760"/>
                </a:lnTo>
                <a:lnTo>
                  <a:pt x="1057200" y="110814"/>
                </a:lnTo>
                <a:lnTo>
                  <a:pt x="1073080" y="126713"/>
                </a:lnTo>
                <a:lnTo>
                  <a:pt x="1085569" y="147754"/>
                </a:lnTo>
                <a:lnTo>
                  <a:pt x="1169734" y="98510"/>
                </a:lnTo>
                <a:lnTo>
                  <a:pt x="1168898" y="97253"/>
                </a:lnTo>
                <a:close/>
              </a:path>
              <a:path w="2362200" h="570230">
                <a:moveTo>
                  <a:pt x="86039" y="296137"/>
                </a:moveTo>
                <a:lnTo>
                  <a:pt x="0" y="346020"/>
                </a:lnTo>
                <a:lnTo>
                  <a:pt x="18693" y="381898"/>
                </a:lnTo>
                <a:lnTo>
                  <a:pt x="45556" y="411729"/>
                </a:lnTo>
                <a:lnTo>
                  <a:pt x="80530" y="434409"/>
                </a:lnTo>
                <a:lnTo>
                  <a:pt x="123555" y="448828"/>
                </a:lnTo>
                <a:lnTo>
                  <a:pt x="174570" y="453881"/>
                </a:lnTo>
                <a:lnTo>
                  <a:pt x="227817" y="448021"/>
                </a:lnTo>
                <a:lnTo>
                  <a:pt x="272566" y="430939"/>
                </a:lnTo>
                <a:lnTo>
                  <a:pt x="306902" y="403381"/>
                </a:lnTo>
                <a:lnTo>
                  <a:pt x="328909" y="366097"/>
                </a:lnTo>
                <a:lnTo>
                  <a:pt x="330499" y="356617"/>
                </a:lnTo>
                <a:lnTo>
                  <a:pt x="177690" y="356617"/>
                </a:lnTo>
                <a:lnTo>
                  <a:pt x="144777" y="352253"/>
                </a:lnTo>
                <a:lnTo>
                  <a:pt x="119233" y="339939"/>
                </a:lnTo>
                <a:lnTo>
                  <a:pt x="100004" y="320845"/>
                </a:lnTo>
                <a:lnTo>
                  <a:pt x="86039" y="296137"/>
                </a:lnTo>
                <a:close/>
              </a:path>
              <a:path w="2362200" h="570230">
                <a:moveTo>
                  <a:pt x="164591" y="0"/>
                </a:moveTo>
                <a:lnTo>
                  <a:pt x="120383" y="5730"/>
                </a:lnTo>
                <a:lnTo>
                  <a:pt x="80425" y="22503"/>
                </a:lnTo>
                <a:lnTo>
                  <a:pt x="47919" y="49689"/>
                </a:lnTo>
                <a:lnTo>
                  <a:pt x="26068" y="86662"/>
                </a:lnTo>
                <a:lnTo>
                  <a:pt x="18072" y="132791"/>
                </a:lnTo>
                <a:lnTo>
                  <a:pt x="29023" y="186241"/>
                </a:lnTo>
                <a:lnTo>
                  <a:pt x="57978" y="223736"/>
                </a:lnTo>
                <a:lnTo>
                  <a:pt x="99092" y="248957"/>
                </a:lnTo>
                <a:lnTo>
                  <a:pt x="146519" y="265583"/>
                </a:lnTo>
                <a:lnTo>
                  <a:pt x="188256" y="278118"/>
                </a:lnTo>
                <a:lnTo>
                  <a:pt x="216261" y="290064"/>
                </a:lnTo>
                <a:lnTo>
                  <a:pt x="231994" y="303643"/>
                </a:lnTo>
                <a:lnTo>
                  <a:pt x="236914" y="321079"/>
                </a:lnTo>
                <a:lnTo>
                  <a:pt x="234323" y="333735"/>
                </a:lnTo>
                <a:lnTo>
                  <a:pt x="225070" y="345162"/>
                </a:lnTo>
                <a:lnTo>
                  <a:pt x="206933" y="353432"/>
                </a:lnTo>
                <a:lnTo>
                  <a:pt x="177690" y="356617"/>
                </a:lnTo>
                <a:lnTo>
                  <a:pt x="330499" y="356617"/>
                </a:lnTo>
                <a:lnTo>
                  <a:pt x="328425" y="272247"/>
                </a:lnTo>
                <a:lnTo>
                  <a:pt x="306323" y="238096"/>
                </a:lnTo>
                <a:lnTo>
                  <a:pt x="274317" y="214210"/>
                </a:lnTo>
                <a:lnTo>
                  <a:pt x="236356" y="197415"/>
                </a:lnTo>
                <a:lnTo>
                  <a:pt x="196391" y="184538"/>
                </a:lnTo>
                <a:lnTo>
                  <a:pt x="155443" y="170190"/>
                </a:lnTo>
                <a:lnTo>
                  <a:pt x="131622" y="157187"/>
                </a:lnTo>
                <a:lnTo>
                  <a:pt x="120546" y="144300"/>
                </a:lnTo>
                <a:lnTo>
                  <a:pt x="117828" y="130299"/>
                </a:lnTo>
                <a:lnTo>
                  <a:pt x="120752" y="117772"/>
                </a:lnTo>
                <a:lnTo>
                  <a:pt x="129520" y="107231"/>
                </a:lnTo>
                <a:lnTo>
                  <a:pt x="144134" y="99962"/>
                </a:lnTo>
                <a:lnTo>
                  <a:pt x="164591" y="97253"/>
                </a:lnTo>
                <a:lnTo>
                  <a:pt x="323363" y="97253"/>
                </a:lnTo>
                <a:lnTo>
                  <a:pt x="295931" y="56021"/>
                </a:lnTo>
                <a:lnTo>
                  <a:pt x="259359" y="25169"/>
                </a:lnTo>
                <a:lnTo>
                  <a:pt x="215306" y="6360"/>
                </a:lnTo>
                <a:lnTo>
                  <a:pt x="164591" y="0"/>
                </a:lnTo>
                <a:close/>
              </a:path>
              <a:path w="2362200" h="570230">
                <a:moveTo>
                  <a:pt x="323363" y="97253"/>
                </a:moveTo>
                <a:lnTo>
                  <a:pt x="164591" y="97253"/>
                </a:lnTo>
                <a:lnTo>
                  <a:pt x="191110" y="100760"/>
                </a:lnTo>
                <a:lnTo>
                  <a:pt x="211666" y="110814"/>
                </a:lnTo>
                <a:lnTo>
                  <a:pt x="227545" y="126713"/>
                </a:lnTo>
                <a:lnTo>
                  <a:pt x="240034" y="147754"/>
                </a:lnTo>
                <a:lnTo>
                  <a:pt x="324199" y="98510"/>
                </a:lnTo>
                <a:lnTo>
                  <a:pt x="323363" y="97253"/>
                </a:lnTo>
                <a:close/>
              </a:path>
            </a:pathLst>
          </a:custGeom>
          <a:solidFill>
            <a:srgbClr val="00B4FF"/>
          </a:solidFill>
        </p:spPr>
        <p:txBody>
          <a:bodyPr wrap="square" lIns="0" tIns="0" rIns="0" bIns="0" rtlCol="0"/>
          <a:lstStyle/>
          <a:p>
            <a:endParaRPr sz="572"/>
          </a:p>
        </p:txBody>
      </p:sp>
      <p:pic>
        <p:nvPicPr>
          <p:cNvPr id="4" name="Рисунок 3" descr="Изображение выглядит как внешний, человек, мужчина, стоит&#10;&#10;Автоматически созданное описание">
            <a:extLst>
              <a:ext uri="{FF2B5EF4-FFF2-40B4-BE49-F238E27FC236}">
                <a16:creationId xmlns:a16="http://schemas.microsoft.com/office/drawing/2014/main" id="{D852CFE5-DB34-B744-834D-B9F90B1641B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444" r="33780"/>
          <a:stretch/>
        </p:blipFill>
        <p:spPr>
          <a:xfrm>
            <a:off x="0" y="1136999"/>
            <a:ext cx="3949759" cy="5514748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4EC4FFE-867F-8C49-9DB1-2D8500D5FA06}"/>
              </a:ext>
            </a:extLst>
          </p:cNvPr>
          <p:cNvSpPr/>
          <p:nvPr/>
        </p:nvSpPr>
        <p:spPr>
          <a:xfrm>
            <a:off x="4206020" y="1422959"/>
            <a:ext cx="7410525" cy="4942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10000"/>
              </a:lnSpc>
              <a:buFont typeface="+mj-lt"/>
              <a:buAutoNum type="arabicPeriod"/>
            </a:pPr>
            <a:r>
              <a:rPr lang="ru-RU" sz="2400" dirty="0">
                <a:latin typeface="Gilroy Light" pitchFamily="2" charset="0"/>
              </a:rPr>
              <a:t>Собрав информацию о наличии болезней, вредителях и сорняках – </a:t>
            </a:r>
            <a:r>
              <a:rPr lang="ru-RU" sz="2400" b="1" dirty="0">
                <a:latin typeface="Gilroy Light" pitchFamily="2" charset="0"/>
              </a:rPr>
              <a:t>можно проанализировать и подобрать оптимальную схему защиты для каждого поля! </a:t>
            </a:r>
            <a:endParaRPr lang="ru-RU" sz="2400" dirty="0">
              <a:latin typeface="Gilroy Light" pitchFamily="2" charset="0"/>
            </a:endParaRPr>
          </a:p>
          <a:p>
            <a:pPr marL="342900" indent="-342900">
              <a:lnSpc>
                <a:spcPct val="110000"/>
              </a:lnSpc>
              <a:buFont typeface="+mj-lt"/>
              <a:buAutoNum type="arabicPeriod"/>
            </a:pPr>
            <a:r>
              <a:rPr lang="ru-RU" sz="2400" dirty="0">
                <a:latin typeface="Gilroy Light" pitchFamily="2" charset="0"/>
              </a:rPr>
              <a:t>Зная о зонах плодородия на полях и их пригодности для культур – </a:t>
            </a:r>
            <a:r>
              <a:rPr lang="ru-RU" sz="2400" b="1" dirty="0">
                <a:latin typeface="Gilroy Light" pitchFamily="2" charset="0"/>
              </a:rPr>
              <a:t>можно высевать культуры только на самых подходящих полях</a:t>
            </a:r>
            <a:r>
              <a:rPr lang="ru-RU" sz="2400" dirty="0">
                <a:latin typeface="Gilroy Light" pitchFamily="2" charset="0"/>
              </a:rPr>
              <a:t>;</a:t>
            </a:r>
          </a:p>
          <a:p>
            <a:pPr marL="342900" indent="-342900">
              <a:lnSpc>
                <a:spcPct val="110000"/>
              </a:lnSpc>
              <a:buFont typeface="+mj-lt"/>
              <a:buAutoNum type="arabicPeriod"/>
            </a:pPr>
            <a:r>
              <a:rPr lang="ru-RU" sz="2400" dirty="0">
                <a:latin typeface="Gilroy Light" pitchFamily="2" charset="0"/>
              </a:rPr>
              <a:t>Испытывая системы питания и защиты на своих полях – </a:t>
            </a:r>
            <a:r>
              <a:rPr lang="ru-RU" sz="2400" b="1" dirty="0">
                <a:latin typeface="Gilroy Light" pitchFamily="2" charset="0"/>
              </a:rPr>
              <a:t>можно выбирать только самые эффективные решения!</a:t>
            </a:r>
          </a:p>
        </p:txBody>
      </p:sp>
      <p:sp>
        <p:nvSpPr>
          <p:cNvPr id="11" name="object 22">
            <a:extLst>
              <a:ext uri="{FF2B5EF4-FFF2-40B4-BE49-F238E27FC236}">
                <a16:creationId xmlns:a16="http://schemas.microsoft.com/office/drawing/2014/main" id="{AF7C06C3-1154-7F41-A0B7-4E1039A06B84}"/>
              </a:ext>
            </a:extLst>
          </p:cNvPr>
          <p:cNvSpPr/>
          <p:nvPr/>
        </p:nvSpPr>
        <p:spPr>
          <a:xfrm>
            <a:off x="-14935" y="1137000"/>
            <a:ext cx="3979628" cy="5514748"/>
          </a:xfrm>
          <a:prstGeom prst="rect">
            <a:avLst/>
          </a:prstGeom>
          <a:blipFill dpi="0" rotWithShape="1">
            <a:blip r:embed="rId5" cstate="print">
              <a:alphaModFix amt="41000"/>
            </a:blip>
            <a:srcRect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51" dirty="0"/>
          </a:p>
        </p:txBody>
      </p:sp>
    </p:spTree>
    <p:extLst>
      <p:ext uri="{BB962C8B-B14F-4D97-AF65-F5344CB8AC3E}">
        <p14:creationId xmlns:p14="http://schemas.microsoft.com/office/powerpoint/2010/main" val="28297814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Digital power to transform agriculture! Center to use digital technology  for agricultural reforms; Aims to double farmers' income by 2022">
            <a:extLst>
              <a:ext uri="{FF2B5EF4-FFF2-40B4-BE49-F238E27FC236}">
                <a16:creationId xmlns:a16="http://schemas.microsoft.com/office/drawing/2014/main" id="{E10D150D-312C-2649-A36A-F948AC5F51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1874" b="3126"/>
          <a:stretch/>
        </p:blipFill>
        <p:spPr bwMode="auto">
          <a:xfrm>
            <a:off x="20" y="10"/>
            <a:ext cx="12191998" cy="685800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E0376660-7265-D347-A09E-9EBEB89521FD}"/>
              </a:ext>
            </a:extLst>
          </p:cNvPr>
          <p:cNvSpPr/>
          <p:nvPr/>
        </p:nvSpPr>
        <p:spPr>
          <a:xfrm>
            <a:off x="1" y="0"/>
            <a:ext cx="12191999" cy="6858001"/>
          </a:xfrm>
          <a:prstGeom prst="rect">
            <a:avLst/>
          </a:prstGeom>
          <a:solidFill>
            <a:schemeClr val="tx1"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72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C59306D-75F2-9A46-AC6C-C797C48FD8C7}"/>
              </a:ext>
            </a:extLst>
          </p:cNvPr>
          <p:cNvSpPr/>
          <p:nvPr/>
        </p:nvSpPr>
        <p:spPr>
          <a:xfrm>
            <a:off x="652425" y="2426984"/>
            <a:ext cx="7386657" cy="2402645"/>
          </a:xfrm>
          <a:prstGeom prst="rect">
            <a:avLst/>
          </a:prstGeom>
          <a:noFill/>
          <a:ln>
            <a:noFill/>
          </a:ln>
          <a:effectLst>
            <a:softEdge rad="139700"/>
          </a:effectLst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ru-RU" sz="2400" b="1" dirty="0">
                <a:solidFill>
                  <a:schemeClr val="bg1"/>
                </a:solidFill>
                <a:latin typeface="Gilroy Light" pitchFamily="2" charset="0"/>
              </a:rPr>
              <a:t>Директор по развитию </a:t>
            </a:r>
            <a:r>
              <a:rPr lang="ru-RU" sz="2400" b="1" dirty="0" err="1">
                <a:solidFill>
                  <a:schemeClr val="bg1"/>
                </a:solidFill>
                <a:latin typeface="Gilroy Light" pitchFamily="2" charset="0"/>
              </a:rPr>
              <a:t>Sky</a:t>
            </a:r>
            <a:r>
              <a:rPr lang="en-US" sz="2400" b="1" dirty="0">
                <a:solidFill>
                  <a:schemeClr val="bg1"/>
                </a:solidFill>
                <a:latin typeface="Gilroy Light" pitchFamily="2" charset="0"/>
              </a:rPr>
              <a:t>Scout</a:t>
            </a:r>
            <a:endParaRPr lang="ru-RU" sz="2400" b="1" dirty="0">
              <a:solidFill>
                <a:schemeClr val="bg1"/>
              </a:solidFill>
              <a:latin typeface="Gilroy Light" pitchFamily="2" charset="0"/>
            </a:endParaRPr>
          </a:p>
          <a:p>
            <a:pPr>
              <a:lnSpc>
                <a:spcPct val="130000"/>
              </a:lnSpc>
            </a:pPr>
            <a:r>
              <a:rPr lang="ru-RU" sz="2800" b="1" dirty="0">
                <a:solidFill>
                  <a:schemeClr val="bg1"/>
                </a:solidFill>
                <a:latin typeface="Gilroy Light" pitchFamily="2" charset="0"/>
              </a:rPr>
              <a:t>Багрянцев Евгений</a:t>
            </a:r>
          </a:p>
          <a:p>
            <a:pPr>
              <a:lnSpc>
                <a:spcPct val="130000"/>
              </a:lnSpc>
            </a:pPr>
            <a:endParaRPr lang="en-US" sz="1000" b="1" dirty="0">
              <a:solidFill>
                <a:schemeClr val="bg1"/>
              </a:solidFill>
              <a:latin typeface="Gilroy Light" pitchFamily="2" charset="0"/>
            </a:endParaRPr>
          </a:p>
          <a:p>
            <a:pPr>
              <a:lnSpc>
                <a:spcPct val="130000"/>
              </a:lnSpc>
            </a:pPr>
            <a:r>
              <a:rPr lang="ru-RU" sz="2800" b="1" dirty="0">
                <a:solidFill>
                  <a:schemeClr val="bg1"/>
                </a:solidFill>
                <a:latin typeface="Gilroy Light" pitchFamily="2" charset="0"/>
              </a:rPr>
              <a:t>+7 920 402 85 79</a:t>
            </a:r>
          </a:p>
          <a:p>
            <a:pPr>
              <a:lnSpc>
                <a:spcPct val="130000"/>
              </a:lnSpc>
            </a:pPr>
            <a:r>
              <a:rPr lang="en-US" sz="2800" b="1" dirty="0" err="1">
                <a:solidFill>
                  <a:schemeClr val="bg1"/>
                </a:solidFill>
                <a:latin typeface="Gilroy Light" pitchFamily="2" charset="0"/>
              </a:rPr>
              <a:t>e.bagryantsev@intterra.ru</a:t>
            </a:r>
            <a:endParaRPr lang="ru-RU" sz="2800" b="1" dirty="0">
              <a:solidFill>
                <a:schemeClr val="bg1"/>
              </a:solidFill>
              <a:latin typeface="Gilroy Light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78CF1AF-DFD8-4D4F-9B6A-283BBFB4AE70}"/>
              </a:ext>
            </a:extLst>
          </p:cNvPr>
          <p:cNvSpPr txBox="1"/>
          <p:nvPr/>
        </p:nvSpPr>
        <p:spPr>
          <a:xfrm>
            <a:off x="5097969" y="6178238"/>
            <a:ext cx="2079415" cy="4115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74" b="1" dirty="0" err="1">
                <a:solidFill>
                  <a:schemeClr val="bg1"/>
                </a:solidFill>
                <a:latin typeface="Gilroy Light" pitchFamily="2" charset="0"/>
              </a:rPr>
              <a:t>www.intterra.ru</a:t>
            </a:r>
            <a:endParaRPr lang="ru-RU" sz="2074" b="1" dirty="0">
              <a:solidFill>
                <a:schemeClr val="bg1"/>
              </a:solidFill>
              <a:latin typeface="Gilroy Light" pitchFamily="2" charset="0"/>
            </a:endParaRPr>
          </a:p>
        </p:txBody>
      </p:sp>
      <p:pic>
        <p:nvPicPr>
          <p:cNvPr id="23" name="Рисунок 22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id="{B59058CB-1B5E-E143-A5BB-F0FEBC91D0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887" y="319078"/>
            <a:ext cx="2869317" cy="971866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FC44027C-8EE6-994D-8D7A-207FD89235CB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194869" y="-1272319"/>
            <a:ext cx="39292" cy="4950825"/>
          </a:xfrm>
          <a:prstGeom prst="rect">
            <a:avLst/>
          </a:prstGeom>
        </p:spPr>
      </p:pic>
      <p:pic>
        <p:nvPicPr>
          <p:cNvPr id="3" name="Рисунок 2" descr="Изображение выглядит как ткань, зеленый&#10;&#10;Автоматически созданное описание">
            <a:extLst>
              <a:ext uri="{FF2B5EF4-FFF2-40B4-BE49-F238E27FC236}">
                <a16:creationId xmlns:a16="http://schemas.microsoft.com/office/drawing/2014/main" id="{26F1D33F-5681-8240-9488-8336E6D4453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53400" y="1714506"/>
            <a:ext cx="3429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8619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внешний, человек, поле, трава&#10;&#10;Автоматически созданное описание">
            <a:extLst>
              <a:ext uri="{FF2B5EF4-FFF2-40B4-BE49-F238E27FC236}">
                <a16:creationId xmlns:a16="http://schemas.microsoft.com/office/drawing/2014/main" id="{9DDB264C-9DB1-4145-A973-E08EAE67481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375" r="46376"/>
          <a:stretch/>
        </p:blipFill>
        <p:spPr>
          <a:xfrm>
            <a:off x="1192" y="1185386"/>
            <a:ext cx="3973967" cy="5481168"/>
          </a:xfrm>
          <a:prstGeom prst="rect">
            <a:avLst/>
          </a:prstGeom>
        </p:spPr>
      </p:pic>
      <p:pic>
        <p:nvPicPr>
          <p:cNvPr id="28" name="Google Shape;131;p1">
            <a:extLst>
              <a:ext uri="{FF2B5EF4-FFF2-40B4-BE49-F238E27FC236}">
                <a16:creationId xmlns:a16="http://schemas.microsoft.com/office/drawing/2014/main" id="{E1AFAF04-7882-2148-A762-679F20F4922E}"/>
              </a:ext>
            </a:extLst>
          </p:cNvPr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51380" r="-1" b="212"/>
          <a:stretch/>
        </p:blipFill>
        <p:spPr>
          <a:xfrm rot="-5400000">
            <a:off x="5993213" y="659184"/>
            <a:ext cx="206226" cy="12191352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object 19">
            <a:extLst>
              <a:ext uri="{FF2B5EF4-FFF2-40B4-BE49-F238E27FC236}">
                <a16:creationId xmlns:a16="http://schemas.microsoft.com/office/drawing/2014/main" id="{C339DFE1-C3FF-A046-8B71-50F6000AAD0D}"/>
              </a:ext>
            </a:extLst>
          </p:cNvPr>
          <p:cNvSpPr/>
          <p:nvPr/>
        </p:nvSpPr>
        <p:spPr>
          <a:xfrm>
            <a:off x="10439401" y="304800"/>
            <a:ext cx="1289124" cy="311192"/>
          </a:xfrm>
          <a:custGeom>
            <a:avLst/>
            <a:gdLst/>
            <a:ahLst/>
            <a:cxnLst/>
            <a:rect l="l" t="t" r="r" b="b"/>
            <a:pathLst>
              <a:path w="2362200" h="570230">
                <a:moveTo>
                  <a:pt x="1356744" y="124687"/>
                </a:moveTo>
                <a:lnTo>
                  <a:pt x="1311598" y="130428"/>
                </a:lnTo>
                <a:lnTo>
                  <a:pt x="1271788" y="146715"/>
                </a:lnTo>
                <a:lnTo>
                  <a:pt x="1238594" y="172146"/>
                </a:lnTo>
                <a:lnTo>
                  <a:pt x="1213298" y="205319"/>
                </a:lnTo>
                <a:lnTo>
                  <a:pt x="1197181" y="244831"/>
                </a:lnTo>
                <a:lnTo>
                  <a:pt x="1191523" y="289279"/>
                </a:lnTo>
                <a:lnTo>
                  <a:pt x="1197181" y="333731"/>
                </a:lnTo>
                <a:lnTo>
                  <a:pt x="1213298" y="373246"/>
                </a:lnTo>
                <a:lnTo>
                  <a:pt x="1238594" y="406420"/>
                </a:lnTo>
                <a:lnTo>
                  <a:pt x="1271788" y="431853"/>
                </a:lnTo>
                <a:lnTo>
                  <a:pt x="1311598" y="448140"/>
                </a:lnTo>
                <a:lnTo>
                  <a:pt x="1356744" y="453881"/>
                </a:lnTo>
                <a:lnTo>
                  <a:pt x="1400796" y="448140"/>
                </a:lnTo>
                <a:lnTo>
                  <a:pt x="1440056" y="431903"/>
                </a:lnTo>
                <a:lnTo>
                  <a:pt x="1472917" y="406535"/>
                </a:lnTo>
                <a:lnTo>
                  <a:pt x="1497650" y="373454"/>
                </a:lnTo>
                <a:lnTo>
                  <a:pt x="1476967" y="361612"/>
                </a:lnTo>
                <a:lnTo>
                  <a:pt x="1355497" y="361612"/>
                </a:lnTo>
                <a:lnTo>
                  <a:pt x="1327389" y="356360"/>
                </a:lnTo>
                <a:lnTo>
                  <a:pt x="1305068" y="341579"/>
                </a:lnTo>
                <a:lnTo>
                  <a:pt x="1290348" y="318732"/>
                </a:lnTo>
                <a:lnTo>
                  <a:pt x="1285039" y="289279"/>
                </a:lnTo>
                <a:lnTo>
                  <a:pt x="1290348" y="259832"/>
                </a:lnTo>
                <a:lnTo>
                  <a:pt x="1305068" y="236987"/>
                </a:lnTo>
                <a:lnTo>
                  <a:pt x="1327389" y="222208"/>
                </a:lnTo>
                <a:lnTo>
                  <a:pt x="1355497" y="216956"/>
                </a:lnTo>
                <a:lnTo>
                  <a:pt x="1476167" y="216956"/>
                </a:lnTo>
                <a:lnTo>
                  <a:pt x="1497650" y="204496"/>
                </a:lnTo>
                <a:lnTo>
                  <a:pt x="1472830" y="171772"/>
                </a:lnTo>
                <a:lnTo>
                  <a:pt x="1439825" y="146588"/>
                </a:lnTo>
                <a:lnTo>
                  <a:pt x="1400506" y="130406"/>
                </a:lnTo>
                <a:lnTo>
                  <a:pt x="1356744" y="124687"/>
                </a:lnTo>
                <a:close/>
              </a:path>
              <a:path w="2362200" h="570230">
                <a:moveTo>
                  <a:pt x="1659719" y="124687"/>
                </a:moveTo>
                <a:lnTo>
                  <a:pt x="1615657" y="130428"/>
                </a:lnTo>
                <a:lnTo>
                  <a:pt x="1576150" y="146715"/>
                </a:lnTo>
                <a:lnTo>
                  <a:pt x="1542739" y="172146"/>
                </a:lnTo>
                <a:lnTo>
                  <a:pt x="1516966" y="205319"/>
                </a:lnTo>
                <a:lnTo>
                  <a:pt x="1500372" y="244831"/>
                </a:lnTo>
                <a:lnTo>
                  <a:pt x="1494498" y="289279"/>
                </a:lnTo>
                <a:lnTo>
                  <a:pt x="1500372" y="333731"/>
                </a:lnTo>
                <a:lnTo>
                  <a:pt x="1516966" y="373246"/>
                </a:lnTo>
                <a:lnTo>
                  <a:pt x="1542739" y="406420"/>
                </a:lnTo>
                <a:lnTo>
                  <a:pt x="1576150" y="431853"/>
                </a:lnTo>
                <a:lnTo>
                  <a:pt x="1615657" y="448140"/>
                </a:lnTo>
                <a:lnTo>
                  <a:pt x="1659719" y="453881"/>
                </a:lnTo>
                <a:lnTo>
                  <a:pt x="1703780" y="448140"/>
                </a:lnTo>
                <a:lnTo>
                  <a:pt x="1743285" y="431853"/>
                </a:lnTo>
                <a:lnTo>
                  <a:pt x="1776693" y="406420"/>
                </a:lnTo>
                <a:lnTo>
                  <a:pt x="1802463" y="373246"/>
                </a:lnTo>
                <a:lnTo>
                  <a:pt x="1806825" y="362858"/>
                </a:lnTo>
                <a:lnTo>
                  <a:pt x="1659719" y="362858"/>
                </a:lnTo>
                <a:lnTo>
                  <a:pt x="1631419" y="357586"/>
                </a:lnTo>
                <a:lnTo>
                  <a:pt x="1608670" y="342670"/>
                </a:lnTo>
                <a:lnTo>
                  <a:pt x="1593519" y="319452"/>
                </a:lnTo>
                <a:lnTo>
                  <a:pt x="1588014" y="289279"/>
                </a:lnTo>
                <a:lnTo>
                  <a:pt x="1593519" y="259113"/>
                </a:lnTo>
                <a:lnTo>
                  <a:pt x="1608670" y="235902"/>
                </a:lnTo>
                <a:lnTo>
                  <a:pt x="1631419" y="220990"/>
                </a:lnTo>
                <a:lnTo>
                  <a:pt x="1659719" y="215721"/>
                </a:lnTo>
                <a:lnTo>
                  <a:pt x="1806831" y="215721"/>
                </a:lnTo>
                <a:lnTo>
                  <a:pt x="1802463" y="205319"/>
                </a:lnTo>
                <a:lnTo>
                  <a:pt x="1776693" y="172146"/>
                </a:lnTo>
                <a:lnTo>
                  <a:pt x="1743285" y="146715"/>
                </a:lnTo>
                <a:lnTo>
                  <a:pt x="1703780" y="130428"/>
                </a:lnTo>
                <a:lnTo>
                  <a:pt x="1659719" y="124687"/>
                </a:lnTo>
                <a:close/>
              </a:path>
              <a:path w="2362200" h="570230">
                <a:moveTo>
                  <a:pt x="1806831" y="215721"/>
                </a:moveTo>
                <a:lnTo>
                  <a:pt x="1659719" y="215721"/>
                </a:lnTo>
                <a:lnTo>
                  <a:pt x="1688016" y="220990"/>
                </a:lnTo>
                <a:lnTo>
                  <a:pt x="1710762" y="235902"/>
                </a:lnTo>
                <a:lnTo>
                  <a:pt x="1725909" y="259113"/>
                </a:lnTo>
                <a:lnTo>
                  <a:pt x="1731413" y="289279"/>
                </a:lnTo>
                <a:lnTo>
                  <a:pt x="1725909" y="319452"/>
                </a:lnTo>
                <a:lnTo>
                  <a:pt x="1710762" y="342670"/>
                </a:lnTo>
                <a:lnTo>
                  <a:pt x="1688016" y="357586"/>
                </a:lnTo>
                <a:lnTo>
                  <a:pt x="1659719" y="362858"/>
                </a:lnTo>
                <a:lnTo>
                  <a:pt x="1806825" y="362858"/>
                </a:lnTo>
                <a:lnTo>
                  <a:pt x="1819055" y="333731"/>
                </a:lnTo>
                <a:lnTo>
                  <a:pt x="1824928" y="289279"/>
                </a:lnTo>
                <a:lnTo>
                  <a:pt x="1819055" y="244831"/>
                </a:lnTo>
                <a:lnTo>
                  <a:pt x="1806831" y="215721"/>
                </a:lnTo>
                <a:close/>
              </a:path>
              <a:path w="2362200" h="570230">
                <a:moveTo>
                  <a:pt x="1415977" y="326691"/>
                </a:moveTo>
                <a:lnTo>
                  <a:pt x="1406175" y="341353"/>
                </a:lnTo>
                <a:lnTo>
                  <a:pt x="1392283" y="352334"/>
                </a:lnTo>
                <a:lnTo>
                  <a:pt x="1375118" y="359224"/>
                </a:lnTo>
                <a:lnTo>
                  <a:pt x="1355497" y="361612"/>
                </a:lnTo>
                <a:lnTo>
                  <a:pt x="1476967" y="361612"/>
                </a:lnTo>
                <a:lnTo>
                  <a:pt x="1415977" y="326691"/>
                </a:lnTo>
                <a:close/>
              </a:path>
              <a:path w="2362200" h="570230">
                <a:moveTo>
                  <a:pt x="1476167" y="216956"/>
                </a:moveTo>
                <a:lnTo>
                  <a:pt x="1355497" y="216956"/>
                </a:lnTo>
                <a:lnTo>
                  <a:pt x="1375031" y="219344"/>
                </a:lnTo>
                <a:lnTo>
                  <a:pt x="1392051" y="226232"/>
                </a:lnTo>
                <a:lnTo>
                  <a:pt x="1405915" y="237210"/>
                </a:lnTo>
                <a:lnTo>
                  <a:pt x="1415977" y="251866"/>
                </a:lnTo>
                <a:lnTo>
                  <a:pt x="1476167" y="216956"/>
                </a:lnTo>
                <a:close/>
              </a:path>
              <a:path w="2362200" h="570230">
                <a:moveTo>
                  <a:pt x="2297458" y="223197"/>
                </a:moveTo>
                <a:lnTo>
                  <a:pt x="2203943" y="223197"/>
                </a:lnTo>
                <a:lnTo>
                  <a:pt x="2203943" y="333550"/>
                </a:lnTo>
                <a:lnTo>
                  <a:pt x="2208616" y="379871"/>
                </a:lnTo>
                <a:lnTo>
                  <a:pt x="2224273" y="414131"/>
                </a:lnTo>
                <a:lnTo>
                  <a:pt x="2253368" y="436391"/>
                </a:lnTo>
                <a:lnTo>
                  <a:pt x="2298354" y="446710"/>
                </a:lnTo>
                <a:lnTo>
                  <a:pt x="2361687" y="445148"/>
                </a:lnTo>
                <a:lnTo>
                  <a:pt x="2361687" y="360992"/>
                </a:lnTo>
                <a:lnTo>
                  <a:pt x="2334291" y="360992"/>
                </a:lnTo>
                <a:lnTo>
                  <a:pt x="2314141" y="357943"/>
                </a:lnTo>
                <a:lnTo>
                  <a:pt x="2301707" y="349398"/>
                </a:lnTo>
                <a:lnTo>
                  <a:pt x="2297458" y="333550"/>
                </a:lnTo>
                <a:lnTo>
                  <a:pt x="2297458" y="223197"/>
                </a:lnTo>
                <a:close/>
              </a:path>
              <a:path w="2362200" h="570230">
                <a:moveTo>
                  <a:pt x="2361687" y="360355"/>
                </a:moveTo>
                <a:lnTo>
                  <a:pt x="2334291" y="360992"/>
                </a:lnTo>
                <a:lnTo>
                  <a:pt x="2361687" y="360992"/>
                </a:lnTo>
                <a:lnTo>
                  <a:pt x="2361687" y="360355"/>
                </a:lnTo>
                <a:close/>
              </a:path>
              <a:path w="2362200" h="570230">
                <a:moveTo>
                  <a:pt x="2361687" y="133420"/>
                </a:moveTo>
                <a:lnTo>
                  <a:pt x="2154060" y="133420"/>
                </a:lnTo>
                <a:lnTo>
                  <a:pt x="2154060" y="223197"/>
                </a:lnTo>
                <a:lnTo>
                  <a:pt x="2361687" y="223197"/>
                </a:lnTo>
                <a:lnTo>
                  <a:pt x="2361687" y="133420"/>
                </a:lnTo>
                <a:close/>
              </a:path>
              <a:path w="2362200" h="570230">
                <a:moveTo>
                  <a:pt x="2297458" y="46134"/>
                </a:moveTo>
                <a:lnTo>
                  <a:pt x="2203943" y="74186"/>
                </a:lnTo>
                <a:lnTo>
                  <a:pt x="2203943" y="133420"/>
                </a:lnTo>
                <a:lnTo>
                  <a:pt x="2297458" y="133420"/>
                </a:lnTo>
                <a:lnTo>
                  <a:pt x="2297458" y="46134"/>
                </a:lnTo>
                <a:close/>
              </a:path>
              <a:path w="2362200" h="570230">
                <a:moveTo>
                  <a:pt x="1935888" y="133420"/>
                </a:moveTo>
                <a:lnTo>
                  <a:pt x="1842362" y="133420"/>
                </a:lnTo>
                <a:lnTo>
                  <a:pt x="1842362" y="324817"/>
                </a:lnTo>
                <a:lnTo>
                  <a:pt x="1851725" y="380490"/>
                </a:lnTo>
                <a:lnTo>
                  <a:pt x="1877044" y="420911"/>
                </a:lnTo>
                <a:lnTo>
                  <a:pt x="1914172" y="445550"/>
                </a:lnTo>
                <a:lnTo>
                  <a:pt x="1958956" y="453881"/>
                </a:lnTo>
                <a:lnTo>
                  <a:pt x="1987875" y="451182"/>
                </a:lnTo>
                <a:lnTo>
                  <a:pt x="2012649" y="443515"/>
                </a:lnTo>
                <a:lnTo>
                  <a:pt x="2032866" y="431520"/>
                </a:lnTo>
                <a:lnTo>
                  <a:pt x="2048115" y="415840"/>
                </a:lnTo>
                <a:lnTo>
                  <a:pt x="2141631" y="415840"/>
                </a:lnTo>
                <a:lnTo>
                  <a:pt x="2141631" y="367842"/>
                </a:lnTo>
                <a:lnTo>
                  <a:pt x="1990127" y="367842"/>
                </a:lnTo>
                <a:lnTo>
                  <a:pt x="1969028" y="364412"/>
                </a:lnTo>
                <a:lnTo>
                  <a:pt x="1951786" y="353968"/>
                </a:lnTo>
                <a:lnTo>
                  <a:pt x="1940155" y="336275"/>
                </a:lnTo>
                <a:lnTo>
                  <a:pt x="1935888" y="311100"/>
                </a:lnTo>
                <a:lnTo>
                  <a:pt x="1935888" y="133420"/>
                </a:lnTo>
                <a:close/>
              </a:path>
              <a:path w="2362200" h="570230">
                <a:moveTo>
                  <a:pt x="2141631" y="415840"/>
                </a:moveTo>
                <a:lnTo>
                  <a:pt x="2048115" y="415840"/>
                </a:lnTo>
                <a:lnTo>
                  <a:pt x="2048115" y="445148"/>
                </a:lnTo>
                <a:lnTo>
                  <a:pt x="2141631" y="445148"/>
                </a:lnTo>
                <a:lnTo>
                  <a:pt x="2141631" y="415840"/>
                </a:lnTo>
                <a:close/>
              </a:path>
              <a:path w="2362200" h="570230">
                <a:moveTo>
                  <a:pt x="2141631" y="133420"/>
                </a:moveTo>
                <a:lnTo>
                  <a:pt x="2048115" y="133420"/>
                </a:lnTo>
                <a:lnTo>
                  <a:pt x="2048115" y="303624"/>
                </a:lnTo>
                <a:lnTo>
                  <a:pt x="2043877" y="332330"/>
                </a:lnTo>
                <a:lnTo>
                  <a:pt x="2031981" y="352330"/>
                </a:lnTo>
                <a:lnTo>
                  <a:pt x="2013655" y="364032"/>
                </a:lnTo>
                <a:lnTo>
                  <a:pt x="1990127" y="367842"/>
                </a:lnTo>
                <a:lnTo>
                  <a:pt x="2141631" y="367842"/>
                </a:lnTo>
                <a:lnTo>
                  <a:pt x="2141631" y="133420"/>
                </a:lnTo>
                <a:close/>
              </a:path>
              <a:path w="2362200" h="570230">
                <a:moveTo>
                  <a:pt x="716920" y="133420"/>
                </a:moveTo>
                <a:lnTo>
                  <a:pt x="648367" y="133420"/>
                </a:lnTo>
                <a:lnTo>
                  <a:pt x="626556" y="163387"/>
                </a:lnTo>
                <a:lnTo>
                  <a:pt x="738124" y="430814"/>
                </a:lnTo>
                <a:lnTo>
                  <a:pt x="726297" y="454943"/>
                </a:lnTo>
                <a:lnTo>
                  <a:pt x="710378" y="470949"/>
                </a:lnTo>
                <a:lnTo>
                  <a:pt x="688849" y="479823"/>
                </a:lnTo>
                <a:lnTo>
                  <a:pt x="660189" y="482561"/>
                </a:lnTo>
                <a:lnTo>
                  <a:pt x="660189" y="569846"/>
                </a:lnTo>
                <a:lnTo>
                  <a:pt x="708834" y="567099"/>
                </a:lnTo>
                <a:lnTo>
                  <a:pt x="750386" y="553099"/>
                </a:lnTo>
                <a:lnTo>
                  <a:pt x="785383" y="527068"/>
                </a:lnTo>
                <a:lnTo>
                  <a:pt x="814364" y="488227"/>
                </a:lnTo>
                <a:lnTo>
                  <a:pt x="837869" y="435798"/>
                </a:lnTo>
                <a:lnTo>
                  <a:pt x="877218" y="324199"/>
                </a:lnTo>
                <a:lnTo>
                  <a:pt x="786122" y="324199"/>
                </a:lnTo>
                <a:lnTo>
                  <a:pt x="716920" y="133420"/>
                </a:lnTo>
                <a:close/>
              </a:path>
              <a:path w="2362200" h="570230">
                <a:moveTo>
                  <a:pt x="931563" y="296137"/>
                </a:moveTo>
                <a:lnTo>
                  <a:pt x="931364" y="296252"/>
                </a:lnTo>
                <a:lnTo>
                  <a:pt x="891177" y="411641"/>
                </a:lnTo>
                <a:lnTo>
                  <a:pt x="916637" y="429395"/>
                </a:lnTo>
                <a:lnTo>
                  <a:pt x="946617" y="442676"/>
                </a:lnTo>
                <a:lnTo>
                  <a:pt x="981109" y="450999"/>
                </a:lnTo>
                <a:lnTo>
                  <a:pt x="1020105" y="453881"/>
                </a:lnTo>
                <a:lnTo>
                  <a:pt x="1073351" y="448021"/>
                </a:lnTo>
                <a:lnTo>
                  <a:pt x="1118101" y="430939"/>
                </a:lnTo>
                <a:lnTo>
                  <a:pt x="1152437" y="403381"/>
                </a:lnTo>
                <a:lnTo>
                  <a:pt x="1174443" y="366097"/>
                </a:lnTo>
                <a:lnTo>
                  <a:pt x="1176033" y="356617"/>
                </a:lnTo>
                <a:lnTo>
                  <a:pt x="1023214" y="356617"/>
                </a:lnTo>
                <a:lnTo>
                  <a:pt x="990307" y="352253"/>
                </a:lnTo>
                <a:lnTo>
                  <a:pt x="964765" y="339939"/>
                </a:lnTo>
                <a:lnTo>
                  <a:pt x="945534" y="320845"/>
                </a:lnTo>
                <a:lnTo>
                  <a:pt x="931563" y="296137"/>
                </a:lnTo>
                <a:close/>
              </a:path>
              <a:path w="2362200" h="570230">
                <a:moveTo>
                  <a:pt x="445745" y="8722"/>
                </a:moveTo>
                <a:lnTo>
                  <a:pt x="352230" y="8722"/>
                </a:lnTo>
                <a:lnTo>
                  <a:pt x="352230" y="445148"/>
                </a:lnTo>
                <a:lnTo>
                  <a:pt x="445745" y="445148"/>
                </a:lnTo>
                <a:lnTo>
                  <a:pt x="445745" y="307372"/>
                </a:lnTo>
                <a:lnTo>
                  <a:pt x="548439" y="307372"/>
                </a:lnTo>
                <a:lnTo>
                  <a:pt x="534905" y="289279"/>
                </a:lnTo>
                <a:lnTo>
                  <a:pt x="548969" y="269960"/>
                </a:lnTo>
                <a:lnTo>
                  <a:pt x="445745" y="269960"/>
                </a:lnTo>
                <a:lnTo>
                  <a:pt x="445745" y="8722"/>
                </a:lnTo>
                <a:close/>
              </a:path>
              <a:path w="2362200" h="570230">
                <a:moveTo>
                  <a:pt x="548439" y="307372"/>
                </a:moveTo>
                <a:lnTo>
                  <a:pt x="445745" y="307372"/>
                </a:lnTo>
                <a:lnTo>
                  <a:pt x="545501" y="445148"/>
                </a:lnTo>
                <a:lnTo>
                  <a:pt x="651498" y="445148"/>
                </a:lnTo>
                <a:lnTo>
                  <a:pt x="548439" y="307372"/>
                </a:lnTo>
                <a:close/>
              </a:path>
              <a:path w="2362200" h="570230">
                <a:moveTo>
                  <a:pt x="1010126" y="0"/>
                </a:moveTo>
                <a:lnTo>
                  <a:pt x="963175" y="6491"/>
                </a:lnTo>
                <a:lnTo>
                  <a:pt x="921283" y="25457"/>
                </a:lnTo>
                <a:lnTo>
                  <a:pt x="888309" y="56136"/>
                </a:lnTo>
                <a:lnTo>
                  <a:pt x="868109" y="97766"/>
                </a:lnTo>
                <a:lnTo>
                  <a:pt x="915019" y="232464"/>
                </a:lnTo>
                <a:lnTo>
                  <a:pt x="932592" y="243045"/>
                </a:lnTo>
                <a:lnTo>
                  <a:pt x="951579" y="251913"/>
                </a:lnTo>
                <a:lnTo>
                  <a:pt x="971542" y="259336"/>
                </a:lnTo>
                <a:lnTo>
                  <a:pt x="1033786" y="278118"/>
                </a:lnTo>
                <a:lnTo>
                  <a:pt x="1061794" y="290064"/>
                </a:lnTo>
                <a:lnTo>
                  <a:pt x="1077528" y="303643"/>
                </a:lnTo>
                <a:lnTo>
                  <a:pt x="1082448" y="321079"/>
                </a:lnTo>
                <a:lnTo>
                  <a:pt x="1079857" y="333735"/>
                </a:lnTo>
                <a:lnTo>
                  <a:pt x="1070603" y="345162"/>
                </a:lnTo>
                <a:lnTo>
                  <a:pt x="1052463" y="353432"/>
                </a:lnTo>
                <a:lnTo>
                  <a:pt x="1023214" y="356617"/>
                </a:lnTo>
                <a:lnTo>
                  <a:pt x="1176033" y="356617"/>
                </a:lnTo>
                <a:lnTo>
                  <a:pt x="1173959" y="272247"/>
                </a:lnTo>
                <a:lnTo>
                  <a:pt x="1151858" y="238096"/>
                </a:lnTo>
                <a:lnTo>
                  <a:pt x="1119851" y="214210"/>
                </a:lnTo>
                <a:lnTo>
                  <a:pt x="1081890" y="197415"/>
                </a:lnTo>
                <a:lnTo>
                  <a:pt x="1041926" y="184538"/>
                </a:lnTo>
                <a:lnTo>
                  <a:pt x="1000977" y="170190"/>
                </a:lnTo>
                <a:lnTo>
                  <a:pt x="977157" y="157187"/>
                </a:lnTo>
                <a:lnTo>
                  <a:pt x="966081" y="144300"/>
                </a:lnTo>
                <a:lnTo>
                  <a:pt x="963363" y="130299"/>
                </a:lnTo>
                <a:lnTo>
                  <a:pt x="966286" y="117772"/>
                </a:lnTo>
                <a:lnTo>
                  <a:pt x="975055" y="107231"/>
                </a:lnTo>
                <a:lnTo>
                  <a:pt x="989668" y="99962"/>
                </a:lnTo>
                <a:lnTo>
                  <a:pt x="1010126" y="97253"/>
                </a:lnTo>
                <a:lnTo>
                  <a:pt x="1168898" y="97253"/>
                </a:lnTo>
                <a:lnTo>
                  <a:pt x="1141466" y="56021"/>
                </a:lnTo>
                <a:lnTo>
                  <a:pt x="1104894" y="25169"/>
                </a:lnTo>
                <a:lnTo>
                  <a:pt x="1060840" y="6360"/>
                </a:lnTo>
                <a:lnTo>
                  <a:pt x="1010126" y="0"/>
                </a:lnTo>
                <a:close/>
              </a:path>
              <a:path w="2362200" h="570230">
                <a:moveTo>
                  <a:pt x="841942" y="142498"/>
                </a:moveTo>
                <a:lnTo>
                  <a:pt x="786122" y="324199"/>
                </a:lnTo>
                <a:lnTo>
                  <a:pt x="877218" y="324199"/>
                </a:lnTo>
                <a:lnTo>
                  <a:pt x="891491" y="283719"/>
                </a:lnTo>
                <a:lnTo>
                  <a:pt x="841942" y="142498"/>
                </a:lnTo>
                <a:close/>
              </a:path>
              <a:path w="2362200" h="570230">
                <a:moveTo>
                  <a:pt x="614044" y="133420"/>
                </a:moveTo>
                <a:lnTo>
                  <a:pt x="539261" y="133420"/>
                </a:lnTo>
                <a:lnTo>
                  <a:pt x="445745" y="269960"/>
                </a:lnTo>
                <a:lnTo>
                  <a:pt x="548969" y="269960"/>
                </a:lnTo>
                <a:lnTo>
                  <a:pt x="626556" y="163387"/>
                </a:lnTo>
                <a:lnTo>
                  <a:pt x="614044" y="133420"/>
                </a:lnTo>
                <a:close/>
              </a:path>
              <a:path w="2362200" h="570230">
                <a:moveTo>
                  <a:pt x="1168898" y="97253"/>
                </a:moveTo>
                <a:lnTo>
                  <a:pt x="1010126" y="97253"/>
                </a:lnTo>
                <a:lnTo>
                  <a:pt x="1036644" y="100760"/>
                </a:lnTo>
                <a:lnTo>
                  <a:pt x="1057200" y="110814"/>
                </a:lnTo>
                <a:lnTo>
                  <a:pt x="1073080" y="126713"/>
                </a:lnTo>
                <a:lnTo>
                  <a:pt x="1085569" y="147754"/>
                </a:lnTo>
                <a:lnTo>
                  <a:pt x="1169734" y="98510"/>
                </a:lnTo>
                <a:lnTo>
                  <a:pt x="1168898" y="97253"/>
                </a:lnTo>
                <a:close/>
              </a:path>
              <a:path w="2362200" h="570230">
                <a:moveTo>
                  <a:pt x="86039" y="296137"/>
                </a:moveTo>
                <a:lnTo>
                  <a:pt x="0" y="346020"/>
                </a:lnTo>
                <a:lnTo>
                  <a:pt x="18693" y="381898"/>
                </a:lnTo>
                <a:lnTo>
                  <a:pt x="45556" y="411729"/>
                </a:lnTo>
                <a:lnTo>
                  <a:pt x="80530" y="434409"/>
                </a:lnTo>
                <a:lnTo>
                  <a:pt x="123555" y="448828"/>
                </a:lnTo>
                <a:lnTo>
                  <a:pt x="174570" y="453881"/>
                </a:lnTo>
                <a:lnTo>
                  <a:pt x="227817" y="448021"/>
                </a:lnTo>
                <a:lnTo>
                  <a:pt x="272566" y="430939"/>
                </a:lnTo>
                <a:lnTo>
                  <a:pt x="306902" y="403381"/>
                </a:lnTo>
                <a:lnTo>
                  <a:pt x="328909" y="366097"/>
                </a:lnTo>
                <a:lnTo>
                  <a:pt x="330499" y="356617"/>
                </a:lnTo>
                <a:lnTo>
                  <a:pt x="177690" y="356617"/>
                </a:lnTo>
                <a:lnTo>
                  <a:pt x="144777" y="352253"/>
                </a:lnTo>
                <a:lnTo>
                  <a:pt x="119233" y="339939"/>
                </a:lnTo>
                <a:lnTo>
                  <a:pt x="100004" y="320845"/>
                </a:lnTo>
                <a:lnTo>
                  <a:pt x="86039" y="296137"/>
                </a:lnTo>
                <a:close/>
              </a:path>
              <a:path w="2362200" h="570230">
                <a:moveTo>
                  <a:pt x="164591" y="0"/>
                </a:moveTo>
                <a:lnTo>
                  <a:pt x="120383" y="5730"/>
                </a:lnTo>
                <a:lnTo>
                  <a:pt x="80425" y="22503"/>
                </a:lnTo>
                <a:lnTo>
                  <a:pt x="47919" y="49689"/>
                </a:lnTo>
                <a:lnTo>
                  <a:pt x="26068" y="86662"/>
                </a:lnTo>
                <a:lnTo>
                  <a:pt x="18072" y="132791"/>
                </a:lnTo>
                <a:lnTo>
                  <a:pt x="29023" y="186241"/>
                </a:lnTo>
                <a:lnTo>
                  <a:pt x="57978" y="223736"/>
                </a:lnTo>
                <a:lnTo>
                  <a:pt x="99092" y="248957"/>
                </a:lnTo>
                <a:lnTo>
                  <a:pt x="146519" y="265583"/>
                </a:lnTo>
                <a:lnTo>
                  <a:pt x="188256" y="278118"/>
                </a:lnTo>
                <a:lnTo>
                  <a:pt x="216261" y="290064"/>
                </a:lnTo>
                <a:lnTo>
                  <a:pt x="231994" y="303643"/>
                </a:lnTo>
                <a:lnTo>
                  <a:pt x="236914" y="321079"/>
                </a:lnTo>
                <a:lnTo>
                  <a:pt x="234323" y="333735"/>
                </a:lnTo>
                <a:lnTo>
                  <a:pt x="225070" y="345162"/>
                </a:lnTo>
                <a:lnTo>
                  <a:pt x="206933" y="353432"/>
                </a:lnTo>
                <a:lnTo>
                  <a:pt x="177690" y="356617"/>
                </a:lnTo>
                <a:lnTo>
                  <a:pt x="330499" y="356617"/>
                </a:lnTo>
                <a:lnTo>
                  <a:pt x="328425" y="272247"/>
                </a:lnTo>
                <a:lnTo>
                  <a:pt x="306323" y="238096"/>
                </a:lnTo>
                <a:lnTo>
                  <a:pt x="274317" y="214210"/>
                </a:lnTo>
                <a:lnTo>
                  <a:pt x="236356" y="197415"/>
                </a:lnTo>
                <a:lnTo>
                  <a:pt x="196391" y="184538"/>
                </a:lnTo>
                <a:lnTo>
                  <a:pt x="155443" y="170190"/>
                </a:lnTo>
                <a:lnTo>
                  <a:pt x="131622" y="157187"/>
                </a:lnTo>
                <a:lnTo>
                  <a:pt x="120546" y="144300"/>
                </a:lnTo>
                <a:lnTo>
                  <a:pt x="117828" y="130299"/>
                </a:lnTo>
                <a:lnTo>
                  <a:pt x="120752" y="117772"/>
                </a:lnTo>
                <a:lnTo>
                  <a:pt x="129520" y="107231"/>
                </a:lnTo>
                <a:lnTo>
                  <a:pt x="144134" y="99962"/>
                </a:lnTo>
                <a:lnTo>
                  <a:pt x="164591" y="97253"/>
                </a:lnTo>
                <a:lnTo>
                  <a:pt x="323363" y="97253"/>
                </a:lnTo>
                <a:lnTo>
                  <a:pt x="295931" y="56021"/>
                </a:lnTo>
                <a:lnTo>
                  <a:pt x="259359" y="25169"/>
                </a:lnTo>
                <a:lnTo>
                  <a:pt x="215306" y="6360"/>
                </a:lnTo>
                <a:lnTo>
                  <a:pt x="164591" y="0"/>
                </a:lnTo>
                <a:close/>
              </a:path>
              <a:path w="2362200" h="570230">
                <a:moveTo>
                  <a:pt x="323363" y="97253"/>
                </a:moveTo>
                <a:lnTo>
                  <a:pt x="164591" y="97253"/>
                </a:lnTo>
                <a:lnTo>
                  <a:pt x="191110" y="100760"/>
                </a:lnTo>
                <a:lnTo>
                  <a:pt x="211666" y="110814"/>
                </a:lnTo>
                <a:lnTo>
                  <a:pt x="227545" y="126713"/>
                </a:lnTo>
                <a:lnTo>
                  <a:pt x="240034" y="147754"/>
                </a:lnTo>
                <a:lnTo>
                  <a:pt x="324199" y="98510"/>
                </a:lnTo>
                <a:lnTo>
                  <a:pt x="323363" y="97253"/>
                </a:lnTo>
                <a:close/>
              </a:path>
            </a:pathLst>
          </a:custGeom>
          <a:solidFill>
            <a:srgbClr val="00B4FF"/>
          </a:solidFill>
        </p:spPr>
        <p:txBody>
          <a:bodyPr wrap="square" lIns="0" tIns="0" rIns="0" bIns="0" rtlCol="0"/>
          <a:lstStyle/>
          <a:p>
            <a:endParaRPr sz="572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4EC4FFE-867F-8C49-9DB1-2D8500D5FA06}"/>
              </a:ext>
            </a:extLst>
          </p:cNvPr>
          <p:cNvSpPr/>
          <p:nvPr/>
        </p:nvSpPr>
        <p:spPr>
          <a:xfrm>
            <a:off x="4157035" y="1591504"/>
            <a:ext cx="7410525" cy="37240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10000"/>
              </a:lnSpc>
              <a:buFont typeface="+mj-lt"/>
              <a:buAutoNum type="arabicPeriod"/>
            </a:pPr>
            <a:r>
              <a:rPr lang="ru-RU" sz="2400" dirty="0">
                <a:latin typeface="Gilroy Light" pitchFamily="2" charset="0"/>
              </a:rPr>
              <a:t>Зачем агрономы используем столько удобрений и пестицидов и почему они превышают согласованный бюджет?</a:t>
            </a:r>
          </a:p>
          <a:p>
            <a:pPr marL="342900" indent="-342900">
              <a:lnSpc>
                <a:spcPct val="110000"/>
              </a:lnSpc>
              <a:buFont typeface="+mj-lt"/>
              <a:buAutoNum type="arabicPeriod"/>
            </a:pPr>
            <a:endParaRPr lang="ru-RU" sz="2400" dirty="0">
              <a:latin typeface="Gilroy Light" pitchFamily="2" charset="0"/>
            </a:endParaRPr>
          </a:p>
          <a:p>
            <a:pPr marL="342900" indent="-342900">
              <a:lnSpc>
                <a:spcPct val="110000"/>
              </a:lnSpc>
              <a:buFont typeface="+mj-lt"/>
              <a:buAutoNum type="arabicPeriod"/>
            </a:pPr>
            <a:r>
              <a:rPr lang="ru-RU" sz="2400" dirty="0">
                <a:latin typeface="Gilroy Light" pitchFamily="2" charset="0"/>
              </a:rPr>
              <a:t>Почему агрономы выбрали именно эти препараты, а не те, что дешевле?</a:t>
            </a:r>
          </a:p>
          <a:p>
            <a:pPr marL="342900" indent="-342900">
              <a:lnSpc>
                <a:spcPct val="110000"/>
              </a:lnSpc>
              <a:buFont typeface="+mj-lt"/>
              <a:buAutoNum type="arabicPeriod"/>
            </a:pPr>
            <a:endParaRPr lang="ru-RU" sz="2400" dirty="0">
              <a:latin typeface="Gilroy Light" pitchFamily="2" charset="0"/>
            </a:endParaRPr>
          </a:p>
          <a:p>
            <a:pPr marL="342900" indent="-342900">
              <a:lnSpc>
                <a:spcPct val="110000"/>
              </a:lnSpc>
              <a:buFont typeface="+mj-lt"/>
              <a:buAutoNum type="arabicPeriod"/>
            </a:pPr>
            <a:r>
              <a:rPr lang="ru-RU" sz="2400" dirty="0">
                <a:latin typeface="Gilroy Light" pitchFamily="2" charset="0"/>
              </a:rPr>
              <a:t>Как так получилось, что при всех затратах урожайность ниже плановой?</a:t>
            </a:r>
          </a:p>
        </p:txBody>
      </p:sp>
      <p:sp>
        <p:nvSpPr>
          <p:cNvPr id="11" name="object 22">
            <a:extLst>
              <a:ext uri="{FF2B5EF4-FFF2-40B4-BE49-F238E27FC236}">
                <a16:creationId xmlns:a16="http://schemas.microsoft.com/office/drawing/2014/main" id="{AF7C06C3-1154-7F41-A0B7-4E1039A06B84}"/>
              </a:ext>
            </a:extLst>
          </p:cNvPr>
          <p:cNvSpPr/>
          <p:nvPr/>
        </p:nvSpPr>
        <p:spPr>
          <a:xfrm>
            <a:off x="5285" y="1174002"/>
            <a:ext cx="3979628" cy="5484329"/>
          </a:xfrm>
          <a:prstGeom prst="rect">
            <a:avLst/>
          </a:prstGeom>
          <a:blipFill dpi="0" rotWithShape="1">
            <a:blip r:embed="rId5" cstate="print">
              <a:alphaModFix amt="41000"/>
            </a:blip>
            <a:srcRect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51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73D95EC0-EFCB-F04D-A45A-D5DED923FB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39658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object 2">
            <a:extLst>
              <a:ext uri="{FF2B5EF4-FFF2-40B4-BE49-F238E27FC236}">
                <a16:creationId xmlns:a16="http://schemas.microsoft.com/office/drawing/2014/main" id="{81B9274E-1651-0045-80E2-F332A8E06CC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6907" y="258915"/>
            <a:ext cx="8814333" cy="423793"/>
          </a:xfrm>
          <a:prstGeom prst="rect">
            <a:avLst/>
          </a:prstGeom>
        </p:spPr>
        <p:txBody>
          <a:bodyPr vert="horz" wrap="square" lIns="0" tIns="8087" rIns="0" bIns="0" rtlCol="0" anchor="ctr">
            <a:spAutoFit/>
          </a:bodyPr>
          <a:lstStyle/>
          <a:p>
            <a:r>
              <a:rPr lang="ru-RU" sz="3001" dirty="0">
                <a:latin typeface="Gilroy Light" pitchFamily="2" charset="0"/>
              </a:rPr>
              <a:t>Каждое поле неоднородно по своему</a:t>
            </a:r>
          </a:p>
        </p:txBody>
      </p:sp>
      <p:sp>
        <p:nvSpPr>
          <p:cNvPr id="176" name="object 19">
            <a:extLst>
              <a:ext uri="{FF2B5EF4-FFF2-40B4-BE49-F238E27FC236}">
                <a16:creationId xmlns:a16="http://schemas.microsoft.com/office/drawing/2014/main" id="{28B98069-3A9E-E646-989D-5381FA1313D9}"/>
              </a:ext>
            </a:extLst>
          </p:cNvPr>
          <p:cNvSpPr/>
          <p:nvPr/>
        </p:nvSpPr>
        <p:spPr>
          <a:xfrm>
            <a:off x="10379184" y="334011"/>
            <a:ext cx="1432541" cy="345812"/>
          </a:xfrm>
          <a:custGeom>
            <a:avLst/>
            <a:gdLst/>
            <a:ahLst/>
            <a:cxnLst/>
            <a:rect l="l" t="t" r="r" b="b"/>
            <a:pathLst>
              <a:path w="2362200" h="570230">
                <a:moveTo>
                  <a:pt x="1356744" y="124687"/>
                </a:moveTo>
                <a:lnTo>
                  <a:pt x="1311598" y="130428"/>
                </a:lnTo>
                <a:lnTo>
                  <a:pt x="1271788" y="146715"/>
                </a:lnTo>
                <a:lnTo>
                  <a:pt x="1238594" y="172146"/>
                </a:lnTo>
                <a:lnTo>
                  <a:pt x="1213298" y="205319"/>
                </a:lnTo>
                <a:lnTo>
                  <a:pt x="1197181" y="244831"/>
                </a:lnTo>
                <a:lnTo>
                  <a:pt x="1191523" y="289279"/>
                </a:lnTo>
                <a:lnTo>
                  <a:pt x="1197181" y="333731"/>
                </a:lnTo>
                <a:lnTo>
                  <a:pt x="1213298" y="373246"/>
                </a:lnTo>
                <a:lnTo>
                  <a:pt x="1238594" y="406420"/>
                </a:lnTo>
                <a:lnTo>
                  <a:pt x="1271788" y="431853"/>
                </a:lnTo>
                <a:lnTo>
                  <a:pt x="1311598" y="448140"/>
                </a:lnTo>
                <a:lnTo>
                  <a:pt x="1356744" y="453881"/>
                </a:lnTo>
                <a:lnTo>
                  <a:pt x="1400796" y="448140"/>
                </a:lnTo>
                <a:lnTo>
                  <a:pt x="1440056" y="431903"/>
                </a:lnTo>
                <a:lnTo>
                  <a:pt x="1472917" y="406535"/>
                </a:lnTo>
                <a:lnTo>
                  <a:pt x="1497650" y="373454"/>
                </a:lnTo>
                <a:lnTo>
                  <a:pt x="1476967" y="361612"/>
                </a:lnTo>
                <a:lnTo>
                  <a:pt x="1355497" y="361612"/>
                </a:lnTo>
                <a:lnTo>
                  <a:pt x="1327389" y="356360"/>
                </a:lnTo>
                <a:lnTo>
                  <a:pt x="1305068" y="341579"/>
                </a:lnTo>
                <a:lnTo>
                  <a:pt x="1290348" y="318732"/>
                </a:lnTo>
                <a:lnTo>
                  <a:pt x="1285039" y="289279"/>
                </a:lnTo>
                <a:lnTo>
                  <a:pt x="1290348" y="259832"/>
                </a:lnTo>
                <a:lnTo>
                  <a:pt x="1305068" y="236987"/>
                </a:lnTo>
                <a:lnTo>
                  <a:pt x="1327389" y="222208"/>
                </a:lnTo>
                <a:lnTo>
                  <a:pt x="1355497" y="216956"/>
                </a:lnTo>
                <a:lnTo>
                  <a:pt x="1476167" y="216956"/>
                </a:lnTo>
                <a:lnTo>
                  <a:pt x="1497650" y="204496"/>
                </a:lnTo>
                <a:lnTo>
                  <a:pt x="1472830" y="171772"/>
                </a:lnTo>
                <a:lnTo>
                  <a:pt x="1439825" y="146588"/>
                </a:lnTo>
                <a:lnTo>
                  <a:pt x="1400506" y="130406"/>
                </a:lnTo>
                <a:lnTo>
                  <a:pt x="1356744" y="124687"/>
                </a:lnTo>
                <a:close/>
              </a:path>
              <a:path w="2362200" h="570230">
                <a:moveTo>
                  <a:pt x="1659719" y="124687"/>
                </a:moveTo>
                <a:lnTo>
                  <a:pt x="1615657" y="130428"/>
                </a:lnTo>
                <a:lnTo>
                  <a:pt x="1576150" y="146715"/>
                </a:lnTo>
                <a:lnTo>
                  <a:pt x="1542739" y="172146"/>
                </a:lnTo>
                <a:lnTo>
                  <a:pt x="1516966" y="205319"/>
                </a:lnTo>
                <a:lnTo>
                  <a:pt x="1500372" y="244831"/>
                </a:lnTo>
                <a:lnTo>
                  <a:pt x="1494498" y="289279"/>
                </a:lnTo>
                <a:lnTo>
                  <a:pt x="1500372" y="333731"/>
                </a:lnTo>
                <a:lnTo>
                  <a:pt x="1516966" y="373246"/>
                </a:lnTo>
                <a:lnTo>
                  <a:pt x="1542739" y="406420"/>
                </a:lnTo>
                <a:lnTo>
                  <a:pt x="1576150" y="431853"/>
                </a:lnTo>
                <a:lnTo>
                  <a:pt x="1615657" y="448140"/>
                </a:lnTo>
                <a:lnTo>
                  <a:pt x="1659719" y="453881"/>
                </a:lnTo>
                <a:lnTo>
                  <a:pt x="1703780" y="448140"/>
                </a:lnTo>
                <a:lnTo>
                  <a:pt x="1743285" y="431853"/>
                </a:lnTo>
                <a:lnTo>
                  <a:pt x="1776693" y="406420"/>
                </a:lnTo>
                <a:lnTo>
                  <a:pt x="1802463" y="373246"/>
                </a:lnTo>
                <a:lnTo>
                  <a:pt x="1806825" y="362858"/>
                </a:lnTo>
                <a:lnTo>
                  <a:pt x="1659719" y="362858"/>
                </a:lnTo>
                <a:lnTo>
                  <a:pt x="1631419" y="357586"/>
                </a:lnTo>
                <a:lnTo>
                  <a:pt x="1608670" y="342670"/>
                </a:lnTo>
                <a:lnTo>
                  <a:pt x="1593519" y="319452"/>
                </a:lnTo>
                <a:lnTo>
                  <a:pt x="1588014" y="289279"/>
                </a:lnTo>
                <a:lnTo>
                  <a:pt x="1593519" y="259113"/>
                </a:lnTo>
                <a:lnTo>
                  <a:pt x="1608670" y="235902"/>
                </a:lnTo>
                <a:lnTo>
                  <a:pt x="1631419" y="220990"/>
                </a:lnTo>
                <a:lnTo>
                  <a:pt x="1659719" y="215721"/>
                </a:lnTo>
                <a:lnTo>
                  <a:pt x="1806831" y="215721"/>
                </a:lnTo>
                <a:lnTo>
                  <a:pt x="1802463" y="205319"/>
                </a:lnTo>
                <a:lnTo>
                  <a:pt x="1776693" y="172146"/>
                </a:lnTo>
                <a:lnTo>
                  <a:pt x="1743285" y="146715"/>
                </a:lnTo>
                <a:lnTo>
                  <a:pt x="1703780" y="130428"/>
                </a:lnTo>
                <a:lnTo>
                  <a:pt x="1659719" y="124687"/>
                </a:lnTo>
                <a:close/>
              </a:path>
              <a:path w="2362200" h="570230">
                <a:moveTo>
                  <a:pt x="1806831" y="215721"/>
                </a:moveTo>
                <a:lnTo>
                  <a:pt x="1659719" y="215721"/>
                </a:lnTo>
                <a:lnTo>
                  <a:pt x="1688016" y="220990"/>
                </a:lnTo>
                <a:lnTo>
                  <a:pt x="1710762" y="235902"/>
                </a:lnTo>
                <a:lnTo>
                  <a:pt x="1725909" y="259113"/>
                </a:lnTo>
                <a:lnTo>
                  <a:pt x="1731413" y="289279"/>
                </a:lnTo>
                <a:lnTo>
                  <a:pt x="1725909" y="319452"/>
                </a:lnTo>
                <a:lnTo>
                  <a:pt x="1710762" y="342670"/>
                </a:lnTo>
                <a:lnTo>
                  <a:pt x="1688016" y="357586"/>
                </a:lnTo>
                <a:lnTo>
                  <a:pt x="1659719" y="362858"/>
                </a:lnTo>
                <a:lnTo>
                  <a:pt x="1806825" y="362858"/>
                </a:lnTo>
                <a:lnTo>
                  <a:pt x="1819055" y="333731"/>
                </a:lnTo>
                <a:lnTo>
                  <a:pt x="1824928" y="289279"/>
                </a:lnTo>
                <a:lnTo>
                  <a:pt x="1819055" y="244831"/>
                </a:lnTo>
                <a:lnTo>
                  <a:pt x="1806831" y="215721"/>
                </a:lnTo>
                <a:close/>
              </a:path>
              <a:path w="2362200" h="570230">
                <a:moveTo>
                  <a:pt x="1415977" y="326691"/>
                </a:moveTo>
                <a:lnTo>
                  <a:pt x="1406175" y="341353"/>
                </a:lnTo>
                <a:lnTo>
                  <a:pt x="1392283" y="352334"/>
                </a:lnTo>
                <a:lnTo>
                  <a:pt x="1375118" y="359224"/>
                </a:lnTo>
                <a:lnTo>
                  <a:pt x="1355497" y="361612"/>
                </a:lnTo>
                <a:lnTo>
                  <a:pt x="1476967" y="361612"/>
                </a:lnTo>
                <a:lnTo>
                  <a:pt x="1415977" y="326691"/>
                </a:lnTo>
                <a:close/>
              </a:path>
              <a:path w="2362200" h="570230">
                <a:moveTo>
                  <a:pt x="1476167" y="216956"/>
                </a:moveTo>
                <a:lnTo>
                  <a:pt x="1355497" y="216956"/>
                </a:lnTo>
                <a:lnTo>
                  <a:pt x="1375031" y="219344"/>
                </a:lnTo>
                <a:lnTo>
                  <a:pt x="1392051" y="226232"/>
                </a:lnTo>
                <a:lnTo>
                  <a:pt x="1405915" y="237210"/>
                </a:lnTo>
                <a:lnTo>
                  <a:pt x="1415977" y="251866"/>
                </a:lnTo>
                <a:lnTo>
                  <a:pt x="1476167" y="216956"/>
                </a:lnTo>
                <a:close/>
              </a:path>
              <a:path w="2362200" h="570230">
                <a:moveTo>
                  <a:pt x="2297458" y="223197"/>
                </a:moveTo>
                <a:lnTo>
                  <a:pt x="2203943" y="223197"/>
                </a:lnTo>
                <a:lnTo>
                  <a:pt x="2203943" y="333550"/>
                </a:lnTo>
                <a:lnTo>
                  <a:pt x="2208616" y="379871"/>
                </a:lnTo>
                <a:lnTo>
                  <a:pt x="2224273" y="414131"/>
                </a:lnTo>
                <a:lnTo>
                  <a:pt x="2253368" y="436391"/>
                </a:lnTo>
                <a:lnTo>
                  <a:pt x="2298354" y="446710"/>
                </a:lnTo>
                <a:lnTo>
                  <a:pt x="2361687" y="445148"/>
                </a:lnTo>
                <a:lnTo>
                  <a:pt x="2361687" y="360992"/>
                </a:lnTo>
                <a:lnTo>
                  <a:pt x="2334291" y="360992"/>
                </a:lnTo>
                <a:lnTo>
                  <a:pt x="2314141" y="357943"/>
                </a:lnTo>
                <a:lnTo>
                  <a:pt x="2301707" y="349398"/>
                </a:lnTo>
                <a:lnTo>
                  <a:pt x="2297458" y="333550"/>
                </a:lnTo>
                <a:lnTo>
                  <a:pt x="2297458" y="223197"/>
                </a:lnTo>
                <a:close/>
              </a:path>
              <a:path w="2362200" h="570230">
                <a:moveTo>
                  <a:pt x="2361687" y="360355"/>
                </a:moveTo>
                <a:lnTo>
                  <a:pt x="2334291" y="360992"/>
                </a:lnTo>
                <a:lnTo>
                  <a:pt x="2361687" y="360992"/>
                </a:lnTo>
                <a:lnTo>
                  <a:pt x="2361687" y="360355"/>
                </a:lnTo>
                <a:close/>
              </a:path>
              <a:path w="2362200" h="570230">
                <a:moveTo>
                  <a:pt x="2361687" y="133420"/>
                </a:moveTo>
                <a:lnTo>
                  <a:pt x="2154060" y="133420"/>
                </a:lnTo>
                <a:lnTo>
                  <a:pt x="2154060" y="223197"/>
                </a:lnTo>
                <a:lnTo>
                  <a:pt x="2361687" y="223197"/>
                </a:lnTo>
                <a:lnTo>
                  <a:pt x="2361687" y="133420"/>
                </a:lnTo>
                <a:close/>
              </a:path>
              <a:path w="2362200" h="570230">
                <a:moveTo>
                  <a:pt x="2297458" y="46134"/>
                </a:moveTo>
                <a:lnTo>
                  <a:pt x="2203943" y="74186"/>
                </a:lnTo>
                <a:lnTo>
                  <a:pt x="2203943" y="133420"/>
                </a:lnTo>
                <a:lnTo>
                  <a:pt x="2297458" y="133420"/>
                </a:lnTo>
                <a:lnTo>
                  <a:pt x="2297458" y="46134"/>
                </a:lnTo>
                <a:close/>
              </a:path>
              <a:path w="2362200" h="570230">
                <a:moveTo>
                  <a:pt x="1935888" y="133420"/>
                </a:moveTo>
                <a:lnTo>
                  <a:pt x="1842362" y="133420"/>
                </a:lnTo>
                <a:lnTo>
                  <a:pt x="1842362" y="324817"/>
                </a:lnTo>
                <a:lnTo>
                  <a:pt x="1851725" y="380490"/>
                </a:lnTo>
                <a:lnTo>
                  <a:pt x="1877044" y="420911"/>
                </a:lnTo>
                <a:lnTo>
                  <a:pt x="1914172" y="445550"/>
                </a:lnTo>
                <a:lnTo>
                  <a:pt x="1958956" y="453881"/>
                </a:lnTo>
                <a:lnTo>
                  <a:pt x="1987875" y="451182"/>
                </a:lnTo>
                <a:lnTo>
                  <a:pt x="2012649" y="443515"/>
                </a:lnTo>
                <a:lnTo>
                  <a:pt x="2032866" y="431520"/>
                </a:lnTo>
                <a:lnTo>
                  <a:pt x="2048115" y="415840"/>
                </a:lnTo>
                <a:lnTo>
                  <a:pt x="2141631" y="415840"/>
                </a:lnTo>
                <a:lnTo>
                  <a:pt x="2141631" y="367842"/>
                </a:lnTo>
                <a:lnTo>
                  <a:pt x="1990127" y="367842"/>
                </a:lnTo>
                <a:lnTo>
                  <a:pt x="1969028" y="364412"/>
                </a:lnTo>
                <a:lnTo>
                  <a:pt x="1951786" y="353968"/>
                </a:lnTo>
                <a:lnTo>
                  <a:pt x="1940155" y="336275"/>
                </a:lnTo>
                <a:lnTo>
                  <a:pt x="1935888" y="311100"/>
                </a:lnTo>
                <a:lnTo>
                  <a:pt x="1935888" y="133420"/>
                </a:lnTo>
                <a:close/>
              </a:path>
              <a:path w="2362200" h="570230">
                <a:moveTo>
                  <a:pt x="2141631" y="415840"/>
                </a:moveTo>
                <a:lnTo>
                  <a:pt x="2048115" y="415840"/>
                </a:lnTo>
                <a:lnTo>
                  <a:pt x="2048115" y="445148"/>
                </a:lnTo>
                <a:lnTo>
                  <a:pt x="2141631" y="445148"/>
                </a:lnTo>
                <a:lnTo>
                  <a:pt x="2141631" y="415840"/>
                </a:lnTo>
                <a:close/>
              </a:path>
              <a:path w="2362200" h="570230">
                <a:moveTo>
                  <a:pt x="2141631" y="133420"/>
                </a:moveTo>
                <a:lnTo>
                  <a:pt x="2048115" y="133420"/>
                </a:lnTo>
                <a:lnTo>
                  <a:pt x="2048115" y="303624"/>
                </a:lnTo>
                <a:lnTo>
                  <a:pt x="2043877" y="332330"/>
                </a:lnTo>
                <a:lnTo>
                  <a:pt x="2031981" y="352330"/>
                </a:lnTo>
                <a:lnTo>
                  <a:pt x="2013655" y="364032"/>
                </a:lnTo>
                <a:lnTo>
                  <a:pt x="1990127" y="367842"/>
                </a:lnTo>
                <a:lnTo>
                  <a:pt x="2141631" y="367842"/>
                </a:lnTo>
                <a:lnTo>
                  <a:pt x="2141631" y="133420"/>
                </a:lnTo>
                <a:close/>
              </a:path>
              <a:path w="2362200" h="570230">
                <a:moveTo>
                  <a:pt x="716920" y="133420"/>
                </a:moveTo>
                <a:lnTo>
                  <a:pt x="648367" y="133420"/>
                </a:lnTo>
                <a:lnTo>
                  <a:pt x="626556" y="163387"/>
                </a:lnTo>
                <a:lnTo>
                  <a:pt x="738124" y="430814"/>
                </a:lnTo>
                <a:lnTo>
                  <a:pt x="726297" y="454943"/>
                </a:lnTo>
                <a:lnTo>
                  <a:pt x="710378" y="470949"/>
                </a:lnTo>
                <a:lnTo>
                  <a:pt x="688849" y="479823"/>
                </a:lnTo>
                <a:lnTo>
                  <a:pt x="660189" y="482561"/>
                </a:lnTo>
                <a:lnTo>
                  <a:pt x="660189" y="569846"/>
                </a:lnTo>
                <a:lnTo>
                  <a:pt x="708834" y="567099"/>
                </a:lnTo>
                <a:lnTo>
                  <a:pt x="750386" y="553099"/>
                </a:lnTo>
                <a:lnTo>
                  <a:pt x="785383" y="527068"/>
                </a:lnTo>
                <a:lnTo>
                  <a:pt x="814364" y="488227"/>
                </a:lnTo>
                <a:lnTo>
                  <a:pt x="837869" y="435798"/>
                </a:lnTo>
                <a:lnTo>
                  <a:pt x="877218" y="324199"/>
                </a:lnTo>
                <a:lnTo>
                  <a:pt x="786122" y="324199"/>
                </a:lnTo>
                <a:lnTo>
                  <a:pt x="716920" y="133420"/>
                </a:lnTo>
                <a:close/>
              </a:path>
              <a:path w="2362200" h="570230">
                <a:moveTo>
                  <a:pt x="931563" y="296137"/>
                </a:moveTo>
                <a:lnTo>
                  <a:pt x="931364" y="296252"/>
                </a:lnTo>
                <a:lnTo>
                  <a:pt x="891177" y="411641"/>
                </a:lnTo>
                <a:lnTo>
                  <a:pt x="916637" y="429395"/>
                </a:lnTo>
                <a:lnTo>
                  <a:pt x="946617" y="442676"/>
                </a:lnTo>
                <a:lnTo>
                  <a:pt x="981109" y="450999"/>
                </a:lnTo>
                <a:lnTo>
                  <a:pt x="1020105" y="453881"/>
                </a:lnTo>
                <a:lnTo>
                  <a:pt x="1073351" y="448021"/>
                </a:lnTo>
                <a:lnTo>
                  <a:pt x="1118101" y="430939"/>
                </a:lnTo>
                <a:lnTo>
                  <a:pt x="1152437" y="403381"/>
                </a:lnTo>
                <a:lnTo>
                  <a:pt x="1174443" y="366097"/>
                </a:lnTo>
                <a:lnTo>
                  <a:pt x="1176033" y="356617"/>
                </a:lnTo>
                <a:lnTo>
                  <a:pt x="1023214" y="356617"/>
                </a:lnTo>
                <a:lnTo>
                  <a:pt x="990307" y="352253"/>
                </a:lnTo>
                <a:lnTo>
                  <a:pt x="964765" y="339939"/>
                </a:lnTo>
                <a:lnTo>
                  <a:pt x="945534" y="320845"/>
                </a:lnTo>
                <a:lnTo>
                  <a:pt x="931563" y="296137"/>
                </a:lnTo>
                <a:close/>
              </a:path>
              <a:path w="2362200" h="570230">
                <a:moveTo>
                  <a:pt x="445745" y="8722"/>
                </a:moveTo>
                <a:lnTo>
                  <a:pt x="352230" y="8722"/>
                </a:lnTo>
                <a:lnTo>
                  <a:pt x="352230" y="445148"/>
                </a:lnTo>
                <a:lnTo>
                  <a:pt x="445745" y="445148"/>
                </a:lnTo>
                <a:lnTo>
                  <a:pt x="445745" y="307372"/>
                </a:lnTo>
                <a:lnTo>
                  <a:pt x="548439" y="307372"/>
                </a:lnTo>
                <a:lnTo>
                  <a:pt x="534905" y="289279"/>
                </a:lnTo>
                <a:lnTo>
                  <a:pt x="548969" y="269960"/>
                </a:lnTo>
                <a:lnTo>
                  <a:pt x="445745" y="269960"/>
                </a:lnTo>
                <a:lnTo>
                  <a:pt x="445745" y="8722"/>
                </a:lnTo>
                <a:close/>
              </a:path>
              <a:path w="2362200" h="570230">
                <a:moveTo>
                  <a:pt x="548439" y="307372"/>
                </a:moveTo>
                <a:lnTo>
                  <a:pt x="445745" y="307372"/>
                </a:lnTo>
                <a:lnTo>
                  <a:pt x="545501" y="445148"/>
                </a:lnTo>
                <a:lnTo>
                  <a:pt x="651498" y="445148"/>
                </a:lnTo>
                <a:lnTo>
                  <a:pt x="548439" y="307372"/>
                </a:lnTo>
                <a:close/>
              </a:path>
              <a:path w="2362200" h="570230">
                <a:moveTo>
                  <a:pt x="1010126" y="0"/>
                </a:moveTo>
                <a:lnTo>
                  <a:pt x="963175" y="6491"/>
                </a:lnTo>
                <a:lnTo>
                  <a:pt x="921283" y="25457"/>
                </a:lnTo>
                <a:lnTo>
                  <a:pt x="888309" y="56136"/>
                </a:lnTo>
                <a:lnTo>
                  <a:pt x="868109" y="97766"/>
                </a:lnTo>
                <a:lnTo>
                  <a:pt x="915019" y="232464"/>
                </a:lnTo>
                <a:lnTo>
                  <a:pt x="932592" y="243045"/>
                </a:lnTo>
                <a:lnTo>
                  <a:pt x="951579" y="251913"/>
                </a:lnTo>
                <a:lnTo>
                  <a:pt x="971542" y="259336"/>
                </a:lnTo>
                <a:lnTo>
                  <a:pt x="1033786" y="278118"/>
                </a:lnTo>
                <a:lnTo>
                  <a:pt x="1061794" y="290064"/>
                </a:lnTo>
                <a:lnTo>
                  <a:pt x="1077528" y="303643"/>
                </a:lnTo>
                <a:lnTo>
                  <a:pt x="1082448" y="321079"/>
                </a:lnTo>
                <a:lnTo>
                  <a:pt x="1079857" y="333735"/>
                </a:lnTo>
                <a:lnTo>
                  <a:pt x="1070603" y="345162"/>
                </a:lnTo>
                <a:lnTo>
                  <a:pt x="1052463" y="353432"/>
                </a:lnTo>
                <a:lnTo>
                  <a:pt x="1023214" y="356617"/>
                </a:lnTo>
                <a:lnTo>
                  <a:pt x="1176033" y="356617"/>
                </a:lnTo>
                <a:lnTo>
                  <a:pt x="1173959" y="272247"/>
                </a:lnTo>
                <a:lnTo>
                  <a:pt x="1151858" y="238096"/>
                </a:lnTo>
                <a:lnTo>
                  <a:pt x="1119851" y="214210"/>
                </a:lnTo>
                <a:lnTo>
                  <a:pt x="1081890" y="197415"/>
                </a:lnTo>
                <a:lnTo>
                  <a:pt x="1041926" y="184538"/>
                </a:lnTo>
                <a:lnTo>
                  <a:pt x="1000977" y="170190"/>
                </a:lnTo>
                <a:lnTo>
                  <a:pt x="977157" y="157187"/>
                </a:lnTo>
                <a:lnTo>
                  <a:pt x="966081" y="144300"/>
                </a:lnTo>
                <a:lnTo>
                  <a:pt x="963363" y="130299"/>
                </a:lnTo>
                <a:lnTo>
                  <a:pt x="966286" y="117772"/>
                </a:lnTo>
                <a:lnTo>
                  <a:pt x="975055" y="107231"/>
                </a:lnTo>
                <a:lnTo>
                  <a:pt x="989668" y="99962"/>
                </a:lnTo>
                <a:lnTo>
                  <a:pt x="1010126" y="97253"/>
                </a:lnTo>
                <a:lnTo>
                  <a:pt x="1168898" y="97253"/>
                </a:lnTo>
                <a:lnTo>
                  <a:pt x="1141466" y="56021"/>
                </a:lnTo>
                <a:lnTo>
                  <a:pt x="1104894" y="25169"/>
                </a:lnTo>
                <a:lnTo>
                  <a:pt x="1060840" y="6360"/>
                </a:lnTo>
                <a:lnTo>
                  <a:pt x="1010126" y="0"/>
                </a:lnTo>
                <a:close/>
              </a:path>
              <a:path w="2362200" h="570230">
                <a:moveTo>
                  <a:pt x="841942" y="142498"/>
                </a:moveTo>
                <a:lnTo>
                  <a:pt x="786122" y="324199"/>
                </a:lnTo>
                <a:lnTo>
                  <a:pt x="877218" y="324199"/>
                </a:lnTo>
                <a:lnTo>
                  <a:pt x="891491" y="283719"/>
                </a:lnTo>
                <a:lnTo>
                  <a:pt x="841942" y="142498"/>
                </a:lnTo>
                <a:close/>
              </a:path>
              <a:path w="2362200" h="570230">
                <a:moveTo>
                  <a:pt x="614044" y="133420"/>
                </a:moveTo>
                <a:lnTo>
                  <a:pt x="539261" y="133420"/>
                </a:lnTo>
                <a:lnTo>
                  <a:pt x="445745" y="269960"/>
                </a:lnTo>
                <a:lnTo>
                  <a:pt x="548969" y="269960"/>
                </a:lnTo>
                <a:lnTo>
                  <a:pt x="626556" y="163387"/>
                </a:lnTo>
                <a:lnTo>
                  <a:pt x="614044" y="133420"/>
                </a:lnTo>
                <a:close/>
              </a:path>
              <a:path w="2362200" h="570230">
                <a:moveTo>
                  <a:pt x="1168898" y="97253"/>
                </a:moveTo>
                <a:lnTo>
                  <a:pt x="1010126" y="97253"/>
                </a:lnTo>
                <a:lnTo>
                  <a:pt x="1036644" y="100760"/>
                </a:lnTo>
                <a:lnTo>
                  <a:pt x="1057200" y="110814"/>
                </a:lnTo>
                <a:lnTo>
                  <a:pt x="1073080" y="126713"/>
                </a:lnTo>
                <a:lnTo>
                  <a:pt x="1085569" y="147754"/>
                </a:lnTo>
                <a:lnTo>
                  <a:pt x="1169734" y="98510"/>
                </a:lnTo>
                <a:lnTo>
                  <a:pt x="1168898" y="97253"/>
                </a:lnTo>
                <a:close/>
              </a:path>
              <a:path w="2362200" h="570230">
                <a:moveTo>
                  <a:pt x="86039" y="296137"/>
                </a:moveTo>
                <a:lnTo>
                  <a:pt x="0" y="346020"/>
                </a:lnTo>
                <a:lnTo>
                  <a:pt x="18693" y="381898"/>
                </a:lnTo>
                <a:lnTo>
                  <a:pt x="45556" y="411729"/>
                </a:lnTo>
                <a:lnTo>
                  <a:pt x="80530" y="434409"/>
                </a:lnTo>
                <a:lnTo>
                  <a:pt x="123555" y="448828"/>
                </a:lnTo>
                <a:lnTo>
                  <a:pt x="174570" y="453881"/>
                </a:lnTo>
                <a:lnTo>
                  <a:pt x="227817" y="448021"/>
                </a:lnTo>
                <a:lnTo>
                  <a:pt x="272566" y="430939"/>
                </a:lnTo>
                <a:lnTo>
                  <a:pt x="306902" y="403381"/>
                </a:lnTo>
                <a:lnTo>
                  <a:pt x="328909" y="366097"/>
                </a:lnTo>
                <a:lnTo>
                  <a:pt x="330499" y="356617"/>
                </a:lnTo>
                <a:lnTo>
                  <a:pt x="177690" y="356617"/>
                </a:lnTo>
                <a:lnTo>
                  <a:pt x="144777" y="352253"/>
                </a:lnTo>
                <a:lnTo>
                  <a:pt x="119233" y="339939"/>
                </a:lnTo>
                <a:lnTo>
                  <a:pt x="100004" y="320845"/>
                </a:lnTo>
                <a:lnTo>
                  <a:pt x="86039" y="296137"/>
                </a:lnTo>
                <a:close/>
              </a:path>
              <a:path w="2362200" h="570230">
                <a:moveTo>
                  <a:pt x="164591" y="0"/>
                </a:moveTo>
                <a:lnTo>
                  <a:pt x="120383" y="5730"/>
                </a:lnTo>
                <a:lnTo>
                  <a:pt x="80425" y="22503"/>
                </a:lnTo>
                <a:lnTo>
                  <a:pt x="47919" y="49689"/>
                </a:lnTo>
                <a:lnTo>
                  <a:pt x="26068" y="86662"/>
                </a:lnTo>
                <a:lnTo>
                  <a:pt x="18072" y="132791"/>
                </a:lnTo>
                <a:lnTo>
                  <a:pt x="29023" y="186241"/>
                </a:lnTo>
                <a:lnTo>
                  <a:pt x="57978" y="223736"/>
                </a:lnTo>
                <a:lnTo>
                  <a:pt x="99092" y="248957"/>
                </a:lnTo>
                <a:lnTo>
                  <a:pt x="146519" y="265583"/>
                </a:lnTo>
                <a:lnTo>
                  <a:pt x="188256" y="278118"/>
                </a:lnTo>
                <a:lnTo>
                  <a:pt x="216261" y="290064"/>
                </a:lnTo>
                <a:lnTo>
                  <a:pt x="231994" y="303643"/>
                </a:lnTo>
                <a:lnTo>
                  <a:pt x="236914" y="321079"/>
                </a:lnTo>
                <a:lnTo>
                  <a:pt x="234323" y="333735"/>
                </a:lnTo>
                <a:lnTo>
                  <a:pt x="225070" y="345162"/>
                </a:lnTo>
                <a:lnTo>
                  <a:pt x="206933" y="353432"/>
                </a:lnTo>
                <a:lnTo>
                  <a:pt x="177690" y="356617"/>
                </a:lnTo>
                <a:lnTo>
                  <a:pt x="330499" y="356617"/>
                </a:lnTo>
                <a:lnTo>
                  <a:pt x="328425" y="272247"/>
                </a:lnTo>
                <a:lnTo>
                  <a:pt x="306323" y="238096"/>
                </a:lnTo>
                <a:lnTo>
                  <a:pt x="274317" y="214210"/>
                </a:lnTo>
                <a:lnTo>
                  <a:pt x="236356" y="197415"/>
                </a:lnTo>
                <a:lnTo>
                  <a:pt x="196391" y="184538"/>
                </a:lnTo>
                <a:lnTo>
                  <a:pt x="155443" y="170190"/>
                </a:lnTo>
                <a:lnTo>
                  <a:pt x="131622" y="157187"/>
                </a:lnTo>
                <a:lnTo>
                  <a:pt x="120546" y="144300"/>
                </a:lnTo>
                <a:lnTo>
                  <a:pt x="117828" y="130299"/>
                </a:lnTo>
                <a:lnTo>
                  <a:pt x="120752" y="117772"/>
                </a:lnTo>
                <a:lnTo>
                  <a:pt x="129520" y="107231"/>
                </a:lnTo>
                <a:lnTo>
                  <a:pt x="144134" y="99962"/>
                </a:lnTo>
                <a:lnTo>
                  <a:pt x="164591" y="97253"/>
                </a:lnTo>
                <a:lnTo>
                  <a:pt x="323363" y="97253"/>
                </a:lnTo>
                <a:lnTo>
                  <a:pt x="295931" y="56021"/>
                </a:lnTo>
                <a:lnTo>
                  <a:pt x="259359" y="25169"/>
                </a:lnTo>
                <a:lnTo>
                  <a:pt x="215306" y="6360"/>
                </a:lnTo>
                <a:lnTo>
                  <a:pt x="164591" y="0"/>
                </a:lnTo>
                <a:close/>
              </a:path>
              <a:path w="2362200" h="570230">
                <a:moveTo>
                  <a:pt x="323363" y="97253"/>
                </a:moveTo>
                <a:lnTo>
                  <a:pt x="164591" y="97253"/>
                </a:lnTo>
                <a:lnTo>
                  <a:pt x="191110" y="100760"/>
                </a:lnTo>
                <a:lnTo>
                  <a:pt x="211666" y="110814"/>
                </a:lnTo>
                <a:lnTo>
                  <a:pt x="227545" y="126713"/>
                </a:lnTo>
                <a:lnTo>
                  <a:pt x="240034" y="147754"/>
                </a:lnTo>
                <a:lnTo>
                  <a:pt x="324199" y="98510"/>
                </a:lnTo>
                <a:lnTo>
                  <a:pt x="323363" y="97253"/>
                </a:lnTo>
                <a:close/>
              </a:path>
            </a:pathLst>
          </a:custGeom>
          <a:solidFill>
            <a:srgbClr val="00B4FF"/>
          </a:solidFill>
        </p:spPr>
        <p:txBody>
          <a:bodyPr wrap="square" lIns="0" tIns="0" rIns="0" bIns="0" rtlCol="0"/>
          <a:lstStyle/>
          <a:p>
            <a:endParaRPr sz="1091"/>
          </a:p>
        </p:txBody>
      </p:sp>
      <p:pic>
        <p:nvPicPr>
          <p:cNvPr id="178" name="Рисунок 177">
            <a:extLst>
              <a:ext uri="{FF2B5EF4-FFF2-40B4-BE49-F238E27FC236}">
                <a16:creationId xmlns:a16="http://schemas.microsoft.com/office/drawing/2014/main" id="{8B385740-44A7-9D4A-8DAA-38EEB4F33E1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4" t="21101" r="6834" b="36070"/>
          <a:stretch/>
        </p:blipFill>
        <p:spPr>
          <a:xfrm>
            <a:off x="507485" y="6131980"/>
            <a:ext cx="1929096" cy="500313"/>
          </a:xfrm>
          <a:prstGeom prst="rect">
            <a:avLst/>
          </a:prstGeom>
        </p:spPr>
      </p:pic>
      <p:sp>
        <p:nvSpPr>
          <p:cNvPr id="180" name="TextBox 179">
            <a:extLst>
              <a:ext uri="{FF2B5EF4-FFF2-40B4-BE49-F238E27FC236}">
                <a16:creationId xmlns:a16="http://schemas.microsoft.com/office/drawing/2014/main" id="{84A5B630-D208-8B45-AE07-A7B62BFB60CB}"/>
              </a:ext>
            </a:extLst>
          </p:cNvPr>
          <p:cNvSpPr txBox="1"/>
          <p:nvPr/>
        </p:nvSpPr>
        <p:spPr>
          <a:xfrm>
            <a:off x="564330" y="1625573"/>
            <a:ext cx="3618792" cy="4282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183" dirty="0">
                <a:latin typeface="Gilroy Light" pitchFamily="2" charset="0"/>
              </a:rPr>
              <a:t>По потенциалу урожая</a:t>
            </a:r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B7D0685F-10E5-EF46-A2C7-A595F1AD9ABD}"/>
              </a:ext>
            </a:extLst>
          </p:cNvPr>
          <p:cNvSpPr txBox="1"/>
          <p:nvPr/>
        </p:nvSpPr>
        <p:spPr>
          <a:xfrm>
            <a:off x="4431671" y="1624541"/>
            <a:ext cx="3618792" cy="7641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183" dirty="0">
                <a:latin typeface="Gilroy Light" pitchFamily="2" charset="0"/>
              </a:rPr>
              <a:t>По кол-ву остатков после уборки</a:t>
            </a:r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B31C6AF2-A09D-0345-A203-42319EFFEC31}"/>
              </a:ext>
            </a:extLst>
          </p:cNvPr>
          <p:cNvSpPr txBox="1"/>
          <p:nvPr/>
        </p:nvSpPr>
        <p:spPr>
          <a:xfrm>
            <a:off x="8324042" y="1630876"/>
            <a:ext cx="3635346" cy="11001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183" dirty="0">
                <a:latin typeface="Gilroy Light" pitchFamily="2" charset="0"/>
              </a:rPr>
              <a:t>По скорости созревания культуры</a:t>
            </a:r>
          </a:p>
          <a:p>
            <a:pPr algn="ctr"/>
            <a:endParaRPr lang="ru-RU" sz="2183" dirty="0">
              <a:latin typeface="Gilroy Light" pitchFamily="2" charset="0"/>
            </a:endParaRPr>
          </a:p>
        </p:txBody>
      </p:sp>
      <p:pic>
        <p:nvPicPr>
          <p:cNvPr id="189" name="Рисунок 188">
            <a:extLst>
              <a:ext uri="{FF2B5EF4-FFF2-40B4-BE49-F238E27FC236}">
                <a16:creationId xmlns:a16="http://schemas.microsoft.com/office/drawing/2014/main" id="{3AACB3D6-3206-DA43-93C6-3E1529B4A1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3755" y="2502245"/>
            <a:ext cx="3301110" cy="300597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15BF0C5-4982-D04D-8502-0C867BDB9E9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5" r="3906"/>
          <a:stretch/>
        </p:blipFill>
        <p:spPr>
          <a:xfrm>
            <a:off x="716437" y="2512124"/>
            <a:ext cx="3295174" cy="29862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Picture 2" descr="Building a better soybean - Top Crop Manager">
            <a:extLst>
              <a:ext uri="{FF2B5EF4-FFF2-40B4-BE49-F238E27FC236}">
                <a16:creationId xmlns:a16="http://schemas.microsoft.com/office/drawing/2014/main" id="{71188417-09ED-7243-950B-C5FA06364D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3" r="10957"/>
          <a:stretch/>
        </p:blipFill>
        <p:spPr bwMode="auto">
          <a:xfrm>
            <a:off x="8457009" y="2510299"/>
            <a:ext cx="3354715" cy="29898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Google Shape;131;p1">
            <a:extLst>
              <a:ext uri="{FF2B5EF4-FFF2-40B4-BE49-F238E27FC236}">
                <a16:creationId xmlns:a16="http://schemas.microsoft.com/office/drawing/2014/main" id="{F504A879-E883-D44B-A778-D65E4841437C}"/>
              </a:ext>
            </a:extLst>
          </p:cNvPr>
          <p:cNvPicPr preferRelativeResize="0"/>
          <p:nvPr/>
        </p:nvPicPr>
        <p:blipFill rotWithShape="1">
          <a:blip r:embed="rId7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51380" r="-1" b="212"/>
          <a:stretch/>
        </p:blipFill>
        <p:spPr>
          <a:xfrm rot="-5400000">
            <a:off x="6100438" y="624763"/>
            <a:ext cx="133421" cy="123329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369759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648455" y="239529"/>
            <a:ext cx="9925842" cy="813210"/>
          </a:xfrm>
          <a:prstGeom prst="rect">
            <a:avLst/>
          </a:prstGeom>
        </p:spPr>
        <p:txBody>
          <a:bodyPr vert="horz" wrap="square" lIns="0" tIns="7277" rIns="0" bIns="0" rtlCol="0" anchor="ctr">
            <a:spAutoFit/>
          </a:bodyPr>
          <a:lstStyle/>
          <a:p>
            <a:r>
              <a:rPr lang="ru-RU" sz="2909" dirty="0">
                <a:latin typeface="Gilroy Light" pitchFamily="2" charset="0"/>
              </a:rPr>
              <a:t>Какое поле самое худшее в хозяйстве?</a:t>
            </a:r>
            <a:br>
              <a:rPr lang="ru-RU" sz="2909" dirty="0">
                <a:latin typeface="Gilroy Light" pitchFamily="2" charset="0"/>
              </a:rPr>
            </a:br>
            <a:r>
              <a:rPr lang="ru-RU" sz="2729" dirty="0">
                <a:solidFill>
                  <a:schemeClr val="tx1"/>
                </a:solidFill>
                <a:latin typeface="Gilroy Light" pitchFamily="2" charset="0"/>
              </a:rPr>
              <a:t>Неоднородность и контрастный </a:t>
            </a:r>
            <a:r>
              <a:rPr lang="en-US" sz="2729" dirty="0">
                <a:solidFill>
                  <a:schemeClr val="tx1"/>
                </a:solidFill>
                <a:latin typeface="Gilroy Light" pitchFamily="2" charset="0"/>
              </a:rPr>
              <a:t>NDVI</a:t>
            </a:r>
            <a:endParaRPr lang="ru-RU" sz="2729" dirty="0">
              <a:solidFill>
                <a:schemeClr val="tx1"/>
              </a:solidFill>
              <a:latin typeface="Gilroy Light" pitchFamily="2" charset="0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25244" y="4728058"/>
            <a:ext cx="5013416" cy="1483976"/>
          </a:xfrm>
          <a:prstGeom prst="rect">
            <a:avLst/>
          </a:prstGeom>
        </p:spPr>
        <p:txBody>
          <a:bodyPr vert="horz" wrap="square" lIns="0" tIns="6584" rIns="0" bIns="0" rtlCol="0">
            <a:spAutoFit/>
          </a:bodyPr>
          <a:lstStyle/>
          <a:p>
            <a:pPr algn="ctr"/>
            <a:r>
              <a:rPr lang="ru-RU" sz="1600" dirty="0">
                <a:latin typeface="Gilroy Light" pitchFamily="2" charset="0"/>
              </a:rPr>
              <a:t>Однородность – покажет поле, на котором, возможно, уже начались проблемы.</a:t>
            </a:r>
          </a:p>
          <a:p>
            <a:pPr algn="ctr"/>
            <a:r>
              <a:rPr lang="ru-RU" sz="1600" b="1" spc="14" dirty="0">
                <a:solidFill>
                  <a:srgbClr val="02B4FF"/>
                </a:solidFill>
                <a:latin typeface="Gilroy Light" pitchFamily="2" charset="0"/>
                <a:cs typeface="Calibri"/>
              </a:rPr>
              <a:t>Чем выше однородность, </a:t>
            </a:r>
            <a:r>
              <a:rPr lang="ru-RU" sz="1600" b="1" spc="22" dirty="0">
                <a:solidFill>
                  <a:srgbClr val="02B4FF"/>
                </a:solidFill>
                <a:latin typeface="Gilroy Light" pitchFamily="2" charset="0"/>
                <a:cs typeface="Calibri"/>
              </a:rPr>
              <a:t>тем ниже риски получить проблему на поле.</a:t>
            </a:r>
            <a:endParaRPr lang="ru-RU" sz="1600" dirty="0">
              <a:solidFill>
                <a:srgbClr val="02B4FF"/>
              </a:solidFill>
              <a:latin typeface="Gilroy Light" pitchFamily="2" charset="0"/>
              <a:cs typeface="Calibri"/>
            </a:endParaRPr>
          </a:p>
          <a:p>
            <a:pPr algn="ctr"/>
            <a:endParaRPr lang="en" sz="1600" dirty="0">
              <a:latin typeface="Gilroy Light" pitchFamily="2" charset="0"/>
              <a:cs typeface="Calibri"/>
            </a:endParaRPr>
          </a:p>
          <a:p>
            <a:pPr algn="ctr"/>
            <a:r>
              <a:rPr lang="ru-RU" sz="1600" dirty="0">
                <a:latin typeface="Gilroy Light" pitchFamily="2" charset="0"/>
              </a:rPr>
              <a:t> </a:t>
            </a:r>
          </a:p>
        </p:txBody>
      </p:sp>
      <p:sp>
        <p:nvSpPr>
          <p:cNvPr id="39" name="object 19">
            <a:extLst>
              <a:ext uri="{FF2B5EF4-FFF2-40B4-BE49-F238E27FC236}">
                <a16:creationId xmlns:a16="http://schemas.microsoft.com/office/drawing/2014/main" id="{2C8A72EF-E97D-1344-9128-4ED56FCE1AE7}"/>
              </a:ext>
            </a:extLst>
          </p:cNvPr>
          <p:cNvSpPr/>
          <p:nvPr/>
        </p:nvSpPr>
        <p:spPr>
          <a:xfrm>
            <a:off x="10439401" y="304800"/>
            <a:ext cx="1289124" cy="311192"/>
          </a:xfrm>
          <a:custGeom>
            <a:avLst/>
            <a:gdLst/>
            <a:ahLst/>
            <a:cxnLst/>
            <a:rect l="l" t="t" r="r" b="b"/>
            <a:pathLst>
              <a:path w="2362200" h="570230">
                <a:moveTo>
                  <a:pt x="1356744" y="124687"/>
                </a:moveTo>
                <a:lnTo>
                  <a:pt x="1311598" y="130428"/>
                </a:lnTo>
                <a:lnTo>
                  <a:pt x="1271788" y="146715"/>
                </a:lnTo>
                <a:lnTo>
                  <a:pt x="1238594" y="172146"/>
                </a:lnTo>
                <a:lnTo>
                  <a:pt x="1213298" y="205319"/>
                </a:lnTo>
                <a:lnTo>
                  <a:pt x="1197181" y="244831"/>
                </a:lnTo>
                <a:lnTo>
                  <a:pt x="1191523" y="289279"/>
                </a:lnTo>
                <a:lnTo>
                  <a:pt x="1197181" y="333731"/>
                </a:lnTo>
                <a:lnTo>
                  <a:pt x="1213298" y="373246"/>
                </a:lnTo>
                <a:lnTo>
                  <a:pt x="1238594" y="406420"/>
                </a:lnTo>
                <a:lnTo>
                  <a:pt x="1271788" y="431853"/>
                </a:lnTo>
                <a:lnTo>
                  <a:pt x="1311598" y="448140"/>
                </a:lnTo>
                <a:lnTo>
                  <a:pt x="1356744" y="453881"/>
                </a:lnTo>
                <a:lnTo>
                  <a:pt x="1400796" y="448140"/>
                </a:lnTo>
                <a:lnTo>
                  <a:pt x="1440056" y="431903"/>
                </a:lnTo>
                <a:lnTo>
                  <a:pt x="1472917" y="406535"/>
                </a:lnTo>
                <a:lnTo>
                  <a:pt x="1497650" y="373454"/>
                </a:lnTo>
                <a:lnTo>
                  <a:pt x="1476967" y="361612"/>
                </a:lnTo>
                <a:lnTo>
                  <a:pt x="1355497" y="361612"/>
                </a:lnTo>
                <a:lnTo>
                  <a:pt x="1327389" y="356360"/>
                </a:lnTo>
                <a:lnTo>
                  <a:pt x="1305068" y="341579"/>
                </a:lnTo>
                <a:lnTo>
                  <a:pt x="1290348" y="318732"/>
                </a:lnTo>
                <a:lnTo>
                  <a:pt x="1285039" y="289279"/>
                </a:lnTo>
                <a:lnTo>
                  <a:pt x="1290348" y="259832"/>
                </a:lnTo>
                <a:lnTo>
                  <a:pt x="1305068" y="236987"/>
                </a:lnTo>
                <a:lnTo>
                  <a:pt x="1327389" y="222208"/>
                </a:lnTo>
                <a:lnTo>
                  <a:pt x="1355497" y="216956"/>
                </a:lnTo>
                <a:lnTo>
                  <a:pt x="1476167" y="216956"/>
                </a:lnTo>
                <a:lnTo>
                  <a:pt x="1497650" y="204496"/>
                </a:lnTo>
                <a:lnTo>
                  <a:pt x="1472830" y="171772"/>
                </a:lnTo>
                <a:lnTo>
                  <a:pt x="1439825" y="146588"/>
                </a:lnTo>
                <a:lnTo>
                  <a:pt x="1400506" y="130406"/>
                </a:lnTo>
                <a:lnTo>
                  <a:pt x="1356744" y="124687"/>
                </a:lnTo>
                <a:close/>
              </a:path>
              <a:path w="2362200" h="570230">
                <a:moveTo>
                  <a:pt x="1659719" y="124687"/>
                </a:moveTo>
                <a:lnTo>
                  <a:pt x="1615657" y="130428"/>
                </a:lnTo>
                <a:lnTo>
                  <a:pt x="1576150" y="146715"/>
                </a:lnTo>
                <a:lnTo>
                  <a:pt x="1542739" y="172146"/>
                </a:lnTo>
                <a:lnTo>
                  <a:pt x="1516966" y="205319"/>
                </a:lnTo>
                <a:lnTo>
                  <a:pt x="1500372" y="244831"/>
                </a:lnTo>
                <a:lnTo>
                  <a:pt x="1494498" y="289279"/>
                </a:lnTo>
                <a:lnTo>
                  <a:pt x="1500372" y="333731"/>
                </a:lnTo>
                <a:lnTo>
                  <a:pt x="1516966" y="373246"/>
                </a:lnTo>
                <a:lnTo>
                  <a:pt x="1542739" y="406420"/>
                </a:lnTo>
                <a:lnTo>
                  <a:pt x="1576150" y="431853"/>
                </a:lnTo>
                <a:lnTo>
                  <a:pt x="1615657" y="448140"/>
                </a:lnTo>
                <a:lnTo>
                  <a:pt x="1659719" y="453881"/>
                </a:lnTo>
                <a:lnTo>
                  <a:pt x="1703780" y="448140"/>
                </a:lnTo>
                <a:lnTo>
                  <a:pt x="1743285" y="431853"/>
                </a:lnTo>
                <a:lnTo>
                  <a:pt x="1776693" y="406420"/>
                </a:lnTo>
                <a:lnTo>
                  <a:pt x="1802463" y="373246"/>
                </a:lnTo>
                <a:lnTo>
                  <a:pt x="1806825" y="362858"/>
                </a:lnTo>
                <a:lnTo>
                  <a:pt x="1659719" y="362858"/>
                </a:lnTo>
                <a:lnTo>
                  <a:pt x="1631419" y="357586"/>
                </a:lnTo>
                <a:lnTo>
                  <a:pt x="1608670" y="342670"/>
                </a:lnTo>
                <a:lnTo>
                  <a:pt x="1593519" y="319452"/>
                </a:lnTo>
                <a:lnTo>
                  <a:pt x="1588014" y="289279"/>
                </a:lnTo>
                <a:lnTo>
                  <a:pt x="1593519" y="259113"/>
                </a:lnTo>
                <a:lnTo>
                  <a:pt x="1608670" y="235902"/>
                </a:lnTo>
                <a:lnTo>
                  <a:pt x="1631419" y="220990"/>
                </a:lnTo>
                <a:lnTo>
                  <a:pt x="1659719" y="215721"/>
                </a:lnTo>
                <a:lnTo>
                  <a:pt x="1806831" y="215721"/>
                </a:lnTo>
                <a:lnTo>
                  <a:pt x="1802463" y="205319"/>
                </a:lnTo>
                <a:lnTo>
                  <a:pt x="1776693" y="172146"/>
                </a:lnTo>
                <a:lnTo>
                  <a:pt x="1743285" y="146715"/>
                </a:lnTo>
                <a:lnTo>
                  <a:pt x="1703780" y="130428"/>
                </a:lnTo>
                <a:lnTo>
                  <a:pt x="1659719" y="124687"/>
                </a:lnTo>
                <a:close/>
              </a:path>
              <a:path w="2362200" h="570230">
                <a:moveTo>
                  <a:pt x="1806831" y="215721"/>
                </a:moveTo>
                <a:lnTo>
                  <a:pt x="1659719" y="215721"/>
                </a:lnTo>
                <a:lnTo>
                  <a:pt x="1688016" y="220990"/>
                </a:lnTo>
                <a:lnTo>
                  <a:pt x="1710762" y="235902"/>
                </a:lnTo>
                <a:lnTo>
                  <a:pt x="1725909" y="259113"/>
                </a:lnTo>
                <a:lnTo>
                  <a:pt x="1731413" y="289279"/>
                </a:lnTo>
                <a:lnTo>
                  <a:pt x="1725909" y="319452"/>
                </a:lnTo>
                <a:lnTo>
                  <a:pt x="1710762" y="342670"/>
                </a:lnTo>
                <a:lnTo>
                  <a:pt x="1688016" y="357586"/>
                </a:lnTo>
                <a:lnTo>
                  <a:pt x="1659719" y="362858"/>
                </a:lnTo>
                <a:lnTo>
                  <a:pt x="1806825" y="362858"/>
                </a:lnTo>
                <a:lnTo>
                  <a:pt x="1819055" y="333731"/>
                </a:lnTo>
                <a:lnTo>
                  <a:pt x="1824928" y="289279"/>
                </a:lnTo>
                <a:lnTo>
                  <a:pt x="1819055" y="244831"/>
                </a:lnTo>
                <a:lnTo>
                  <a:pt x="1806831" y="215721"/>
                </a:lnTo>
                <a:close/>
              </a:path>
              <a:path w="2362200" h="570230">
                <a:moveTo>
                  <a:pt x="1415977" y="326691"/>
                </a:moveTo>
                <a:lnTo>
                  <a:pt x="1406175" y="341353"/>
                </a:lnTo>
                <a:lnTo>
                  <a:pt x="1392283" y="352334"/>
                </a:lnTo>
                <a:lnTo>
                  <a:pt x="1375118" y="359224"/>
                </a:lnTo>
                <a:lnTo>
                  <a:pt x="1355497" y="361612"/>
                </a:lnTo>
                <a:lnTo>
                  <a:pt x="1476967" y="361612"/>
                </a:lnTo>
                <a:lnTo>
                  <a:pt x="1415977" y="326691"/>
                </a:lnTo>
                <a:close/>
              </a:path>
              <a:path w="2362200" h="570230">
                <a:moveTo>
                  <a:pt x="1476167" y="216956"/>
                </a:moveTo>
                <a:lnTo>
                  <a:pt x="1355497" y="216956"/>
                </a:lnTo>
                <a:lnTo>
                  <a:pt x="1375031" y="219344"/>
                </a:lnTo>
                <a:lnTo>
                  <a:pt x="1392051" y="226232"/>
                </a:lnTo>
                <a:lnTo>
                  <a:pt x="1405915" y="237210"/>
                </a:lnTo>
                <a:lnTo>
                  <a:pt x="1415977" y="251866"/>
                </a:lnTo>
                <a:lnTo>
                  <a:pt x="1476167" y="216956"/>
                </a:lnTo>
                <a:close/>
              </a:path>
              <a:path w="2362200" h="570230">
                <a:moveTo>
                  <a:pt x="2297458" y="223197"/>
                </a:moveTo>
                <a:lnTo>
                  <a:pt x="2203943" y="223197"/>
                </a:lnTo>
                <a:lnTo>
                  <a:pt x="2203943" y="333550"/>
                </a:lnTo>
                <a:lnTo>
                  <a:pt x="2208616" y="379871"/>
                </a:lnTo>
                <a:lnTo>
                  <a:pt x="2224273" y="414131"/>
                </a:lnTo>
                <a:lnTo>
                  <a:pt x="2253368" y="436391"/>
                </a:lnTo>
                <a:lnTo>
                  <a:pt x="2298354" y="446710"/>
                </a:lnTo>
                <a:lnTo>
                  <a:pt x="2361687" y="445148"/>
                </a:lnTo>
                <a:lnTo>
                  <a:pt x="2361687" y="360992"/>
                </a:lnTo>
                <a:lnTo>
                  <a:pt x="2334291" y="360992"/>
                </a:lnTo>
                <a:lnTo>
                  <a:pt x="2314141" y="357943"/>
                </a:lnTo>
                <a:lnTo>
                  <a:pt x="2301707" y="349398"/>
                </a:lnTo>
                <a:lnTo>
                  <a:pt x="2297458" y="333550"/>
                </a:lnTo>
                <a:lnTo>
                  <a:pt x="2297458" y="223197"/>
                </a:lnTo>
                <a:close/>
              </a:path>
              <a:path w="2362200" h="570230">
                <a:moveTo>
                  <a:pt x="2361687" y="360355"/>
                </a:moveTo>
                <a:lnTo>
                  <a:pt x="2334291" y="360992"/>
                </a:lnTo>
                <a:lnTo>
                  <a:pt x="2361687" y="360992"/>
                </a:lnTo>
                <a:lnTo>
                  <a:pt x="2361687" y="360355"/>
                </a:lnTo>
                <a:close/>
              </a:path>
              <a:path w="2362200" h="570230">
                <a:moveTo>
                  <a:pt x="2361687" y="133420"/>
                </a:moveTo>
                <a:lnTo>
                  <a:pt x="2154060" y="133420"/>
                </a:lnTo>
                <a:lnTo>
                  <a:pt x="2154060" y="223197"/>
                </a:lnTo>
                <a:lnTo>
                  <a:pt x="2361687" y="223197"/>
                </a:lnTo>
                <a:lnTo>
                  <a:pt x="2361687" y="133420"/>
                </a:lnTo>
                <a:close/>
              </a:path>
              <a:path w="2362200" h="570230">
                <a:moveTo>
                  <a:pt x="2297458" y="46134"/>
                </a:moveTo>
                <a:lnTo>
                  <a:pt x="2203943" y="74186"/>
                </a:lnTo>
                <a:lnTo>
                  <a:pt x="2203943" y="133420"/>
                </a:lnTo>
                <a:lnTo>
                  <a:pt x="2297458" y="133420"/>
                </a:lnTo>
                <a:lnTo>
                  <a:pt x="2297458" y="46134"/>
                </a:lnTo>
                <a:close/>
              </a:path>
              <a:path w="2362200" h="570230">
                <a:moveTo>
                  <a:pt x="1935888" y="133420"/>
                </a:moveTo>
                <a:lnTo>
                  <a:pt x="1842362" y="133420"/>
                </a:lnTo>
                <a:lnTo>
                  <a:pt x="1842362" y="324817"/>
                </a:lnTo>
                <a:lnTo>
                  <a:pt x="1851725" y="380490"/>
                </a:lnTo>
                <a:lnTo>
                  <a:pt x="1877044" y="420911"/>
                </a:lnTo>
                <a:lnTo>
                  <a:pt x="1914172" y="445550"/>
                </a:lnTo>
                <a:lnTo>
                  <a:pt x="1958956" y="453881"/>
                </a:lnTo>
                <a:lnTo>
                  <a:pt x="1987875" y="451182"/>
                </a:lnTo>
                <a:lnTo>
                  <a:pt x="2012649" y="443515"/>
                </a:lnTo>
                <a:lnTo>
                  <a:pt x="2032866" y="431520"/>
                </a:lnTo>
                <a:lnTo>
                  <a:pt x="2048115" y="415840"/>
                </a:lnTo>
                <a:lnTo>
                  <a:pt x="2141631" y="415840"/>
                </a:lnTo>
                <a:lnTo>
                  <a:pt x="2141631" y="367842"/>
                </a:lnTo>
                <a:lnTo>
                  <a:pt x="1990127" y="367842"/>
                </a:lnTo>
                <a:lnTo>
                  <a:pt x="1969028" y="364412"/>
                </a:lnTo>
                <a:lnTo>
                  <a:pt x="1951786" y="353968"/>
                </a:lnTo>
                <a:lnTo>
                  <a:pt x="1940155" y="336275"/>
                </a:lnTo>
                <a:lnTo>
                  <a:pt x="1935888" y="311100"/>
                </a:lnTo>
                <a:lnTo>
                  <a:pt x="1935888" y="133420"/>
                </a:lnTo>
                <a:close/>
              </a:path>
              <a:path w="2362200" h="570230">
                <a:moveTo>
                  <a:pt x="2141631" y="415840"/>
                </a:moveTo>
                <a:lnTo>
                  <a:pt x="2048115" y="415840"/>
                </a:lnTo>
                <a:lnTo>
                  <a:pt x="2048115" y="445148"/>
                </a:lnTo>
                <a:lnTo>
                  <a:pt x="2141631" y="445148"/>
                </a:lnTo>
                <a:lnTo>
                  <a:pt x="2141631" y="415840"/>
                </a:lnTo>
                <a:close/>
              </a:path>
              <a:path w="2362200" h="570230">
                <a:moveTo>
                  <a:pt x="2141631" y="133420"/>
                </a:moveTo>
                <a:lnTo>
                  <a:pt x="2048115" y="133420"/>
                </a:lnTo>
                <a:lnTo>
                  <a:pt x="2048115" y="303624"/>
                </a:lnTo>
                <a:lnTo>
                  <a:pt x="2043877" y="332330"/>
                </a:lnTo>
                <a:lnTo>
                  <a:pt x="2031981" y="352330"/>
                </a:lnTo>
                <a:lnTo>
                  <a:pt x="2013655" y="364032"/>
                </a:lnTo>
                <a:lnTo>
                  <a:pt x="1990127" y="367842"/>
                </a:lnTo>
                <a:lnTo>
                  <a:pt x="2141631" y="367842"/>
                </a:lnTo>
                <a:lnTo>
                  <a:pt x="2141631" y="133420"/>
                </a:lnTo>
                <a:close/>
              </a:path>
              <a:path w="2362200" h="570230">
                <a:moveTo>
                  <a:pt x="716920" y="133420"/>
                </a:moveTo>
                <a:lnTo>
                  <a:pt x="648367" y="133420"/>
                </a:lnTo>
                <a:lnTo>
                  <a:pt x="626556" y="163387"/>
                </a:lnTo>
                <a:lnTo>
                  <a:pt x="738124" y="430814"/>
                </a:lnTo>
                <a:lnTo>
                  <a:pt x="726297" y="454943"/>
                </a:lnTo>
                <a:lnTo>
                  <a:pt x="710378" y="470949"/>
                </a:lnTo>
                <a:lnTo>
                  <a:pt x="688849" y="479823"/>
                </a:lnTo>
                <a:lnTo>
                  <a:pt x="660189" y="482561"/>
                </a:lnTo>
                <a:lnTo>
                  <a:pt x="660189" y="569846"/>
                </a:lnTo>
                <a:lnTo>
                  <a:pt x="708834" y="567099"/>
                </a:lnTo>
                <a:lnTo>
                  <a:pt x="750386" y="553099"/>
                </a:lnTo>
                <a:lnTo>
                  <a:pt x="785383" y="527068"/>
                </a:lnTo>
                <a:lnTo>
                  <a:pt x="814364" y="488227"/>
                </a:lnTo>
                <a:lnTo>
                  <a:pt x="837869" y="435798"/>
                </a:lnTo>
                <a:lnTo>
                  <a:pt x="877218" y="324199"/>
                </a:lnTo>
                <a:lnTo>
                  <a:pt x="786122" y="324199"/>
                </a:lnTo>
                <a:lnTo>
                  <a:pt x="716920" y="133420"/>
                </a:lnTo>
                <a:close/>
              </a:path>
              <a:path w="2362200" h="570230">
                <a:moveTo>
                  <a:pt x="931563" y="296137"/>
                </a:moveTo>
                <a:lnTo>
                  <a:pt x="931364" y="296252"/>
                </a:lnTo>
                <a:lnTo>
                  <a:pt x="891177" y="411641"/>
                </a:lnTo>
                <a:lnTo>
                  <a:pt x="916637" y="429395"/>
                </a:lnTo>
                <a:lnTo>
                  <a:pt x="946617" y="442676"/>
                </a:lnTo>
                <a:lnTo>
                  <a:pt x="981109" y="450999"/>
                </a:lnTo>
                <a:lnTo>
                  <a:pt x="1020105" y="453881"/>
                </a:lnTo>
                <a:lnTo>
                  <a:pt x="1073351" y="448021"/>
                </a:lnTo>
                <a:lnTo>
                  <a:pt x="1118101" y="430939"/>
                </a:lnTo>
                <a:lnTo>
                  <a:pt x="1152437" y="403381"/>
                </a:lnTo>
                <a:lnTo>
                  <a:pt x="1174443" y="366097"/>
                </a:lnTo>
                <a:lnTo>
                  <a:pt x="1176033" y="356617"/>
                </a:lnTo>
                <a:lnTo>
                  <a:pt x="1023214" y="356617"/>
                </a:lnTo>
                <a:lnTo>
                  <a:pt x="990307" y="352253"/>
                </a:lnTo>
                <a:lnTo>
                  <a:pt x="964765" y="339939"/>
                </a:lnTo>
                <a:lnTo>
                  <a:pt x="945534" y="320845"/>
                </a:lnTo>
                <a:lnTo>
                  <a:pt x="931563" y="296137"/>
                </a:lnTo>
                <a:close/>
              </a:path>
              <a:path w="2362200" h="570230">
                <a:moveTo>
                  <a:pt x="445745" y="8722"/>
                </a:moveTo>
                <a:lnTo>
                  <a:pt x="352230" y="8722"/>
                </a:lnTo>
                <a:lnTo>
                  <a:pt x="352230" y="445148"/>
                </a:lnTo>
                <a:lnTo>
                  <a:pt x="445745" y="445148"/>
                </a:lnTo>
                <a:lnTo>
                  <a:pt x="445745" y="307372"/>
                </a:lnTo>
                <a:lnTo>
                  <a:pt x="548439" y="307372"/>
                </a:lnTo>
                <a:lnTo>
                  <a:pt x="534905" y="289279"/>
                </a:lnTo>
                <a:lnTo>
                  <a:pt x="548969" y="269960"/>
                </a:lnTo>
                <a:lnTo>
                  <a:pt x="445745" y="269960"/>
                </a:lnTo>
                <a:lnTo>
                  <a:pt x="445745" y="8722"/>
                </a:lnTo>
                <a:close/>
              </a:path>
              <a:path w="2362200" h="570230">
                <a:moveTo>
                  <a:pt x="548439" y="307372"/>
                </a:moveTo>
                <a:lnTo>
                  <a:pt x="445745" y="307372"/>
                </a:lnTo>
                <a:lnTo>
                  <a:pt x="545501" y="445148"/>
                </a:lnTo>
                <a:lnTo>
                  <a:pt x="651498" y="445148"/>
                </a:lnTo>
                <a:lnTo>
                  <a:pt x="548439" y="307372"/>
                </a:lnTo>
                <a:close/>
              </a:path>
              <a:path w="2362200" h="570230">
                <a:moveTo>
                  <a:pt x="1010126" y="0"/>
                </a:moveTo>
                <a:lnTo>
                  <a:pt x="963175" y="6491"/>
                </a:lnTo>
                <a:lnTo>
                  <a:pt x="921283" y="25457"/>
                </a:lnTo>
                <a:lnTo>
                  <a:pt x="888309" y="56136"/>
                </a:lnTo>
                <a:lnTo>
                  <a:pt x="868109" y="97766"/>
                </a:lnTo>
                <a:lnTo>
                  <a:pt x="915019" y="232464"/>
                </a:lnTo>
                <a:lnTo>
                  <a:pt x="932592" y="243045"/>
                </a:lnTo>
                <a:lnTo>
                  <a:pt x="951579" y="251913"/>
                </a:lnTo>
                <a:lnTo>
                  <a:pt x="971542" y="259336"/>
                </a:lnTo>
                <a:lnTo>
                  <a:pt x="1033786" y="278118"/>
                </a:lnTo>
                <a:lnTo>
                  <a:pt x="1061794" y="290064"/>
                </a:lnTo>
                <a:lnTo>
                  <a:pt x="1077528" y="303643"/>
                </a:lnTo>
                <a:lnTo>
                  <a:pt x="1082448" y="321079"/>
                </a:lnTo>
                <a:lnTo>
                  <a:pt x="1079857" y="333735"/>
                </a:lnTo>
                <a:lnTo>
                  <a:pt x="1070603" y="345162"/>
                </a:lnTo>
                <a:lnTo>
                  <a:pt x="1052463" y="353432"/>
                </a:lnTo>
                <a:lnTo>
                  <a:pt x="1023214" y="356617"/>
                </a:lnTo>
                <a:lnTo>
                  <a:pt x="1176033" y="356617"/>
                </a:lnTo>
                <a:lnTo>
                  <a:pt x="1173959" y="272247"/>
                </a:lnTo>
                <a:lnTo>
                  <a:pt x="1151858" y="238096"/>
                </a:lnTo>
                <a:lnTo>
                  <a:pt x="1119851" y="214210"/>
                </a:lnTo>
                <a:lnTo>
                  <a:pt x="1081890" y="197415"/>
                </a:lnTo>
                <a:lnTo>
                  <a:pt x="1041926" y="184538"/>
                </a:lnTo>
                <a:lnTo>
                  <a:pt x="1000977" y="170190"/>
                </a:lnTo>
                <a:lnTo>
                  <a:pt x="977157" y="157187"/>
                </a:lnTo>
                <a:lnTo>
                  <a:pt x="966081" y="144300"/>
                </a:lnTo>
                <a:lnTo>
                  <a:pt x="963363" y="130299"/>
                </a:lnTo>
                <a:lnTo>
                  <a:pt x="966286" y="117772"/>
                </a:lnTo>
                <a:lnTo>
                  <a:pt x="975055" y="107231"/>
                </a:lnTo>
                <a:lnTo>
                  <a:pt x="989668" y="99962"/>
                </a:lnTo>
                <a:lnTo>
                  <a:pt x="1010126" y="97253"/>
                </a:lnTo>
                <a:lnTo>
                  <a:pt x="1168898" y="97253"/>
                </a:lnTo>
                <a:lnTo>
                  <a:pt x="1141466" y="56021"/>
                </a:lnTo>
                <a:lnTo>
                  <a:pt x="1104894" y="25169"/>
                </a:lnTo>
                <a:lnTo>
                  <a:pt x="1060840" y="6360"/>
                </a:lnTo>
                <a:lnTo>
                  <a:pt x="1010126" y="0"/>
                </a:lnTo>
                <a:close/>
              </a:path>
              <a:path w="2362200" h="570230">
                <a:moveTo>
                  <a:pt x="841942" y="142498"/>
                </a:moveTo>
                <a:lnTo>
                  <a:pt x="786122" y="324199"/>
                </a:lnTo>
                <a:lnTo>
                  <a:pt x="877218" y="324199"/>
                </a:lnTo>
                <a:lnTo>
                  <a:pt x="891491" y="283719"/>
                </a:lnTo>
                <a:lnTo>
                  <a:pt x="841942" y="142498"/>
                </a:lnTo>
                <a:close/>
              </a:path>
              <a:path w="2362200" h="570230">
                <a:moveTo>
                  <a:pt x="614044" y="133420"/>
                </a:moveTo>
                <a:lnTo>
                  <a:pt x="539261" y="133420"/>
                </a:lnTo>
                <a:lnTo>
                  <a:pt x="445745" y="269960"/>
                </a:lnTo>
                <a:lnTo>
                  <a:pt x="548969" y="269960"/>
                </a:lnTo>
                <a:lnTo>
                  <a:pt x="626556" y="163387"/>
                </a:lnTo>
                <a:lnTo>
                  <a:pt x="614044" y="133420"/>
                </a:lnTo>
                <a:close/>
              </a:path>
              <a:path w="2362200" h="570230">
                <a:moveTo>
                  <a:pt x="1168898" y="97253"/>
                </a:moveTo>
                <a:lnTo>
                  <a:pt x="1010126" y="97253"/>
                </a:lnTo>
                <a:lnTo>
                  <a:pt x="1036644" y="100760"/>
                </a:lnTo>
                <a:lnTo>
                  <a:pt x="1057200" y="110814"/>
                </a:lnTo>
                <a:lnTo>
                  <a:pt x="1073080" y="126713"/>
                </a:lnTo>
                <a:lnTo>
                  <a:pt x="1085569" y="147754"/>
                </a:lnTo>
                <a:lnTo>
                  <a:pt x="1169734" y="98510"/>
                </a:lnTo>
                <a:lnTo>
                  <a:pt x="1168898" y="97253"/>
                </a:lnTo>
                <a:close/>
              </a:path>
              <a:path w="2362200" h="570230">
                <a:moveTo>
                  <a:pt x="86039" y="296137"/>
                </a:moveTo>
                <a:lnTo>
                  <a:pt x="0" y="346020"/>
                </a:lnTo>
                <a:lnTo>
                  <a:pt x="18693" y="381898"/>
                </a:lnTo>
                <a:lnTo>
                  <a:pt x="45556" y="411729"/>
                </a:lnTo>
                <a:lnTo>
                  <a:pt x="80530" y="434409"/>
                </a:lnTo>
                <a:lnTo>
                  <a:pt x="123555" y="448828"/>
                </a:lnTo>
                <a:lnTo>
                  <a:pt x="174570" y="453881"/>
                </a:lnTo>
                <a:lnTo>
                  <a:pt x="227817" y="448021"/>
                </a:lnTo>
                <a:lnTo>
                  <a:pt x="272566" y="430939"/>
                </a:lnTo>
                <a:lnTo>
                  <a:pt x="306902" y="403381"/>
                </a:lnTo>
                <a:lnTo>
                  <a:pt x="328909" y="366097"/>
                </a:lnTo>
                <a:lnTo>
                  <a:pt x="330499" y="356617"/>
                </a:lnTo>
                <a:lnTo>
                  <a:pt x="177690" y="356617"/>
                </a:lnTo>
                <a:lnTo>
                  <a:pt x="144777" y="352253"/>
                </a:lnTo>
                <a:lnTo>
                  <a:pt x="119233" y="339939"/>
                </a:lnTo>
                <a:lnTo>
                  <a:pt x="100004" y="320845"/>
                </a:lnTo>
                <a:lnTo>
                  <a:pt x="86039" y="296137"/>
                </a:lnTo>
                <a:close/>
              </a:path>
              <a:path w="2362200" h="570230">
                <a:moveTo>
                  <a:pt x="164591" y="0"/>
                </a:moveTo>
                <a:lnTo>
                  <a:pt x="120383" y="5730"/>
                </a:lnTo>
                <a:lnTo>
                  <a:pt x="80425" y="22503"/>
                </a:lnTo>
                <a:lnTo>
                  <a:pt x="47919" y="49689"/>
                </a:lnTo>
                <a:lnTo>
                  <a:pt x="26068" y="86662"/>
                </a:lnTo>
                <a:lnTo>
                  <a:pt x="18072" y="132791"/>
                </a:lnTo>
                <a:lnTo>
                  <a:pt x="29023" y="186241"/>
                </a:lnTo>
                <a:lnTo>
                  <a:pt x="57978" y="223736"/>
                </a:lnTo>
                <a:lnTo>
                  <a:pt x="99092" y="248957"/>
                </a:lnTo>
                <a:lnTo>
                  <a:pt x="146519" y="265583"/>
                </a:lnTo>
                <a:lnTo>
                  <a:pt x="188256" y="278118"/>
                </a:lnTo>
                <a:lnTo>
                  <a:pt x="216261" y="290064"/>
                </a:lnTo>
                <a:lnTo>
                  <a:pt x="231994" y="303643"/>
                </a:lnTo>
                <a:lnTo>
                  <a:pt x="236914" y="321079"/>
                </a:lnTo>
                <a:lnTo>
                  <a:pt x="234323" y="333735"/>
                </a:lnTo>
                <a:lnTo>
                  <a:pt x="225070" y="345162"/>
                </a:lnTo>
                <a:lnTo>
                  <a:pt x="206933" y="353432"/>
                </a:lnTo>
                <a:lnTo>
                  <a:pt x="177690" y="356617"/>
                </a:lnTo>
                <a:lnTo>
                  <a:pt x="330499" y="356617"/>
                </a:lnTo>
                <a:lnTo>
                  <a:pt x="328425" y="272247"/>
                </a:lnTo>
                <a:lnTo>
                  <a:pt x="306323" y="238096"/>
                </a:lnTo>
                <a:lnTo>
                  <a:pt x="274317" y="214210"/>
                </a:lnTo>
                <a:lnTo>
                  <a:pt x="236356" y="197415"/>
                </a:lnTo>
                <a:lnTo>
                  <a:pt x="196391" y="184538"/>
                </a:lnTo>
                <a:lnTo>
                  <a:pt x="155443" y="170190"/>
                </a:lnTo>
                <a:lnTo>
                  <a:pt x="131622" y="157187"/>
                </a:lnTo>
                <a:lnTo>
                  <a:pt x="120546" y="144300"/>
                </a:lnTo>
                <a:lnTo>
                  <a:pt x="117828" y="130299"/>
                </a:lnTo>
                <a:lnTo>
                  <a:pt x="120752" y="117772"/>
                </a:lnTo>
                <a:lnTo>
                  <a:pt x="129520" y="107231"/>
                </a:lnTo>
                <a:lnTo>
                  <a:pt x="144134" y="99962"/>
                </a:lnTo>
                <a:lnTo>
                  <a:pt x="164591" y="97253"/>
                </a:lnTo>
                <a:lnTo>
                  <a:pt x="323363" y="97253"/>
                </a:lnTo>
                <a:lnTo>
                  <a:pt x="295931" y="56021"/>
                </a:lnTo>
                <a:lnTo>
                  <a:pt x="259359" y="25169"/>
                </a:lnTo>
                <a:lnTo>
                  <a:pt x="215306" y="6360"/>
                </a:lnTo>
                <a:lnTo>
                  <a:pt x="164591" y="0"/>
                </a:lnTo>
                <a:close/>
              </a:path>
              <a:path w="2362200" h="570230">
                <a:moveTo>
                  <a:pt x="323363" y="97253"/>
                </a:moveTo>
                <a:lnTo>
                  <a:pt x="164591" y="97253"/>
                </a:lnTo>
                <a:lnTo>
                  <a:pt x="191110" y="100760"/>
                </a:lnTo>
                <a:lnTo>
                  <a:pt x="211666" y="110814"/>
                </a:lnTo>
                <a:lnTo>
                  <a:pt x="227545" y="126713"/>
                </a:lnTo>
                <a:lnTo>
                  <a:pt x="240034" y="147754"/>
                </a:lnTo>
                <a:lnTo>
                  <a:pt x="324199" y="98510"/>
                </a:lnTo>
                <a:lnTo>
                  <a:pt x="323363" y="97253"/>
                </a:lnTo>
                <a:close/>
              </a:path>
            </a:pathLst>
          </a:custGeom>
          <a:solidFill>
            <a:srgbClr val="00B4FF"/>
          </a:solidFill>
        </p:spPr>
        <p:txBody>
          <a:bodyPr wrap="square" lIns="0" tIns="0" rIns="0" bIns="0" rtlCol="0"/>
          <a:lstStyle/>
          <a:p>
            <a:endParaRPr sz="572"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8A80BEA5-C29D-F946-A259-5A44431AE61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4" t="21101" r="6834" b="36070"/>
          <a:stretch/>
        </p:blipFill>
        <p:spPr>
          <a:xfrm>
            <a:off x="451108" y="6090396"/>
            <a:ext cx="1735967" cy="450225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D3FCE51B-C8F4-BE40-82F4-284890BA57D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2"/>
          <a:stretch/>
        </p:blipFill>
        <p:spPr>
          <a:xfrm>
            <a:off x="6987599" y="1158212"/>
            <a:ext cx="4581272" cy="35022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Изображение выглядит как монитор, снимок экрана, печь, микроволновая печь&#10;&#10;Автоматически созданное описание">
            <a:extLst>
              <a:ext uri="{FF2B5EF4-FFF2-40B4-BE49-F238E27FC236}">
                <a16:creationId xmlns:a16="http://schemas.microsoft.com/office/drawing/2014/main" id="{D6792984-CE64-CA41-B6A0-FFC65D3D942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8"/>
          <a:stretch/>
        </p:blipFill>
        <p:spPr>
          <a:xfrm>
            <a:off x="824717" y="1191126"/>
            <a:ext cx="4495162" cy="34364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object 2">
            <a:extLst>
              <a:ext uri="{FF2B5EF4-FFF2-40B4-BE49-F238E27FC236}">
                <a16:creationId xmlns:a16="http://schemas.microsoft.com/office/drawing/2014/main" id="{B109193C-6FFE-9A46-A95C-F052AF5B3831}"/>
              </a:ext>
            </a:extLst>
          </p:cNvPr>
          <p:cNvSpPr txBox="1"/>
          <p:nvPr/>
        </p:nvSpPr>
        <p:spPr>
          <a:xfrm>
            <a:off x="6715109" y="4820629"/>
            <a:ext cx="5013416" cy="75084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/>
            <a:r>
              <a:rPr lang="ru-RU" sz="1600" b="1" dirty="0">
                <a:solidFill>
                  <a:srgbClr val="02B4FF"/>
                </a:solidFill>
                <a:latin typeface="Gilroy Light" pitchFamily="2" charset="0"/>
              </a:rPr>
              <a:t>Контрастный </a:t>
            </a:r>
            <a:r>
              <a:rPr lang="en" sz="1600" b="1" dirty="0">
                <a:solidFill>
                  <a:srgbClr val="02B4FF"/>
                </a:solidFill>
                <a:latin typeface="Gilroy Light" pitchFamily="2" charset="0"/>
              </a:rPr>
              <a:t>NDVI</a:t>
            </a:r>
            <a:r>
              <a:rPr lang="ru-RU" sz="1600" b="1" dirty="0">
                <a:solidFill>
                  <a:srgbClr val="02B4FF"/>
                </a:solidFill>
                <a:latin typeface="Gilroy Light" pitchFamily="2" charset="0"/>
              </a:rPr>
              <a:t>, </a:t>
            </a:r>
            <a:r>
              <a:rPr lang="ru-RU" sz="1600" dirty="0">
                <a:latin typeface="Gilroy Light" pitchFamily="2" charset="0"/>
              </a:rPr>
              <a:t>даже на самом зелёном поле покажет зоны с пониженным потенциалом, которые не видны на первый взгляд. </a:t>
            </a:r>
            <a:endParaRPr lang="en-US" sz="1600" dirty="0">
              <a:latin typeface="Gilroy Light" pitchFamily="2" charset="0"/>
            </a:endParaRPr>
          </a:p>
        </p:txBody>
      </p:sp>
      <p:pic>
        <p:nvPicPr>
          <p:cNvPr id="10" name="Google Shape;131;p1">
            <a:extLst>
              <a:ext uri="{FF2B5EF4-FFF2-40B4-BE49-F238E27FC236}">
                <a16:creationId xmlns:a16="http://schemas.microsoft.com/office/drawing/2014/main" id="{49C348E8-3253-D246-8D45-443C0CD8DCC8}"/>
              </a:ext>
            </a:extLst>
          </p:cNvPr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51380" r="-1" b="212"/>
          <a:stretch/>
        </p:blipFill>
        <p:spPr>
          <a:xfrm rot="-5400000">
            <a:off x="6055951" y="617961"/>
            <a:ext cx="184737" cy="122953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51915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oogle Shape;131;p1">
            <a:extLst>
              <a:ext uri="{FF2B5EF4-FFF2-40B4-BE49-F238E27FC236}">
                <a16:creationId xmlns:a16="http://schemas.microsoft.com/office/drawing/2014/main" id="{37400985-526B-F243-8132-C1FA935298BD}"/>
              </a:ext>
            </a:extLst>
          </p:cNvPr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12" t="51489" r="-2" b="425"/>
          <a:stretch/>
        </p:blipFill>
        <p:spPr>
          <a:xfrm rot="5400000">
            <a:off x="5036150" y="2562939"/>
            <a:ext cx="1045177" cy="603136"/>
          </a:xfrm>
          <a:prstGeom prst="triangle">
            <a:avLst>
              <a:gd name="adj" fmla="val 50251"/>
            </a:avLst>
          </a:prstGeom>
          <a:noFill/>
          <a:ln>
            <a:noFill/>
          </a:ln>
        </p:spPr>
      </p:pic>
      <p:sp>
        <p:nvSpPr>
          <p:cNvPr id="175" name="object 2">
            <a:extLst>
              <a:ext uri="{FF2B5EF4-FFF2-40B4-BE49-F238E27FC236}">
                <a16:creationId xmlns:a16="http://schemas.microsoft.com/office/drawing/2014/main" id="{81B9274E-1651-0045-80E2-F332A8E06CC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6907" y="264850"/>
            <a:ext cx="8695838" cy="799024"/>
          </a:xfrm>
          <a:prstGeom prst="rect">
            <a:avLst/>
          </a:prstGeom>
        </p:spPr>
        <p:txBody>
          <a:bodyPr vert="horz" wrap="square" lIns="0" tIns="8087" rIns="0" bIns="0" rtlCol="0" anchor="ctr">
            <a:spAutoFit/>
          </a:bodyPr>
          <a:lstStyle/>
          <a:p>
            <a:r>
              <a:rPr lang="ru-RU" sz="2910" dirty="0">
                <a:latin typeface="Gilroy Light" pitchFamily="2" charset="0"/>
              </a:rPr>
              <a:t>Как не терять урожай? </a:t>
            </a:r>
            <a:br>
              <a:rPr lang="ru-RU" sz="2910" dirty="0">
                <a:latin typeface="Gilroy Light" pitchFamily="2" charset="0"/>
              </a:rPr>
            </a:br>
            <a:r>
              <a:rPr lang="ru-RU" sz="2800" dirty="0">
                <a:solidFill>
                  <a:schemeClr val="tx1"/>
                </a:solidFill>
                <a:latin typeface="Gilroy Light" pitchFamily="2" charset="0"/>
              </a:rPr>
              <a:t>Знать о зонах продуктивности в полях!</a:t>
            </a:r>
          </a:p>
        </p:txBody>
      </p:sp>
      <p:sp>
        <p:nvSpPr>
          <p:cNvPr id="176" name="object 19">
            <a:extLst>
              <a:ext uri="{FF2B5EF4-FFF2-40B4-BE49-F238E27FC236}">
                <a16:creationId xmlns:a16="http://schemas.microsoft.com/office/drawing/2014/main" id="{28B98069-3A9E-E646-989D-5381FA1313D9}"/>
              </a:ext>
            </a:extLst>
          </p:cNvPr>
          <p:cNvSpPr/>
          <p:nvPr/>
        </p:nvSpPr>
        <p:spPr>
          <a:xfrm>
            <a:off x="10379184" y="334011"/>
            <a:ext cx="1432541" cy="345812"/>
          </a:xfrm>
          <a:custGeom>
            <a:avLst/>
            <a:gdLst/>
            <a:ahLst/>
            <a:cxnLst/>
            <a:rect l="l" t="t" r="r" b="b"/>
            <a:pathLst>
              <a:path w="2362200" h="570230">
                <a:moveTo>
                  <a:pt x="1356744" y="124687"/>
                </a:moveTo>
                <a:lnTo>
                  <a:pt x="1311598" y="130428"/>
                </a:lnTo>
                <a:lnTo>
                  <a:pt x="1271788" y="146715"/>
                </a:lnTo>
                <a:lnTo>
                  <a:pt x="1238594" y="172146"/>
                </a:lnTo>
                <a:lnTo>
                  <a:pt x="1213298" y="205319"/>
                </a:lnTo>
                <a:lnTo>
                  <a:pt x="1197181" y="244831"/>
                </a:lnTo>
                <a:lnTo>
                  <a:pt x="1191523" y="289279"/>
                </a:lnTo>
                <a:lnTo>
                  <a:pt x="1197181" y="333731"/>
                </a:lnTo>
                <a:lnTo>
                  <a:pt x="1213298" y="373246"/>
                </a:lnTo>
                <a:lnTo>
                  <a:pt x="1238594" y="406420"/>
                </a:lnTo>
                <a:lnTo>
                  <a:pt x="1271788" y="431853"/>
                </a:lnTo>
                <a:lnTo>
                  <a:pt x="1311598" y="448140"/>
                </a:lnTo>
                <a:lnTo>
                  <a:pt x="1356744" y="453881"/>
                </a:lnTo>
                <a:lnTo>
                  <a:pt x="1400796" y="448140"/>
                </a:lnTo>
                <a:lnTo>
                  <a:pt x="1440056" y="431903"/>
                </a:lnTo>
                <a:lnTo>
                  <a:pt x="1472917" y="406535"/>
                </a:lnTo>
                <a:lnTo>
                  <a:pt x="1497650" y="373454"/>
                </a:lnTo>
                <a:lnTo>
                  <a:pt x="1476967" y="361612"/>
                </a:lnTo>
                <a:lnTo>
                  <a:pt x="1355497" y="361612"/>
                </a:lnTo>
                <a:lnTo>
                  <a:pt x="1327389" y="356360"/>
                </a:lnTo>
                <a:lnTo>
                  <a:pt x="1305068" y="341579"/>
                </a:lnTo>
                <a:lnTo>
                  <a:pt x="1290348" y="318732"/>
                </a:lnTo>
                <a:lnTo>
                  <a:pt x="1285039" y="289279"/>
                </a:lnTo>
                <a:lnTo>
                  <a:pt x="1290348" y="259832"/>
                </a:lnTo>
                <a:lnTo>
                  <a:pt x="1305068" y="236987"/>
                </a:lnTo>
                <a:lnTo>
                  <a:pt x="1327389" y="222208"/>
                </a:lnTo>
                <a:lnTo>
                  <a:pt x="1355497" y="216956"/>
                </a:lnTo>
                <a:lnTo>
                  <a:pt x="1476167" y="216956"/>
                </a:lnTo>
                <a:lnTo>
                  <a:pt x="1497650" y="204496"/>
                </a:lnTo>
                <a:lnTo>
                  <a:pt x="1472830" y="171772"/>
                </a:lnTo>
                <a:lnTo>
                  <a:pt x="1439825" y="146588"/>
                </a:lnTo>
                <a:lnTo>
                  <a:pt x="1400506" y="130406"/>
                </a:lnTo>
                <a:lnTo>
                  <a:pt x="1356744" y="124687"/>
                </a:lnTo>
                <a:close/>
              </a:path>
              <a:path w="2362200" h="570230">
                <a:moveTo>
                  <a:pt x="1659719" y="124687"/>
                </a:moveTo>
                <a:lnTo>
                  <a:pt x="1615657" y="130428"/>
                </a:lnTo>
                <a:lnTo>
                  <a:pt x="1576150" y="146715"/>
                </a:lnTo>
                <a:lnTo>
                  <a:pt x="1542739" y="172146"/>
                </a:lnTo>
                <a:lnTo>
                  <a:pt x="1516966" y="205319"/>
                </a:lnTo>
                <a:lnTo>
                  <a:pt x="1500372" y="244831"/>
                </a:lnTo>
                <a:lnTo>
                  <a:pt x="1494498" y="289279"/>
                </a:lnTo>
                <a:lnTo>
                  <a:pt x="1500372" y="333731"/>
                </a:lnTo>
                <a:lnTo>
                  <a:pt x="1516966" y="373246"/>
                </a:lnTo>
                <a:lnTo>
                  <a:pt x="1542739" y="406420"/>
                </a:lnTo>
                <a:lnTo>
                  <a:pt x="1576150" y="431853"/>
                </a:lnTo>
                <a:lnTo>
                  <a:pt x="1615657" y="448140"/>
                </a:lnTo>
                <a:lnTo>
                  <a:pt x="1659719" y="453881"/>
                </a:lnTo>
                <a:lnTo>
                  <a:pt x="1703780" y="448140"/>
                </a:lnTo>
                <a:lnTo>
                  <a:pt x="1743285" y="431853"/>
                </a:lnTo>
                <a:lnTo>
                  <a:pt x="1776693" y="406420"/>
                </a:lnTo>
                <a:lnTo>
                  <a:pt x="1802463" y="373246"/>
                </a:lnTo>
                <a:lnTo>
                  <a:pt x="1806825" y="362858"/>
                </a:lnTo>
                <a:lnTo>
                  <a:pt x="1659719" y="362858"/>
                </a:lnTo>
                <a:lnTo>
                  <a:pt x="1631419" y="357586"/>
                </a:lnTo>
                <a:lnTo>
                  <a:pt x="1608670" y="342670"/>
                </a:lnTo>
                <a:lnTo>
                  <a:pt x="1593519" y="319452"/>
                </a:lnTo>
                <a:lnTo>
                  <a:pt x="1588014" y="289279"/>
                </a:lnTo>
                <a:lnTo>
                  <a:pt x="1593519" y="259113"/>
                </a:lnTo>
                <a:lnTo>
                  <a:pt x="1608670" y="235902"/>
                </a:lnTo>
                <a:lnTo>
                  <a:pt x="1631419" y="220990"/>
                </a:lnTo>
                <a:lnTo>
                  <a:pt x="1659719" y="215721"/>
                </a:lnTo>
                <a:lnTo>
                  <a:pt x="1806831" y="215721"/>
                </a:lnTo>
                <a:lnTo>
                  <a:pt x="1802463" y="205319"/>
                </a:lnTo>
                <a:lnTo>
                  <a:pt x="1776693" y="172146"/>
                </a:lnTo>
                <a:lnTo>
                  <a:pt x="1743285" y="146715"/>
                </a:lnTo>
                <a:lnTo>
                  <a:pt x="1703780" y="130428"/>
                </a:lnTo>
                <a:lnTo>
                  <a:pt x="1659719" y="124687"/>
                </a:lnTo>
                <a:close/>
              </a:path>
              <a:path w="2362200" h="570230">
                <a:moveTo>
                  <a:pt x="1806831" y="215721"/>
                </a:moveTo>
                <a:lnTo>
                  <a:pt x="1659719" y="215721"/>
                </a:lnTo>
                <a:lnTo>
                  <a:pt x="1688016" y="220990"/>
                </a:lnTo>
                <a:lnTo>
                  <a:pt x="1710762" y="235902"/>
                </a:lnTo>
                <a:lnTo>
                  <a:pt x="1725909" y="259113"/>
                </a:lnTo>
                <a:lnTo>
                  <a:pt x="1731413" y="289279"/>
                </a:lnTo>
                <a:lnTo>
                  <a:pt x="1725909" y="319452"/>
                </a:lnTo>
                <a:lnTo>
                  <a:pt x="1710762" y="342670"/>
                </a:lnTo>
                <a:lnTo>
                  <a:pt x="1688016" y="357586"/>
                </a:lnTo>
                <a:lnTo>
                  <a:pt x="1659719" y="362858"/>
                </a:lnTo>
                <a:lnTo>
                  <a:pt x="1806825" y="362858"/>
                </a:lnTo>
                <a:lnTo>
                  <a:pt x="1819055" y="333731"/>
                </a:lnTo>
                <a:lnTo>
                  <a:pt x="1824928" y="289279"/>
                </a:lnTo>
                <a:lnTo>
                  <a:pt x="1819055" y="244831"/>
                </a:lnTo>
                <a:lnTo>
                  <a:pt x="1806831" y="215721"/>
                </a:lnTo>
                <a:close/>
              </a:path>
              <a:path w="2362200" h="570230">
                <a:moveTo>
                  <a:pt x="1415977" y="326691"/>
                </a:moveTo>
                <a:lnTo>
                  <a:pt x="1406175" y="341353"/>
                </a:lnTo>
                <a:lnTo>
                  <a:pt x="1392283" y="352334"/>
                </a:lnTo>
                <a:lnTo>
                  <a:pt x="1375118" y="359224"/>
                </a:lnTo>
                <a:lnTo>
                  <a:pt x="1355497" y="361612"/>
                </a:lnTo>
                <a:lnTo>
                  <a:pt x="1476967" y="361612"/>
                </a:lnTo>
                <a:lnTo>
                  <a:pt x="1415977" y="326691"/>
                </a:lnTo>
                <a:close/>
              </a:path>
              <a:path w="2362200" h="570230">
                <a:moveTo>
                  <a:pt x="1476167" y="216956"/>
                </a:moveTo>
                <a:lnTo>
                  <a:pt x="1355497" y="216956"/>
                </a:lnTo>
                <a:lnTo>
                  <a:pt x="1375031" y="219344"/>
                </a:lnTo>
                <a:lnTo>
                  <a:pt x="1392051" y="226232"/>
                </a:lnTo>
                <a:lnTo>
                  <a:pt x="1405915" y="237210"/>
                </a:lnTo>
                <a:lnTo>
                  <a:pt x="1415977" y="251866"/>
                </a:lnTo>
                <a:lnTo>
                  <a:pt x="1476167" y="216956"/>
                </a:lnTo>
                <a:close/>
              </a:path>
              <a:path w="2362200" h="570230">
                <a:moveTo>
                  <a:pt x="2297458" y="223197"/>
                </a:moveTo>
                <a:lnTo>
                  <a:pt x="2203943" y="223197"/>
                </a:lnTo>
                <a:lnTo>
                  <a:pt x="2203943" y="333550"/>
                </a:lnTo>
                <a:lnTo>
                  <a:pt x="2208616" y="379871"/>
                </a:lnTo>
                <a:lnTo>
                  <a:pt x="2224273" y="414131"/>
                </a:lnTo>
                <a:lnTo>
                  <a:pt x="2253368" y="436391"/>
                </a:lnTo>
                <a:lnTo>
                  <a:pt x="2298354" y="446710"/>
                </a:lnTo>
                <a:lnTo>
                  <a:pt x="2361687" y="445148"/>
                </a:lnTo>
                <a:lnTo>
                  <a:pt x="2361687" y="360992"/>
                </a:lnTo>
                <a:lnTo>
                  <a:pt x="2334291" y="360992"/>
                </a:lnTo>
                <a:lnTo>
                  <a:pt x="2314141" y="357943"/>
                </a:lnTo>
                <a:lnTo>
                  <a:pt x="2301707" y="349398"/>
                </a:lnTo>
                <a:lnTo>
                  <a:pt x="2297458" y="333550"/>
                </a:lnTo>
                <a:lnTo>
                  <a:pt x="2297458" y="223197"/>
                </a:lnTo>
                <a:close/>
              </a:path>
              <a:path w="2362200" h="570230">
                <a:moveTo>
                  <a:pt x="2361687" y="360355"/>
                </a:moveTo>
                <a:lnTo>
                  <a:pt x="2334291" y="360992"/>
                </a:lnTo>
                <a:lnTo>
                  <a:pt x="2361687" y="360992"/>
                </a:lnTo>
                <a:lnTo>
                  <a:pt x="2361687" y="360355"/>
                </a:lnTo>
                <a:close/>
              </a:path>
              <a:path w="2362200" h="570230">
                <a:moveTo>
                  <a:pt x="2361687" y="133420"/>
                </a:moveTo>
                <a:lnTo>
                  <a:pt x="2154060" y="133420"/>
                </a:lnTo>
                <a:lnTo>
                  <a:pt x="2154060" y="223197"/>
                </a:lnTo>
                <a:lnTo>
                  <a:pt x="2361687" y="223197"/>
                </a:lnTo>
                <a:lnTo>
                  <a:pt x="2361687" y="133420"/>
                </a:lnTo>
                <a:close/>
              </a:path>
              <a:path w="2362200" h="570230">
                <a:moveTo>
                  <a:pt x="2297458" y="46134"/>
                </a:moveTo>
                <a:lnTo>
                  <a:pt x="2203943" y="74186"/>
                </a:lnTo>
                <a:lnTo>
                  <a:pt x="2203943" y="133420"/>
                </a:lnTo>
                <a:lnTo>
                  <a:pt x="2297458" y="133420"/>
                </a:lnTo>
                <a:lnTo>
                  <a:pt x="2297458" y="46134"/>
                </a:lnTo>
                <a:close/>
              </a:path>
              <a:path w="2362200" h="570230">
                <a:moveTo>
                  <a:pt x="1935888" y="133420"/>
                </a:moveTo>
                <a:lnTo>
                  <a:pt x="1842362" y="133420"/>
                </a:lnTo>
                <a:lnTo>
                  <a:pt x="1842362" y="324817"/>
                </a:lnTo>
                <a:lnTo>
                  <a:pt x="1851725" y="380490"/>
                </a:lnTo>
                <a:lnTo>
                  <a:pt x="1877044" y="420911"/>
                </a:lnTo>
                <a:lnTo>
                  <a:pt x="1914172" y="445550"/>
                </a:lnTo>
                <a:lnTo>
                  <a:pt x="1958956" y="453881"/>
                </a:lnTo>
                <a:lnTo>
                  <a:pt x="1987875" y="451182"/>
                </a:lnTo>
                <a:lnTo>
                  <a:pt x="2012649" y="443515"/>
                </a:lnTo>
                <a:lnTo>
                  <a:pt x="2032866" y="431520"/>
                </a:lnTo>
                <a:lnTo>
                  <a:pt x="2048115" y="415840"/>
                </a:lnTo>
                <a:lnTo>
                  <a:pt x="2141631" y="415840"/>
                </a:lnTo>
                <a:lnTo>
                  <a:pt x="2141631" y="367842"/>
                </a:lnTo>
                <a:lnTo>
                  <a:pt x="1990127" y="367842"/>
                </a:lnTo>
                <a:lnTo>
                  <a:pt x="1969028" y="364412"/>
                </a:lnTo>
                <a:lnTo>
                  <a:pt x="1951786" y="353968"/>
                </a:lnTo>
                <a:lnTo>
                  <a:pt x="1940155" y="336275"/>
                </a:lnTo>
                <a:lnTo>
                  <a:pt x="1935888" y="311100"/>
                </a:lnTo>
                <a:lnTo>
                  <a:pt x="1935888" y="133420"/>
                </a:lnTo>
                <a:close/>
              </a:path>
              <a:path w="2362200" h="570230">
                <a:moveTo>
                  <a:pt x="2141631" y="415840"/>
                </a:moveTo>
                <a:lnTo>
                  <a:pt x="2048115" y="415840"/>
                </a:lnTo>
                <a:lnTo>
                  <a:pt x="2048115" y="445148"/>
                </a:lnTo>
                <a:lnTo>
                  <a:pt x="2141631" y="445148"/>
                </a:lnTo>
                <a:lnTo>
                  <a:pt x="2141631" y="415840"/>
                </a:lnTo>
                <a:close/>
              </a:path>
              <a:path w="2362200" h="570230">
                <a:moveTo>
                  <a:pt x="2141631" y="133420"/>
                </a:moveTo>
                <a:lnTo>
                  <a:pt x="2048115" y="133420"/>
                </a:lnTo>
                <a:lnTo>
                  <a:pt x="2048115" y="303624"/>
                </a:lnTo>
                <a:lnTo>
                  <a:pt x="2043877" y="332330"/>
                </a:lnTo>
                <a:lnTo>
                  <a:pt x="2031981" y="352330"/>
                </a:lnTo>
                <a:lnTo>
                  <a:pt x="2013655" y="364032"/>
                </a:lnTo>
                <a:lnTo>
                  <a:pt x="1990127" y="367842"/>
                </a:lnTo>
                <a:lnTo>
                  <a:pt x="2141631" y="367842"/>
                </a:lnTo>
                <a:lnTo>
                  <a:pt x="2141631" y="133420"/>
                </a:lnTo>
                <a:close/>
              </a:path>
              <a:path w="2362200" h="570230">
                <a:moveTo>
                  <a:pt x="716920" y="133420"/>
                </a:moveTo>
                <a:lnTo>
                  <a:pt x="648367" y="133420"/>
                </a:lnTo>
                <a:lnTo>
                  <a:pt x="626556" y="163387"/>
                </a:lnTo>
                <a:lnTo>
                  <a:pt x="738124" y="430814"/>
                </a:lnTo>
                <a:lnTo>
                  <a:pt x="726297" y="454943"/>
                </a:lnTo>
                <a:lnTo>
                  <a:pt x="710378" y="470949"/>
                </a:lnTo>
                <a:lnTo>
                  <a:pt x="688849" y="479823"/>
                </a:lnTo>
                <a:lnTo>
                  <a:pt x="660189" y="482561"/>
                </a:lnTo>
                <a:lnTo>
                  <a:pt x="660189" y="569846"/>
                </a:lnTo>
                <a:lnTo>
                  <a:pt x="708834" y="567099"/>
                </a:lnTo>
                <a:lnTo>
                  <a:pt x="750386" y="553099"/>
                </a:lnTo>
                <a:lnTo>
                  <a:pt x="785383" y="527068"/>
                </a:lnTo>
                <a:lnTo>
                  <a:pt x="814364" y="488227"/>
                </a:lnTo>
                <a:lnTo>
                  <a:pt x="837869" y="435798"/>
                </a:lnTo>
                <a:lnTo>
                  <a:pt x="877218" y="324199"/>
                </a:lnTo>
                <a:lnTo>
                  <a:pt x="786122" y="324199"/>
                </a:lnTo>
                <a:lnTo>
                  <a:pt x="716920" y="133420"/>
                </a:lnTo>
                <a:close/>
              </a:path>
              <a:path w="2362200" h="570230">
                <a:moveTo>
                  <a:pt x="931563" y="296137"/>
                </a:moveTo>
                <a:lnTo>
                  <a:pt x="931364" y="296252"/>
                </a:lnTo>
                <a:lnTo>
                  <a:pt x="891177" y="411641"/>
                </a:lnTo>
                <a:lnTo>
                  <a:pt x="916637" y="429395"/>
                </a:lnTo>
                <a:lnTo>
                  <a:pt x="946617" y="442676"/>
                </a:lnTo>
                <a:lnTo>
                  <a:pt x="981109" y="450999"/>
                </a:lnTo>
                <a:lnTo>
                  <a:pt x="1020105" y="453881"/>
                </a:lnTo>
                <a:lnTo>
                  <a:pt x="1073351" y="448021"/>
                </a:lnTo>
                <a:lnTo>
                  <a:pt x="1118101" y="430939"/>
                </a:lnTo>
                <a:lnTo>
                  <a:pt x="1152437" y="403381"/>
                </a:lnTo>
                <a:lnTo>
                  <a:pt x="1174443" y="366097"/>
                </a:lnTo>
                <a:lnTo>
                  <a:pt x="1176033" y="356617"/>
                </a:lnTo>
                <a:lnTo>
                  <a:pt x="1023214" y="356617"/>
                </a:lnTo>
                <a:lnTo>
                  <a:pt x="990307" y="352253"/>
                </a:lnTo>
                <a:lnTo>
                  <a:pt x="964765" y="339939"/>
                </a:lnTo>
                <a:lnTo>
                  <a:pt x="945534" y="320845"/>
                </a:lnTo>
                <a:lnTo>
                  <a:pt x="931563" y="296137"/>
                </a:lnTo>
                <a:close/>
              </a:path>
              <a:path w="2362200" h="570230">
                <a:moveTo>
                  <a:pt x="445745" y="8722"/>
                </a:moveTo>
                <a:lnTo>
                  <a:pt x="352230" y="8722"/>
                </a:lnTo>
                <a:lnTo>
                  <a:pt x="352230" y="445148"/>
                </a:lnTo>
                <a:lnTo>
                  <a:pt x="445745" y="445148"/>
                </a:lnTo>
                <a:lnTo>
                  <a:pt x="445745" y="307372"/>
                </a:lnTo>
                <a:lnTo>
                  <a:pt x="548439" y="307372"/>
                </a:lnTo>
                <a:lnTo>
                  <a:pt x="534905" y="289279"/>
                </a:lnTo>
                <a:lnTo>
                  <a:pt x="548969" y="269960"/>
                </a:lnTo>
                <a:lnTo>
                  <a:pt x="445745" y="269960"/>
                </a:lnTo>
                <a:lnTo>
                  <a:pt x="445745" y="8722"/>
                </a:lnTo>
                <a:close/>
              </a:path>
              <a:path w="2362200" h="570230">
                <a:moveTo>
                  <a:pt x="548439" y="307372"/>
                </a:moveTo>
                <a:lnTo>
                  <a:pt x="445745" y="307372"/>
                </a:lnTo>
                <a:lnTo>
                  <a:pt x="545501" y="445148"/>
                </a:lnTo>
                <a:lnTo>
                  <a:pt x="651498" y="445148"/>
                </a:lnTo>
                <a:lnTo>
                  <a:pt x="548439" y="307372"/>
                </a:lnTo>
                <a:close/>
              </a:path>
              <a:path w="2362200" h="570230">
                <a:moveTo>
                  <a:pt x="1010126" y="0"/>
                </a:moveTo>
                <a:lnTo>
                  <a:pt x="963175" y="6491"/>
                </a:lnTo>
                <a:lnTo>
                  <a:pt x="921283" y="25457"/>
                </a:lnTo>
                <a:lnTo>
                  <a:pt x="888309" y="56136"/>
                </a:lnTo>
                <a:lnTo>
                  <a:pt x="868109" y="97766"/>
                </a:lnTo>
                <a:lnTo>
                  <a:pt x="915019" y="232464"/>
                </a:lnTo>
                <a:lnTo>
                  <a:pt x="932592" y="243045"/>
                </a:lnTo>
                <a:lnTo>
                  <a:pt x="951579" y="251913"/>
                </a:lnTo>
                <a:lnTo>
                  <a:pt x="971542" y="259336"/>
                </a:lnTo>
                <a:lnTo>
                  <a:pt x="1033786" y="278118"/>
                </a:lnTo>
                <a:lnTo>
                  <a:pt x="1061794" y="290064"/>
                </a:lnTo>
                <a:lnTo>
                  <a:pt x="1077528" y="303643"/>
                </a:lnTo>
                <a:lnTo>
                  <a:pt x="1082448" y="321079"/>
                </a:lnTo>
                <a:lnTo>
                  <a:pt x="1079857" y="333735"/>
                </a:lnTo>
                <a:lnTo>
                  <a:pt x="1070603" y="345162"/>
                </a:lnTo>
                <a:lnTo>
                  <a:pt x="1052463" y="353432"/>
                </a:lnTo>
                <a:lnTo>
                  <a:pt x="1023214" y="356617"/>
                </a:lnTo>
                <a:lnTo>
                  <a:pt x="1176033" y="356617"/>
                </a:lnTo>
                <a:lnTo>
                  <a:pt x="1173959" y="272247"/>
                </a:lnTo>
                <a:lnTo>
                  <a:pt x="1151858" y="238096"/>
                </a:lnTo>
                <a:lnTo>
                  <a:pt x="1119851" y="214210"/>
                </a:lnTo>
                <a:lnTo>
                  <a:pt x="1081890" y="197415"/>
                </a:lnTo>
                <a:lnTo>
                  <a:pt x="1041926" y="184538"/>
                </a:lnTo>
                <a:lnTo>
                  <a:pt x="1000977" y="170190"/>
                </a:lnTo>
                <a:lnTo>
                  <a:pt x="977157" y="157187"/>
                </a:lnTo>
                <a:lnTo>
                  <a:pt x="966081" y="144300"/>
                </a:lnTo>
                <a:lnTo>
                  <a:pt x="963363" y="130299"/>
                </a:lnTo>
                <a:lnTo>
                  <a:pt x="966286" y="117772"/>
                </a:lnTo>
                <a:lnTo>
                  <a:pt x="975055" y="107231"/>
                </a:lnTo>
                <a:lnTo>
                  <a:pt x="989668" y="99962"/>
                </a:lnTo>
                <a:lnTo>
                  <a:pt x="1010126" y="97253"/>
                </a:lnTo>
                <a:lnTo>
                  <a:pt x="1168898" y="97253"/>
                </a:lnTo>
                <a:lnTo>
                  <a:pt x="1141466" y="56021"/>
                </a:lnTo>
                <a:lnTo>
                  <a:pt x="1104894" y="25169"/>
                </a:lnTo>
                <a:lnTo>
                  <a:pt x="1060840" y="6360"/>
                </a:lnTo>
                <a:lnTo>
                  <a:pt x="1010126" y="0"/>
                </a:lnTo>
                <a:close/>
              </a:path>
              <a:path w="2362200" h="570230">
                <a:moveTo>
                  <a:pt x="841942" y="142498"/>
                </a:moveTo>
                <a:lnTo>
                  <a:pt x="786122" y="324199"/>
                </a:lnTo>
                <a:lnTo>
                  <a:pt x="877218" y="324199"/>
                </a:lnTo>
                <a:lnTo>
                  <a:pt x="891491" y="283719"/>
                </a:lnTo>
                <a:lnTo>
                  <a:pt x="841942" y="142498"/>
                </a:lnTo>
                <a:close/>
              </a:path>
              <a:path w="2362200" h="570230">
                <a:moveTo>
                  <a:pt x="614044" y="133420"/>
                </a:moveTo>
                <a:lnTo>
                  <a:pt x="539261" y="133420"/>
                </a:lnTo>
                <a:lnTo>
                  <a:pt x="445745" y="269960"/>
                </a:lnTo>
                <a:lnTo>
                  <a:pt x="548969" y="269960"/>
                </a:lnTo>
                <a:lnTo>
                  <a:pt x="626556" y="163387"/>
                </a:lnTo>
                <a:lnTo>
                  <a:pt x="614044" y="133420"/>
                </a:lnTo>
                <a:close/>
              </a:path>
              <a:path w="2362200" h="570230">
                <a:moveTo>
                  <a:pt x="1168898" y="97253"/>
                </a:moveTo>
                <a:lnTo>
                  <a:pt x="1010126" y="97253"/>
                </a:lnTo>
                <a:lnTo>
                  <a:pt x="1036644" y="100760"/>
                </a:lnTo>
                <a:lnTo>
                  <a:pt x="1057200" y="110814"/>
                </a:lnTo>
                <a:lnTo>
                  <a:pt x="1073080" y="126713"/>
                </a:lnTo>
                <a:lnTo>
                  <a:pt x="1085569" y="147754"/>
                </a:lnTo>
                <a:lnTo>
                  <a:pt x="1169734" y="98510"/>
                </a:lnTo>
                <a:lnTo>
                  <a:pt x="1168898" y="97253"/>
                </a:lnTo>
                <a:close/>
              </a:path>
              <a:path w="2362200" h="570230">
                <a:moveTo>
                  <a:pt x="86039" y="296137"/>
                </a:moveTo>
                <a:lnTo>
                  <a:pt x="0" y="346020"/>
                </a:lnTo>
                <a:lnTo>
                  <a:pt x="18693" y="381898"/>
                </a:lnTo>
                <a:lnTo>
                  <a:pt x="45556" y="411729"/>
                </a:lnTo>
                <a:lnTo>
                  <a:pt x="80530" y="434409"/>
                </a:lnTo>
                <a:lnTo>
                  <a:pt x="123555" y="448828"/>
                </a:lnTo>
                <a:lnTo>
                  <a:pt x="174570" y="453881"/>
                </a:lnTo>
                <a:lnTo>
                  <a:pt x="227817" y="448021"/>
                </a:lnTo>
                <a:lnTo>
                  <a:pt x="272566" y="430939"/>
                </a:lnTo>
                <a:lnTo>
                  <a:pt x="306902" y="403381"/>
                </a:lnTo>
                <a:lnTo>
                  <a:pt x="328909" y="366097"/>
                </a:lnTo>
                <a:lnTo>
                  <a:pt x="330499" y="356617"/>
                </a:lnTo>
                <a:lnTo>
                  <a:pt x="177690" y="356617"/>
                </a:lnTo>
                <a:lnTo>
                  <a:pt x="144777" y="352253"/>
                </a:lnTo>
                <a:lnTo>
                  <a:pt x="119233" y="339939"/>
                </a:lnTo>
                <a:lnTo>
                  <a:pt x="100004" y="320845"/>
                </a:lnTo>
                <a:lnTo>
                  <a:pt x="86039" y="296137"/>
                </a:lnTo>
                <a:close/>
              </a:path>
              <a:path w="2362200" h="570230">
                <a:moveTo>
                  <a:pt x="164591" y="0"/>
                </a:moveTo>
                <a:lnTo>
                  <a:pt x="120383" y="5730"/>
                </a:lnTo>
                <a:lnTo>
                  <a:pt x="80425" y="22503"/>
                </a:lnTo>
                <a:lnTo>
                  <a:pt x="47919" y="49689"/>
                </a:lnTo>
                <a:lnTo>
                  <a:pt x="26068" y="86662"/>
                </a:lnTo>
                <a:lnTo>
                  <a:pt x="18072" y="132791"/>
                </a:lnTo>
                <a:lnTo>
                  <a:pt x="29023" y="186241"/>
                </a:lnTo>
                <a:lnTo>
                  <a:pt x="57978" y="223736"/>
                </a:lnTo>
                <a:lnTo>
                  <a:pt x="99092" y="248957"/>
                </a:lnTo>
                <a:lnTo>
                  <a:pt x="146519" y="265583"/>
                </a:lnTo>
                <a:lnTo>
                  <a:pt x="188256" y="278118"/>
                </a:lnTo>
                <a:lnTo>
                  <a:pt x="216261" y="290064"/>
                </a:lnTo>
                <a:lnTo>
                  <a:pt x="231994" y="303643"/>
                </a:lnTo>
                <a:lnTo>
                  <a:pt x="236914" y="321079"/>
                </a:lnTo>
                <a:lnTo>
                  <a:pt x="234323" y="333735"/>
                </a:lnTo>
                <a:lnTo>
                  <a:pt x="225070" y="345162"/>
                </a:lnTo>
                <a:lnTo>
                  <a:pt x="206933" y="353432"/>
                </a:lnTo>
                <a:lnTo>
                  <a:pt x="177690" y="356617"/>
                </a:lnTo>
                <a:lnTo>
                  <a:pt x="330499" y="356617"/>
                </a:lnTo>
                <a:lnTo>
                  <a:pt x="328425" y="272247"/>
                </a:lnTo>
                <a:lnTo>
                  <a:pt x="306323" y="238096"/>
                </a:lnTo>
                <a:lnTo>
                  <a:pt x="274317" y="214210"/>
                </a:lnTo>
                <a:lnTo>
                  <a:pt x="236356" y="197415"/>
                </a:lnTo>
                <a:lnTo>
                  <a:pt x="196391" y="184538"/>
                </a:lnTo>
                <a:lnTo>
                  <a:pt x="155443" y="170190"/>
                </a:lnTo>
                <a:lnTo>
                  <a:pt x="131622" y="157187"/>
                </a:lnTo>
                <a:lnTo>
                  <a:pt x="120546" y="144300"/>
                </a:lnTo>
                <a:lnTo>
                  <a:pt x="117828" y="130299"/>
                </a:lnTo>
                <a:lnTo>
                  <a:pt x="120752" y="117772"/>
                </a:lnTo>
                <a:lnTo>
                  <a:pt x="129520" y="107231"/>
                </a:lnTo>
                <a:lnTo>
                  <a:pt x="144134" y="99962"/>
                </a:lnTo>
                <a:lnTo>
                  <a:pt x="164591" y="97253"/>
                </a:lnTo>
                <a:lnTo>
                  <a:pt x="323363" y="97253"/>
                </a:lnTo>
                <a:lnTo>
                  <a:pt x="295931" y="56021"/>
                </a:lnTo>
                <a:lnTo>
                  <a:pt x="259359" y="25169"/>
                </a:lnTo>
                <a:lnTo>
                  <a:pt x="215306" y="6360"/>
                </a:lnTo>
                <a:lnTo>
                  <a:pt x="164591" y="0"/>
                </a:lnTo>
                <a:close/>
              </a:path>
              <a:path w="2362200" h="570230">
                <a:moveTo>
                  <a:pt x="323363" y="97253"/>
                </a:moveTo>
                <a:lnTo>
                  <a:pt x="164591" y="97253"/>
                </a:lnTo>
                <a:lnTo>
                  <a:pt x="191110" y="100760"/>
                </a:lnTo>
                <a:lnTo>
                  <a:pt x="211666" y="110814"/>
                </a:lnTo>
                <a:lnTo>
                  <a:pt x="227545" y="126713"/>
                </a:lnTo>
                <a:lnTo>
                  <a:pt x="240034" y="147754"/>
                </a:lnTo>
                <a:lnTo>
                  <a:pt x="324199" y="98510"/>
                </a:lnTo>
                <a:lnTo>
                  <a:pt x="323363" y="97253"/>
                </a:lnTo>
                <a:close/>
              </a:path>
            </a:pathLst>
          </a:custGeom>
          <a:solidFill>
            <a:srgbClr val="00B4FF"/>
          </a:solidFill>
        </p:spPr>
        <p:txBody>
          <a:bodyPr wrap="square" lIns="0" tIns="0" rIns="0" bIns="0" rtlCol="0"/>
          <a:lstStyle/>
          <a:p>
            <a:endParaRPr sz="1091"/>
          </a:p>
        </p:txBody>
      </p:sp>
      <p:pic>
        <p:nvPicPr>
          <p:cNvPr id="23" name="Google Shape;131;p1">
            <a:extLst>
              <a:ext uri="{FF2B5EF4-FFF2-40B4-BE49-F238E27FC236}">
                <a16:creationId xmlns:a16="http://schemas.microsoft.com/office/drawing/2014/main" id="{6A9AB7F9-56E6-F74F-A864-F3CAEB42271A}"/>
              </a:ext>
            </a:extLst>
          </p:cNvPr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51380" r="-1" b="212"/>
          <a:stretch/>
        </p:blipFill>
        <p:spPr>
          <a:xfrm rot="-5400000">
            <a:off x="6100438" y="647288"/>
            <a:ext cx="133421" cy="12332998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D8FEB24C-B977-C44F-865B-9EE5D8DE901E}"/>
              </a:ext>
            </a:extLst>
          </p:cNvPr>
          <p:cNvSpPr/>
          <p:nvPr/>
        </p:nvSpPr>
        <p:spPr>
          <a:xfrm>
            <a:off x="1022714" y="5353349"/>
            <a:ext cx="3957929" cy="5961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37" spc="24" dirty="0">
                <a:latin typeface="Gilroy Light" pitchFamily="2" charset="0"/>
                <a:cs typeface="Calibri"/>
              </a:rPr>
              <a:t>Отбираем подходящие снимки за 12 лет, накладывая один на другой</a:t>
            </a: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40E0D06E-7726-E54C-9AFF-2C22CBFFF818}"/>
              </a:ext>
            </a:extLst>
          </p:cNvPr>
          <p:cNvGrpSpPr/>
          <p:nvPr/>
        </p:nvGrpSpPr>
        <p:grpSpPr>
          <a:xfrm>
            <a:off x="398950" y="647993"/>
            <a:ext cx="4832065" cy="4123777"/>
            <a:chOff x="10238230" y="1806539"/>
            <a:chExt cx="8854382" cy="7556500"/>
          </a:xfrm>
        </p:grpSpPr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id="{5DFF2BF1-72BB-F94E-857E-2A3F42C369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114" r="12707"/>
            <a:stretch/>
          </p:blipFill>
          <p:spPr>
            <a:xfrm>
              <a:off x="10849417" y="1806539"/>
              <a:ext cx="8243195" cy="7556500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FD1E5EF-57CF-4447-AE30-56F1AFBDAF7C}"/>
                </a:ext>
              </a:extLst>
            </p:cNvPr>
            <p:cNvSpPr txBox="1"/>
            <p:nvPr/>
          </p:nvSpPr>
          <p:spPr>
            <a:xfrm>
              <a:off x="10238230" y="5110528"/>
              <a:ext cx="914401" cy="2938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982" dirty="0">
                  <a:latin typeface="Gilroy Light" pitchFamily="2" charset="0"/>
                </a:rPr>
                <a:t>2020</a:t>
              </a:r>
            </a:p>
            <a:p>
              <a:endParaRPr lang="ru-RU" sz="982" dirty="0">
                <a:latin typeface="Gilroy Light" pitchFamily="2" charset="0"/>
              </a:endParaRPr>
            </a:p>
            <a:p>
              <a:endParaRPr lang="ru-RU" sz="982" dirty="0">
                <a:latin typeface="Gilroy Light" pitchFamily="2" charset="0"/>
              </a:endParaRPr>
            </a:p>
            <a:p>
              <a:r>
                <a:rPr lang="ru-RU" sz="982" dirty="0">
                  <a:latin typeface="Gilroy Light" pitchFamily="2" charset="0"/>
                </a:rPr>
                <a:t>2016</a:t>
              </a:r>
            </a:p>
            <a:p>
              <a:endParaRPr lang="ru-RU" sz="982" dirty="0">
                <a:latin typeface="Gilroy Light" pitchFamily="2" charset="0"/>
              </a:endParaRPr>
            </a:p>
            <a:p>
              <a:endParaRPr lang="ru-RU" sz="982" dirty="0">
                <a:latin typeface="Gilroy Light" pitchFamily="2" charset="0"/>
              </a:endParaRPr>
            </a:p>
            <a:p>
              <a:r>
                <a:rPr lang="ru-RU" sz="982" dirty="0">
                  <a:latin typeface="Gilroy Light" pitchFamily="2" charset="0"/>
                </a:rPr>
                <a:t>2012</a:t>
              </a:r>
            </a:p>
            <a:p>
              <a:endParaRPr lang="ru-RU" sz="982" dirty="0">
                <a:latin typeface="Gilroy Light" pitchFamily="2" charset="0"/>
              </a:endParaRPr>
            </a:p>
            <a:p>
              <a:endParaRPr lang="ru-RU" sz="982" dirty="0">
                <a:latin typeface="Gilroy Light" pitchFamily="2" charset="0"/>
              </a:endParaRPr>
            </a:p>
            <a:p>
              <a:r>
                <a:rPr lang="ru-RU" sz="982" dirty="0">
                  <a:latin typeface="Gilroy Light" pitchFamily="2" charset="0"/>
                </a:rPr>
                <a:t>2008</a:t>
              </a:r>
            </a:p>
          </p:txBody>
        </p:sp>
      </p:grp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7FFF9EE-2485-E147-B8DF-A99629B0FC4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430"/>
          <a:stretch/>
        </p:blipFill>
        <p:spPr>
          <a:xfrm>
            <a:off x="9422745" y="1017110"/>
            <a:ext cx="1671658" cy="33498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68785664-23DB-094D-8B51-9CCD2FBBE3E7}"/>
              </a:ext>
            </a:extLst>
          </p:cNvPr>
          <p:cNvSpPr/>
          <p:nvPr/>
        </p:nvSpPr>
        <p:spPr>
          <a:xfrm>
            <a:off x="5389067" y="5353349"/>
            <a:ext cx="3458917" cy="5961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37" spc="24" dirty="0">
                <a:latin typeface="Gilroy Light" pitchFamily="2" charset="0"/>
                <a:cs typeface="Calibri"/>
              </a:rPr>
              <a:t>Определяем продуктивность каждой зоны</a:t>
            </a:r>
          </a:p>
        </p:txBody>
      </p:sp>
      <p:sp>
        <p:nvSpPr>
          <p:cNvPr id="29" name="object 2">
            <a:extLst>
              <a:ext uri="{FF2B5EF4-FFF2-40B4-BE49-F238E27FC236}">
                <a16:creationId xmlns:a16="http://schemas.microsoft.com/office/drawing/2014/main" id="{BE1897E1-C6A6-D54E-B907-4FB81F098520}"/>
              </a:ext>
            </a:extLst>
          </p:cNvPr>
          <p:cNvSpPr txBox="1">
            <a:spLocks/>
          </p:cNvSpPr>
          <p:nvPr/>
        </p:nvSpPr>
        <p:spPr>
          <a:xfrm>
            <a:off x="2277663" y="4718153"/>
            <a:ext cx="1499275" cy="423793"/>
          </a:xfrm>
          <a:prstGeom prst="rect">
            <a:avLst/>
          </a:prstGeom>
        </p:spPr>
        <p:txBody>
          <a:bodyPr vert="horz" wrap="square" lIns="0" tIns="8087" rIns="0" bIns="0" rtlCol="0" anchor="ctr">
            <a:spAutoFit/>
          </a:bodyPr>
          <a:lstStyle>
            <a:lvl1pPr algn="l" defTabSz="91434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223" b="1" i="0" kern="1200">
                <a:solidFill>
                  <a:srgbClr val="00B4FF"/>
                </a:solidFill>
                <a:latin typeface="Calibri"/>
                <a:ea typeface="+mj-ea"/>
                <a:cs typeface="Calibri"/>
              </a:defRPr>
            </a:lvl1pPr>
          </a:lstStyle>
          <a:p>
            <a:r>
              <a:rPr lang="ru-RU" sz="3001" dirty="0">
                <a:latin typeface="Gilroy Light" pitchFamily="2" charset="0"/>
              </a:rPr>
              <a:t>Шаг - 1</a:t>
            </a:r>
            <a:endParaRPr lang="ru-RU" sz="2892" dirty="0">
              <a:solidFill>
                <a:schemeClr val="tx1"/>
              </a:solidFill>
              <a:latin typeface="Gilroy Light" pitchFamily="2" charset="0"/>
            </a:endParaRPr>
          </a:p>
        </p:txBody>
      </p:sp>
      <p:sp>
        <p:nvSpPr>
          <p:cNvPr id="30" name="object 2">
            <a:extLst>
              <a:ext uri="{FF2B5EF4-FFF2-40B4-BE49-F238E27FC236}">
                <a16:creationId xmlns:a16="http://schemas.microsoft.com/office/drawing/2014/main" id="{9BC5BDCA-984E-F140-B2E1-23E8836CD0D5}"/>
              </a:ext>
            </a:extLst>
          </p:cNvPr>
          <p:cNvSpPr txBox="1">
            <a:spLocks/>
          </p:cNvSpPr>
          <p:nvPr/>
        </p:nvSpPr>
        <p:spPr>
          <a:xfrm>
            <a:off x="6350686" y="4718153"/>
            <a:ext cx="1499275" cy="423793"/>
          </a:xfrm>
          <a:prstGeom prst="rect">
            <a:avLst/>
          </a:prstGeom>
        </p:spPr>
        <p:txBody>
          <a:bodyPr vert="horz" wrap="square" lIns="0" tIns="8087" rIns="0" bIns="0" rtlCol="0" anchor="ctr">
            <a:spAutoFit/>
          </a:bodyPr>
          <a:lstStyle>
            <a:lvl1pPr algn="l" defTabSz="91434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223" b="1" i="0" kern="1200">
                <a:solidFill>
                  <a:srgbClr val="00B4FF"/>
                </a:solidFill>
                <a:latin typeface="Calibri"/>
                <a:ea typeface="+mj-ea"/>
                <a:cs typeface="Calibri"/>
              </a:defRPr>
            </a:lvl1pPr>
          </a:lstStyle>
          <a:p>
            <a:r>
              <a:rPr lang="ru-RU" sz="3001" dirty="0">
                <a:latin typeface="Gilroy Light" pitchFamily="2" charset="0"/>
              </a:rPr>
              <a:t>Шаг - 2</a:t>
            </a:r>
            <a:endParaRPr lang="ru-RU" sz="2892" dirty="0">
              <a:solidFill>
                <a:schemeClr val="tx1"/>
              </a:solidFill>
              <a:latin typeface="Gilroy Light" pitchFamily="2" charset="0"/>
            </a:endParaRPr>
          </a:p>
        </p:txBody>
      </p:sp>
      <p:pic>
        <p:nvPicPr>
          <p:cNvPr id="31" name="Google Shape;131;p1">
            <a:extLst>
              <a:ext uri="{FF2B5EF4-FFF2-40B4-BE49-F238E27FC236}">
                <a16:creationId xmlns:a16="http://schemas.microsoft.com/office/drawing/2014/main" id="{80B11AE2-525F-7749-8A5C-93C05A013956}"/>
              </a:ext>
            </a:extLst>
          </p:cNvPr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12" t="51489" r="-2" b="425"/>
          <a:stretch/>
        </p:blipFill>
        <p:spPr>
          <a:xfrm rot="5400000">
            <a:off x="8468583" y="2574755"/>
            <a:ext cx="1045177" cy="602907"/>
          </a:xfrm>
          <a:prstGeom prst="triangle">
            <a:avLst>
              <a:gd name="adj" fmla="val 50251"/>
            </a:avLst>
          </a:prstGeom>
          <a:noFill/>
          <a:ln>
            <a:noFill/>
          </a:ln>
        </p:spPr>
      </p:pic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62CB4A8F-BABF-7E44-8EEA-A07A4BDEA41C}"/>
              </a:ext>
            </a:extLst>
          </p:cNvPr>
          <p:cNvSpPr/>
          <p:nvPr/>
        </p:nvSpPr>
        <p:spPr>
          <a:xfrm>
            <a:off x="8740124" y="5345521"/>
            <a:ext cx="3260848" cy="848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37" spc="24" dirty="0">
                <a:latin typeface="Gilroy Light" pitchFamily="2" charset="0"/>
                <a:cs typeface="Calibri"/>
              </a:rPr>
              <a:t>Составляем карту устойчивых зон продуктивности</a:t>
            </a:r>
          </a:p>
        </p:txBody>
      </p:sp>
      <p:sp>
        <p:nvSpPr>
          <p:cNvPr id="33" name="object 2">
            <a:extLst>
              <a:ext uri="{FF2B5EF4-FFF2-40B4-BE49-F238E27FC236}">
                <a16:creationId xmlns:a16="http://schemas.microsoft.com/office/drawing/2014/main" id="{E62E9A9C-BFD6-F142-81CE-38E281DA1DC5}"/>
              </a:ext>
            </a:extLst>
          </p:cNvPr>
          <p:cNvSpPr txBox="1">
            <a:spLocks/>
          </p:cNvSpPr>
          <p:nvPr/>
        </p:nvSpPr>
        <p:spPr>
          <a:xfrm>
            <a:off x="9611154" y="4693888"/>
            <a:ext cx="1499275" cy="423793"/>
          </a:xfrm>
          <a:prstGeom prst="rect">
            <a:avLst/>
          </a:prstGeom>
        </p:spPr>
        <p:txBody>
          <a:bodyPr vert="horz" wrap="square" lIns="0" tIns="8087" rIns="0" bIns="0" rtlCol="0" anchor="ctr">
            <a:spAutoFit/>
          </a:bodyPr>
          <a:lstStyle>
            <a:lvl1pPr algn="l" defTabSz="91434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223" b="1" i="0" kern="1200">
                <a:solidFill>
                  <a:srgbClr val="00B4FF"/>
                </a:solidFill>
                <a:latin typeface="Calibri"/>
                <a:ea typeface="+mj-ea"/>
                <a:cs typeface="Calibri"/>
              </a:defRPr>
            </a:lvl1pPr>
          </a:lstStyle>
          <a:p>
            <a:r>
              <a:rPr lang="ru-RU" sz="3001" dirty="0">
                <a:latin typeface="Gilroy Light" pitchFamily="2" charset="0"/>
              </a:rPr>
              <a:t>Шаг - 3</a:t>
            </a:r>
            <a:endParaRPr lang="ru-RU" sz="2892" dirty="0">
              <a:solidFill>
                <a:schemeClr val="tx1"/>
              </a:solidFill>
              <a:latin typeface="Gilroy Light" pitchFamily="2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8B96CCA-DE7F-2648-8377-8100633D1C6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579" t="4717" r="1579" b="4717"/>
          <a:stretch/>
        </p:blipFill>
        <p:spPr>
          <a:xfrm>
            <a:off x="6019473" y="2468842"/>
            <a:ext cx="2372270" cy="82513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66EFA482-9CA5-EB43-9904-31046F6C0C2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4" t="21101" r="6834" b="36070"/>
          <a:stretch/>
        </p:blipFill>
        <p:spPr>
          <a:xfrm>
            <a:off x="507485" y="6131980"/>
            <a:ext cx="1929096" cy="50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9536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0">
            <a:extLst>
              <a:ext uri="{FF2B5EF4-FFF2-40B4-BE49-F238E27FC236}">
                <a16:creationId xmlns:a16="http://schemas.microsoft.com/office/drawing/2014/main" id="{59812DD5-4478-CE44-BA2B-8FC1ADBA0F1B}"/>
              </a:ext>
            </a:extLst>
          </p:cNvPr>
          <p:cNvSpPr/>
          <p:nvPr/>
        </p:nvSpPr>
        <p:spPr>
          <a:xfrm>
            <a:off x="7164484" y="5914486"/>
            <a:ext cx="5028339" cy="8440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982"/>
          </a:p>
        </p:txBody>
      </p: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648455" y="239529"/>
            <a:ext cx="9925842" cy="813210"/>
          </a:xfrm>
          <a:prstGeom prst="rect">
            <a:avLst/>
          </a:prstGeom>
        </p:spPr>
        <p:txBody>
          <a:bodyPr vert="horz" wrap="square" lIns="0" tIns="7277" rIns="0" bIns="0" rtlCol="0" anchor="ctr">
            <a:spAutoFit/>
          </a:bodyPr>
          <a:lstStyle/>
          <a:p>
            <a:r>
              <a:rPr lang="ru-RU" sz="2909" dirty="0">
                <a:latin typeface="Gilroy Light" pitchFamily="2" charset="0"/>
              </a:rPr>
              <a:t>Управление рабочим временем </a:t>
            </a:r>
            <a:r>
              <a:rPr lang="ru-RU" sz="2909" dirty="0" err="1">
                <a:latin typeface="Gilroy Light" pitchFamily="2" charset="0"/>
              </a:rPr>
              <a:t>агрослужбы</a:t>
            </a:r>
            <a:br>
              <a:rPr lang="ru-RU" sz="2909" dirty="0">
                <a:latin typeface="Gilroy Light" pitchFamily="2" charset="0"/>
              </a:rPr>
            </a:br>
            <a:r>
              <a:rPr lang="ru-RU" sz="2800" dirty="0">
                <a:solidFill>
                  <a:schemeClr val="tx1"/>
                </a:solidFill>
                <a:latin typeface="Gilroy Light" pitchFamily="2" charset="0"/>
              </a:rPr>
              <a:t>Неоднородность и контрастный </a:t>
            </a:r>
            <a:r>
              <a:rPr lang="en-US" sz="2800" dirty="0">
                <a:solidFill>
                  <a:schemeClr val="tx1"/>
                </a:solidFill>
                <a:latin typeface="Gilroy Light" pitchFamily="2" charset="0"/>
              </a:rPr>
              <a:t>NDVI</a:t>
            </a:r>
            <a:endParaRPr lang="ru-RU" sz="2729" dirty="0">
              <a:solidFill>
                <a:schemeClr val="tx1"/>
              </a:solidFill>
              <a:latin typeface="Gilroy Light" pitchFamily="2" charset="0"/>
            </a:endParaRPr>
          </a:p>
        </p:txBody>
      </p:sp>
      <p:sp>
        <p:nvSpPr>
          <p:cNvPr id="39" name="object 19">
            <a:extLst>
              <a:ext uri="{FF2B5EF4-FFF2-40B4-BE49-F238E27FC236}">
                <a16:creationId xmlns:a16="http://schemas.microsoft.com/office/drawing/2014/main" id="{2C8A72EF-E97D-1344-9128-4ED56FCE1AE7}"/>
              </a:ext>
            </a:extLst>
          </p:cNvPr>
          <p:cNvSpPr/>
          <p:nvPr/>
        </p:nvSpPr>
        <p:spPr>
          <a:xfrm>
            <a:off x="10439401" y="304800"/>
            <a:ext cx="1289124" cy="311192"/>
          </a:xfrm>
          <a:custGeom>
            <a:avLst/>
            <a:gdLst/>
            <a:ahLst/>
            <a:cxnLst/>
            <a:rect l="l" t="t" r="r" b="b"/>
            <a:pathLst>
              <a:path w="2362200" h="570230">
                <a:moveTo>
                  <a:pt x="1356744" y="124687"/>
                </a:moveTo>
                <a:lnTo>
                  <a:pt x="1311598" y="130428"/>
                </a:lnTo>
                <a:lnTo>
                  <a:pt x="1271788" y="146715"/>
                </a:lnTo>
                <a:lnTo>
                  <a:pt x="1238594" y="172146"/>
                </a:lnTo>
                <a:lnTo>
                  <a:pt x="1213298" y="205319"/>
                </a:lnTo>
                <a:lnTo>
                  <a:pt x="1197181" y="244831"/>
                </a:lnTo>
                <a:lnTo>
                  <a:pt x="1191523" y="289279"/>
                </a:lnTo>
                <a:lnTo>
                  <a:pt x="1197181" y="333731"/>
                </a:lnTo>
                <a:lnTo>
                  <a:pt x="1213298" y="373246"/>
                </a:lnTo>
                <a:lnTo>
                  <a:pt x="1238594" y="406420"/>
                </a:lnTo>
                <a:lnTo>
                  <a:pt x="1271788" y="431853"/>
                </a:lnTo>
                <a:lnTo>
                  <a:pt x="1311598" y="448140"/>
                </a:lnTo>
                <a:lnTo>
                  <a:pt x="1356744" y="453881"/>
                </a:lnTo>
                <a:lnTo>
                  <a:pt x="1400796" y="448140"/>
                </a:lnTo>
                <a:lnTo>
                  <a:pt x="1440056" y="431903"/>
                </a:lnTo>
                <a:lnTo>
                  <a:pt x="1472917" y="406535"/>
                </a:lnTo>
                <a:lnTo>
                  <a:pt x="1497650" y="373454"/>
                </a:lnTo>
                <a:lnTo>
                  <a:pt x="1476967" y="361612"/>
                </a:lnTo>
                <a:lnTo>
                  <a:pt x="1355497" y="361612"/>
                </a:lnTo>
                <a:lnTo>
                  <a:pt x="1327389" y="356360"/>
                </a:lnTo>
                <a:lnTo>
                  <a:pt x="1305068" y="341579"/>
                </a:lnTo>
                <a:lnTo>
                  <a:pt x="1290348" y="318732"/>
                </a:lnTo>
                <a:lnTo>
                  <a:pt x="1285039" y="289279"/>
                </a:lnTo>
                <a:lnTo>
                  <a:pt x="1290348" y="259832"/>
                </a:lnTo>
                <a:lnTo>
                  <a:pt x="1305068" y="236987"/>
                </a:lnTo>
                <a:lnTo>
                  <a:pt x="1327389" y="222208"/>
                </a:lnTo>
                <a:lnTo>
                  <a:pt x="1355497" y="216956"/>
                </a:lnTo>
                <a:lnTo>
                  <a:pt x="1476167" y="216956"/>
                </a:lnTo>
                <a:lnTo>
                  <a:pt x="1497650" y="204496"/>
                </a:lnTo>
                <a:lnTo>
                  <a:pt x="1472830" y="171772"/>
                </a:lnTo>
                <a:lnTo>
                  <a:pt x="1439825" y="146588"/>
                </a:lnTo>
                <a:lnTo>
                  <a:pt x="1400506" y="130406"/>
                </a:lnTo>
                <a:lnTo>
                  <a:pt x="1356744" y="124687"/>
                </a:lnTo>
                <a:close/>
              </a:path>
              <a:path w="2362200" h="570230">
                <a:moveTo>
                  <a:pt x="1659719" y="124687"/>
                </a:moveTo>
                <a:lnTo>
                  <a:pt x="1615657" y="130428"/>
                </a:lnTo>
                <a:lnTo>
                  <a:pt x="1576150" y="146715"/>
                </a:lnTo>
                <a:lnTo>
                  <a:pt x="1542739" y="172146"/>
                </a:lnTo>
                <a:lnTo>
                  <a:pt x="1516966" y="205319"/>
                </a:lnTo>
                <a:lnTo>
                  <a:pt x="1500372" y="244831"/>
                </a:lnTo>
                <a:lnTo>
                  <a:pt x="1494498" y="289279"/>
                </a:lnTo>
                <a:lnTo>
                  <a:pt x="1500372" y="333731"/>
                </a:lnTo>
                <a:lnTo>
                  <a:pt x="1516966" y="373246"/>
                </a:lnTo>
                <a:lnTo>
                  <a:pt x="1542739" y="406420"/>
                </a:lnTo>
                <a:lnTo>
                  <a:pt x="1576150" y="431853"/>
                </a:lnTo>
                <a:lnTo>
                  <a:pt x="1615657" y="448140"/>
                </a:lnTo>
                <a:lnTo>
                  <a:pt x="1659719" y="453881"/>
                </a:lnTo>
                <a:lnTo>
                  <a:pt x="1703780" y="448140"/>
                </a:lnTo>
                <a:lnTo>
                  <a:pt x="1743285" y="431853"/>
                </a:lnTo>
                <a:lnTo>
                  <a:pt x="1776693" y="406420"/>
                </a:lnTo>
                <a:lnTo>
                  <a:pt x="1802463" y="373246"/>
                </a:lnTo>
                <a:lnTo>
                  <a:pt x="1806825" y="362858"/>
                </a:lnTo>
                <a:lnTo>
                  <a:pt x="1659719" y="362858"/>
                </a:lnTo>
                <a:lnTo>
                  <a:pt x="1631419" y="357586"/>
                </a:lnTo>
                <a:lnTo>
                  <a:pt x="1608670" y="342670"/>
                </a:lnTo>
                <a:lnTo>
                  <a:pt x="1593519" y="319452"/>
                </a:lnTo>
                <a:lnTo>
                  <a:pt x="1588014" y="289279"/>
                </a:lnTo>
                <a:lnTo>
                  <a:pt x="1593519" y="259113"/>
                </a:lnTo>
                <a:lnTo>
                  <a:pt x="1608670" y="235902"/>
                </a:lnTo>
                <a:lnTo>
                  <a:pt x="1631419" y="220990"/>
                </a:lnTo>
                <a:lnTo>
                  <a:pt x="1659719" y="215721"/>
                </a:lnTo>
                <a:lnTo>
                  <a:pt x="1806831" y="215721"/>
                </a:lnTo>
                <a:lnTo>
                  <a:pt x="1802463" y="205319"/>
                </a:lnTo>
                <a:lnTo>
                  <a:pt x="1776693" y="172146"/>
                </a:lnTo>
                <a:lnTo>
                  <a:pt x="1743285" y="146715"/>
                </a:lnTo>
                <a:lnTo>
                  <a:pt x="1703780" y="130428"/>
                </a:lnTo>
                <a:lnTo>
                  <a:pt x="1659719" y="124687"/>
                </a:lnTo>
                <a:close/>
              </a:path>
              <a:path w="2362200" h="570230">
                <a:moveTo>
                  <a:pt x="1806831" y="215721"/>
                </a:moveTo>
                <a:lnTo>
                  <a:pt x="1659719" y="215721"/>
                </a:lnTo>
                <a:lnTo>
                  <a:pt x="1688016" y="220990"/>
                </a:lnTo>
                <a:lnTo>
                  <a:pt x="1710762" y="235902"/>
                </a:lnTo>
                <a:lnTo>
                  <a:pt x="1725909" y="259113"/>
                </a:lnTo>
                <a:lnTo>
                  <a:pt x="1731413" y="289279"/>
                </a:lnTo>
                <a:lnTo>
                  <a:pt x="1725909" y="319452"/>
                </a:lnTo>
                <a:lnTo>
                  <a:pt x="1710762" y="342670"/>
                </a:lnTo>
                <a:lnTo>
                  <a:pt x="1688016" y="357586"/>
                </a:lnTo>
                <a:lnTo>
                  <a:pt x="1659719" y="362858"/>
                </a:lnTo>
                <a:lnTo>
                  <a:pt x="1806825" y="362858"/>
                </a:lnTo>
                <a:lnTo>
                  <a:pt x="1819055" y="333731"/>
                </a:lnTo>
                <a:lnTo>
                  <a:pt x="1824928" y="289279"/>
                </a:lnTo>
                <a:lnTo>
                  <a:pt x="1819055" y="244831"/>
                </a:lnTo>
                <a:lnTo>
                  <a:pt x="1806831" y="215721"/>
                </a:lnTo>
                <a:close/>
              </a:path>
              <a:path w="2362200" h="570230">
                <a:moveTo>
                  <a:pt x="1415977" y="326691"/>
                </a:moveTo>
                <a:lnTo>
                  <a:pt x="1406175" y="341353"/>
                </a:lnTo>
                <a:lnTo>
                  <a:pt x="1392283" y="352334"/>
                </a:lnTo>
                <a:lnTo>
                  <a:pt x="1375118" y="359224"/>
                </a:lnTo>
                <a:lnTo>
                  <a:pt x="1355497" y="361612"/>
                </a:lnTo>
                <a:lnTo>
                  <a:pt x="1476967" y="361612"/>
                </a:lnTo>
                <a:lnTo>
                  <a:pt x="1415977" y="326691"/>
                </a:lnTo>
                <a:close/>
              </a:path>
              <a:path w="2362200" h="570230">
                <a:moveTo>
                  <a:pt x="1476167" y="216956"/>
                </a:moveTo>
                <a:lnTo>
                  <a:pt x="1355497" y="216956"/>
                </a:lnTo>
                <a:lnTo>
                  <a:pt x="1375031" y="219344"/>
                </a:lnTo>
                <a:lnTo>
                  <a:pt x="1392051" y="226232"/>
                </a:lnTo>
                <a:lnTo>
                  <a:pt x="1405915" y="237210"/>
                </a:lnTo>
                <a:lnTo>
                  <a:pt x="1415977" y="251866"/>
                </a:lnTo>
                <a:lnTo>
                  <a:pt x="1476167" y="216956"/>
                </a:lnTo>
                <a:close/>
              </a:path>
              <a:path w="2362200" h="570230">
                <a:moveTo>
                  <a:pt x="2297458" y="223197"/>
                </a:moveTo>
                <a:lnTo>
                  <a:pt x="2203943" y="223197"/>
                </a:lnTo>
                <a:lnTo>
                  <a:pt x="2203943" y="333550"/>
                </a:lnTo>
                <a:lnTo>
                  <a:pt x="2208616" y="379871"/>
                </a:lnTo>
                <a:lnTo>
                  <a:pt x="2224273" y="414131"/>
                </a:lnTo>
                <a:lnTo>
                  <a:pt x="2253368" y="436391"/>
                </a:lnTo>
                <a:lnTo>
                  <a:pt x="2298354" y="446710"/>
                </a:lnTo>
                <a:lnTo>
                  <a:pt x="2361687" y="445148"/>
                </a:lnTo>
                <a:lnTo>
                  <a:pt x="2361687" y="360992"/>
                </a:lnTo>
                <a:lnTo>
                  <a:pt x="2334291" y="360992"/>
                </a:lnTo>
                <a:lnTo>
                  <a:pt x="2314141" y="357943"/>
                </a:lnTo>
                <a:lnTo>
                  <a:pt x="2301707" y="349398"/>
                </a:lnTo>
                <a:lnTo>
                  <a:pt x="2297458" y="333550"/>
                </a:lnTo>
                <a:lnTo>
                  <a:pt x="2297458" y="223197"/>
                </a:lnTo>
                <a:close/>
              </a:path>
              <a:path w="2362200" h="570230">
                <a:moveTo>
                  <a:pt x="2361687" y="360355"/>
                </a:moveTo>
                <a:lnTo>
                  <a:pt x="2334291" y="360992"/>
                </a:lnTo>
                <a:lnTo>
                  <a:pt x="2361687" y="360992"/>
                </a:lnTo>
                <a:lnTo>
                  <a:pt x="2361687" y="360355"/>
                </a:lnTo>
                <a:close/>
              </a:path>
              <a:path w="2362200" h="570230">
                <a:moveTo>
                  <a:pt x="2361687" y="133420"/>
                </a:moveTo>
                <a:lnTo>
                  <a:pt x="2154060" y="133420"/>
                </a:lnTo>
                <a:lnTo>
                  <a:pt x="2154060" y="223197"/>
                </a:lnTo>
                <a:lnTo>
                  <a:pt x="2361687" y="223197"/>
                </a:lnTo>
                <a:lnTo>
                  <a:pt x="2361687" y="133420"/>
                </a:lnTo>
                <a:close/>
              </a:path>
              <a:path w="2362200" h="570230">
                <a:moveTo>
                  <a:pt x="2297458" y="46134"/>
                </a:moveTo>
                <a:lnTo>
                  <a:pt x="2203943" y="74186"/>
                </a:lnTo>
                <a:lnTo>
                  <a:pt x="2203943" y="133420"/>
                </a:lnTo>
                <a:lnTo>
                  <a:pt x="2297458" y="133420"/>
                </a:lnTo>
                <a:lnTo>
                  <a:pt x="2297458" y="46134"/>
                </a:lnTo>
                <a:close/>
              </a:path>
              <a:path w="2362200" h="570230">
                <a:moveTo>
                  <a:pt x="1935888" y="133420"/>
                </a:moveTo>
                <a:lnTo>
                  <a:pt x="1842362" y="133420"/>
                </a:lnTo>
                <a:lnTo>
                  <a:pt x="1842362" y="324817"/>
                </a:lnTo>
                <a:lnTo>
                  <a:pt x="1851725" y="380490"/>
                </a:lnTo>
                <a:lnTo>
                  <a:pt x="1877044" y="420911"/>
                </a:lnTo>
                <a:lnTo>
                  <a:pt x="1914172" y="445550"/>
                </a:lnTo>
                <a:lnTo>
                  <a:pt x="1958956" y="453881"/>
                </a:lnTo>
                <a:lnTo>
                  <a:pt x="1987875" y="451182"/>
                </a:lnTo>
                <a:lnTo>
                  <a:pt x="2012649" y="443515"/>
                </a:lnTo>
                <a:lnTo>
                  <a:pt x="2032866" y="431520"/>
                </a:lnTo>
                <a:lnTo>
                  <a:pt x="2048115" y="415840"/>
                </a:lnTo>
                <a:lnTo>
                  <a:pt x="2141631" y="415840"/>
                </a:lnTo>
                <a:lnTo>
                  <a:pt x="2141631" y="367842"/>
                </a:lnTo>
                <a:lnTo>
                  <a:pt x="1990127" y="367842"/>
                </a:lnTo>
                <a:lnTo>
                  <a:pt x="1969028" y="364412"/>
                </a:lnTo>
                <a:lnTo>
                  <a:pt x="1951786" y="353968"/>
                </a:lnTo>
                <a:lnTo>
                  <a:pt x="1940155" y="336275"/>
                </a:lnTo>
                <a:lnTo>
                  <a:pt x="1935888" y="311100"/>
                </a:lnTo>
                <a:lnTo>
                  <a:pt x="1935888" y="133420"/>
                </a:lnTo>
                <a:close/>
              </a:path>
              <a:path w="2362200" h="570230">
                <a:moveTo>
                  <a:pt x="2141631" y="415840"/>
                </a:moveTo>
                <a:lnTo>
                  <a:pt x="2048115" y="415840"/>
                </a:lnTo>
                <a:lnTo>
                  <a:pt x="2048115" y="445148"/>
                </a:lnTo>
                <a:lnTo>
                  <a:pt x="2141631" y="445148"/>
                </a:lnTo>
                <a:lnTo>
                  <a:pt x="2141631" y="415840"/>
                </a:lnTo>
                <a:close/>
              </a:path>
              <a:path w="2362200" h="570230">
                <a:moveTo>
                  <a:pt x="2141631" y="133420"/>
                </a:moveTo>
                <a:lnTo>
                  <a:pt x="2048115" y="133420"/>
                </a:lnTo>
                <a:lnTo>
                  <a:pt x="2048115" y="303624"/>
                </a:lnTo>
                <a:lnTo>
                  <a:pt x="2043877" y="332330"/>
                </a:lnTo>
                <a:lnTo>
                  <a:pt x="2031981" y="352330"/>
                </a:lnTo>
                <a:lnTo>
                  <a:pt x="2013655" y="364032"/>
                </a:lnTo>
                <a:lnTo>
                  <a:pt x="1990127" y="367842"/>
                </a:lnTo>
                <a:lnTo>
                  <a:pt x="2141631" y="367842"/>
                </a:lnTo>
                <a:lnTo>
                  <a:pt x="2141631" y="133420"/>
                </a:lnTo>
                <a:close/>
              </a:path>
              <a:path w="2362200" h="570230">
                <a:moveTo>
                  <a:pt x="716920" y="133420"/>
                </a:moveTo>
                <a:lnTo>
                  <a:pt x="648367" y="133420"/>
                </a:lnTo>
                <a:lnTo>
                  <a:pt x="626556" y="163387"/>
                </a:lnTo>
                <a:lnTo>
                  <a:pt x="738124" y="430814"/>
                </a:lnTo>
                <a:lnTo>
                  <a:pt x="726297" y="454943"/>
                </a:lnTo>
                <a:lnTo>
                  <a:pt x="710378" y="470949"/>
                </a:lnTo>
                <a:lnTo>
                  <a:pt x="688849" y="479823"/>
                </a:lnTo>
                <a:lnTo>
                  <a:pt x="660189" y="482561"/>
                </a:lnTo>
                <a:lnTo>
                  <a:pt x="660189" y="569846"/>
                </a:lnTo>
                <a:lnTo>
                  <a:pt x="708834" y="567099"/>
                </a:lnTo>
                <a:lnTo>
                  <a:pt x="750386" y="553099"/>
                </a:lnTo>
                <a:lnTo>
                  <a:pt x="785383" y="527068"/>
                </a:lnTo>
                <a:lnTo>
                  <a:pt x="814364" y="488227"/>
                </a:lnTo>
                <a:lnTo>
                  <a:pt x="837869" y="435798"/>
                </a:lnTo>
                <a:lnTo>
                  <a:pt x="877218" y="324199"/>
                </a:lnTo>
                <a:lnTo>
                  <a:pt x="786122" y="324199"/>
                </a:lnTo>
                <a:lnTo>
                  <a:pt x="716920" y="133420"/>
                </a:lnTo>
                <a:close/>
              </a:path>
              <a:path w="2362200" h="570230">
                <a:moveTo>
                  <a:pt x="931563" y="296137"/>
                </a:moveTo>
                <a:lnTo>
                  <a:pt x="931364" y="296252"/>
                </a:lnTo>
                <a:lnTo>
                  <a:pt x="891177" y="411641"/>
                </a:lnTo>
                <a:lnTo>
                  <a:pt x="916637" y="429395"/>
                </a:lnTo>
                <a:lnTo>
                  <a:pt x="946617" y="442676"/>
                </a:lnTo>
                <a:lnTo>
                  <a:pt x="981109" y="450999"/>
                </a:lnTo>
                <a:lnTo>
                  <a:pt x="1020105" y="453881"/>
                </a:lnTo>
                <a:lnTo>
                  <a:pt x="1073351" y="448021"/>
                </a:lnTo>
                <a:lnTo>
                  <a:pt x="1118101" y="430939"/>
                </a:lnTo>
                <a:lnTo>
                  <a:pt x="1152437" y="403381"/>
                </a:lnTo>
                <a:lnTo>
                  <a:pt x="1174443" y="366097"/>
                </a:lnTo>
                <a:lnTo>
                  <a:pt x="1176033" y="356617"/>
                </a:lnTo>
                <a:lnTo>
                  <a:pt x="1023214" y="356617"/>
                </a:lnTo>
                <a:lnTo>
                  <a:pt x="990307" y="352253"/>
                </a:lnTo>
                <a:lnTo>
                  <a:pt x="964765" y="339939"/>
                </a:lnTo>
                <a:lnTo>
                  <a:pt x="945534" y="320845"/>
                </a:lnTo>
                <a:lnTo>
                  <a:pt x="931563" y="296137"/>
                </a:lnTo>
                <a:close/>
              </a:path>
              <a:path w="2362200" h="570230">
                <a:moveTo>
                  <a:pt x="445745" y="8722"/>
                </a:moveTo>
                <a:lnTo>
                  <a:pt x="352230" y="8722"/>
                </a:lnTo>
                <a:lnTo>
                  <a:pt x="352230" y="445148"/>
                </a:lnTo>
                <a:lnTo>
                  <a:pt x="445745" y="445148"/>
                </a:lnTo>
                <a:lnTo>
                  <a:pt x="445745" y="307372"/>
                </a:lnTo>
                <a:lnTo>
                  <a:pt x="548439" y="307372"/>
                </a:lnTo>
                <a:lnTo>
                  <a:pt x="534905" y="289279"/>
                </a:lnTo>
                <a:lnTo>
                  <a:pt x="548969" y="269960"/>
                </a:lnTo>
                <a:lnTo>
                  <a:pt x="445745" y="269960"/>
                </a:lnTo>
                <a:lnTo>
                  <a:pt x="445745" y="8722"/>
                </a:lnTo>
                <a:close/>
              </a:path>
              <a:path w="2362200" h="570230">
                <a:moveTo>
                  <a:pt x="548439" y="307372"/>
                </a:moveTo>
                <a:lnTo>
                  <a:pt x="445745" y="307372"/>
                </a:lnTo>
                <a:lnTo>
                  <a:pt x="545501" y="445148"/>
                </a:lnTo>
                <a:lnTo>
                  <a:pt x="651498" y="445148"/>
                </a:lnTo>
                <a:lnTo>
                  <a:pt x="548439" y="307372"/>
                </a:lnTo>
                <a:close/>
              </a:path>
              <a:path w="2362200" h="570230">
                <a:moveTo>
                  <a:pt x="1010126" y="0"/>
                </a:moveTo>
                <a:lnTo>
                  <a:pt x="963175" y="6491"/>
                </a:lnTo>
                <a:lnTo>
                  <a:pt x="921283" y="25457"/>
                </a:lnTo>
                <a:lnTo>
                  <a:pt x="888309" y="56136"/>
                </a:lnTo>
                <a:lnTo>
                  <a:pt x="868109" y="97766"/>
                </a:lnTo>
                <a:lnTo>
                  <a:pt x="915019" y="232464"/>
                </a:lnTo>
                <a:lnTo>
                  <a:pt x="932592" y="243045"/>
                </a:lnTo>
                <a:lnTo>
                  <a:pt x="951579" y="251913"/>
                </a:lnTo>
                <a:lnTo>
                  <a:pt x="971542" y="259336"/>
                </a:lnTo>
                <a:lnTo>
                  <a:pt x="1033786" y="278118"/>
                </a:lnTo>
                <a:lnTo>
                  <a:pt x="1061794" y="290064"/>
                </a:lnTo>
                <a:lnTo>
                  <a:pt x="1077528" y="303643"/>
                </a:lnTo>
                <a:lnTo>
                  <a:pt x="1082448" y="321079"/>
                </a:lnTo>
                <a:lnTo>
                  <a:pt x="1079857" y="333735"/>
                </a:lnTo>
                <a:lnTo>
                  <a:pt x="1070603" y="345162"/>
                </a:lnTo>
                <a:lnTo>
                  <a:pt x="1052463" y="353432"/>
                </a:lnTo>
                <a:lnTo>
                  <a:pt x="1023214" y="356617"/>
                </a:lnTo>
                <a:lnTo>
                  <a:pt x="1176033" y="356617"/>
                </a:lnTo>
                <a:lnTo>
                  <a:pt x="1173959" y="272247"/>
                </a:lnTo>
                <a:lnTo>
                  <a:pt x="1151858" y="238096"/>
                </a:lnTo>
                <a:lnTo>
                  <a:pt x="1119851" y="214210"/>
                </a:lnTo>
                <a:lnTo>
                  <a:pt x="1081890" y="197415"/>
                </a:lnTo>
                <a:lnTo>
                  <a:pt x="1041926" y="184538"/>
                </a:lnTo>
                <a:lnTo>
                  <a:pt x="1000977" y="170190"/>
                </a:lnTo>
                <a:lnTo>
                  <a:pt x="977157" y="157187"/>
                </a:lnTo>
                <a:lnTo>
                  <a:pt x="966081" y="144300"/>
                </a:lnTo>
                <a:lnTo>
                  <a:pt x="963363" y="130299"/>
                </a:lnTo>
                <a:lnTo>
                  <a:pt x="966286" y="117772"/>
                </a:lnTo>
                <a:lnTo>
                  <a:pt x="975055" y="107231"/>
                </a:lnTo>
                <a:lnTo>
                  <a:pt x="989668" y="99962"/>
                </a:lnTo>
                <a:lnTo>
                  <a:pt x="1010126" y="97253"/>
                </a:lnTo>
                <a:lnTo>
                  <a:pt x="1168898" y="97253"/>
                </a:lnTo>
                <a:lnTo>
                  <a:pt x="1141466" y="56021"/>
                </a:lnTo>
                <a:lnTo>
                  <a:pt x="1104894" y="25169"/>
                </a:lnTo>
                <a:lnTo>
                  <a:pt x="1060840" y="6360"/>
                </a:lnTo>
                <a:lnTo>
                  <a:pt x="1010126" y="0"/>
                </a:lnTo>
                <a:close/>
              </a:path>
              <a:path w="2362200" h="570230">
                <a:moveTo>
                  <a:pt x="841942" y="142498"/>
                </a:moveTo>
                <a:lnTo>
                  <a:pt x="786122" y="324199"/>
                </a:lnTo>
                <a:lnTo>
                  <a:pt x="877218" y="324199"/>
                </a:lnTo>
                <a:lnTo>
                  <a:pt x="891491" y="283719"/>
                </a:lnTo>
                <a:lnTo>
                  <a:pt x="841942" y="142498"/>
                </a:lnTo>
                <a:close/>
              </a:path>
              <a:path w="2362200" h="570230">
                <a:moveTo>
                  <a:pt x="614044" y="133420"/>
                </a:moveTo>
                <a:lnTo>
                  <a:pt x="539261" y="133420"/>
                </a:lnTo>
                <a:lnTo>
                  <a:pt x="445745" y="269960"/>
                </a:lnTo>
                <a:lnTo>
                  <a:pt x="548969" y="269960"/>
                </a:lnTo>
                <a:lnTo>
                  <a:pt x="626556" y="163387"/>
                </a:lnTo>
                <a:lnTo>
                  <a:pt x="614044" y="133420"/>
                </a:lnTo>
                <a:close/>
              </a:path>
              <a:path w="2362200" h="570230">
                <a:moveTo>
                  <a:pt x="1168898" y="97253"/>
                </a:moveTo>
                <a:lnTo>
                  <a:pt x="1010126" y="97253"/>
                </a:lnTo>
                <a:lnTo>
                  <a:pt x="1036644" y="100760"/>
                </a:lnTo>
                <a:lnTo>
                  <a:pt x="1057200" y="110814"/>
                </a:lnTo>
                <a:lnTo>
                  <a:pt x="1073080" y="126713"/>
                </a:lnTo>
                <a:lnTo>
                  <a:pt x="1085569" y="147754"/>
                </a:lnTo>
                <a:lnTo>
                  <a:pt x="1169734" y="98510"/>
                </a:lnTo>
                <a:lnTo>
                  <a:pt x="1168898" y="97253"/>
                </a:lnTo>
                <a:close/>
              </a:path>
              <a:path w="2362200" h="570230">
                <a:moveTo>
                  <a:pt x="86039" y="296137"/>
                </a:moveTo>
                <a:lnTo>
                  <a:pt x="0" y="346020"/>
                </a:lnTo>
                <a:lnTo>
                  <a:pt x="18693" y="381898"/>
                </a:lnTo>
                <a:lnTo>
                  <a:pt x="45556" y="411729"/>
                </a:lnTo>
                <a:lnTo>
                  <a:pt x="80530" y="434409"/>
                </a:lnTo>
                <a:lnTo>
                  <a:pt x="123555" y="448828"/>
                </a:lnTo>
                <a:lnTo>
                  <a:pt x="174570" y="453881"/>
                </a:lnTo>
                <a:lnTo>
                  <a:pt x="227817" y="448021"/>
                </a:lnTo>
                <a:lnTo>
                  <a:pt x="272566" y="430939"/>
                </a:lnTo>
                <a:lnTo>
                  <a:pt x="306902" y="403381"/>
                </a:lnTo>
                <a:lnTo>
                  <a:pt x="328909" y="366097"/>
                </a:lnTo>
                <a:lnTo>
                  <a:pt x="330499" y="356617"/>
                </a:lnTo>
                <a:lnTo>
                  <a:pt x="177690" y="356617"/>
                </a:lnTo>
                <a:lnTo>
                  <a:pt x="144777" y="352253"/>
                </a:lnTo>
                <a:lnTo>
                  <a:pt x="119233" y="339939"/>
                </a:lnTo>
                <a:lnTo>
                  <a:pt x="100004" y="320845"/>
                </a:lnTo>
                <a:lnTo>
                  <a:pt x="86039" y="296137"/>
                </a:lnTo>
                <a:close/>
              </a:path>
              <a:path w="2362200" h="570230">
                <a:moveTo>
                  <a:pt x="164591" y="0"/>
                </a:moveTo>
                <a:lnTo>
                  <a:pt x="120383" y="5730"/>
                </a:lnTo>
                <a:lnTo>
                  <a:pt x="80425" y="22503"/>
                </a:lnTo>
                <a:lnTo>
                  <a:pt x="47919" y="49689"/>
                </a:lnTo>
                <a:lnTo>
                  <a:pt x="26068" y="86662"/>
                </a:lnTo>
                <a:lnTo>
                  <a:pt x="18072" y="132791"/>
                </a:lnTo>
                <a:lnTo>
                  <a:pt x="29023" y="186241"/>
                </a:lnTo>
                <a:lnTo>
                  <a:pt x="57978" y="223736"/>
                </a:lnTo>
                <a:lnTo>
                  <a:pt x="99092" y="248957"/>
                </a:lnTo>
                <a:lnTo>
                  <a:pt x="146519" y="265583"/>
                </a:lnTo>
                <a:lnTo>
                  <a:pt x="188256" y="278118"/>
                </a:lnTo>
                <a:lnTo>
                  <a:pt x="216261" y="290064"/>
                </a:lnTo>
                <a:lnTo>
                  <a:pt x="231994" y="303643"/>
                </a:lnTo>
                <a:lnTo>
                  <a:pt x="236914" y="321079"/>
                </a:lnTo>
                <a:lnTo>
                  <a:pt x="234323" y="333735"/>
                </a:lnTo>
                <a:lnTo>
                  <a:pt x="225070" y="345162"/>
                </a:lnTo>
                <a:lnTo>
                  <a:pt x="206933" y="353432"/>
                </a:lnTo>
                <a:lnTo>
                  <a:pt x="177690" y="356617"/>
                </a:lnTo>
                <a:lnTo>
                  <a:pt x="330499" y="356617"/>
                </a:lnTo>
                <a:lnTo>
                  <a:pt x="328425" y="272247"/>
                </a:lnTo>
                <a:lnTo>
                  <a:pt x="306323" y="238096"/>
                </a:lnTo>
                <a:lnTo>
                  <a:pt x="274317" y="214210"/>
                </a:lnTo>
                <a:lnTo>
                  <a:pt x="236356" y="197415"/>
                </a:lnTo>
                <a:lnTo>
                  <a:pt x="196391" y="184538"/>
                </a:lnTo>
                <a:lnTo>
                  <a:pt x="155443" y="170190"/>
                </a:lnTo>
                <a:lnTo>
                  <a:pt x="131622" y="157187"/>
                </a:lnTo>
                <a:lnTo>
                  <a:pt x="120546" y="144300"/>
                </a:lnTo>
                <a:lnTo>
                  <a:pt x="117828" y="130299"/>
                </a:lnTo>
                <a:lnTo>
                  <a:pt x="120752" y="117772"/>
                </a:lnTo>
                <a:lnTo>
                  <a:pt x="129520" y="107231"/>
                </a:lnTo>
                <a:lnTo>
                  <a:pt x="144134" y="99962"/>
                </a:lnTo>
                <a:lnTo>
                  <a:pt x="164591" y="97253"/>
                </a:lnTo>
                <a:lnTo>
                  <a:pt x="323363" y="97253"/>
                </a:lnTo>
                <a:lnTo>
                  <a:pt x="295931" y="56021"/>
                </a:lnTo>
                <a:lnTo>
                  <a:pt x="259359" y="25169"/>
                </a:lnTo>
                <a:lnTo>
                  <a:pt x="215306" y="6360"/>
                </a:lnTo>
                <a:lnTo>
                  <a:pt x="164591" y="0"/>
                </a:lnTo>
                <a:close/>
              </a:path>
              <a:path w="2362200" h="570230">
                <a:moveTo>
                  <a:pt x="323363" y="97253"/>
                </a:moveTo>
                <a:lnTo>
                  <a:pt x="164591" y="97253"/>
                </a:lnTo>
                <a:lnTo>
                  <a:pt x="191110" y="100760"/>
                </a:lnTo>
                <a:lnTo>
                  <a:pt x="211666" y="110814"/>
                </a:lnTo>
                <a:lnTo>
                  <a:pt x="227545" y="126713"/>
                </a:lnTo>
                <a:lnTo>
                  <a:pt x="240034" y="147754"/>
                </a:lnTo>
                <a:lnTo>
                  <a:pt x="324199" y="98510"/>
                </a:lnTo>
                <a:lnTo>
                  <a:pt x="323363" y="97253"/>
                </a:lnTo>
                <a:close/>
              </a:path>
            </a:pathLst>
          </a:custGeom>
          <a:solidFill>
            <a:srgbClr val="00B4FF"/>
          </a:solidFill>
        </p:spPr>
        <p:txBody>
          <a:bodyPr wrap="square" lIns="0" tIns="0" rIns="0" bIns="0" rtlCol="0"/>
          <a:lstStyle/>
          <a:p>
            <a:endParaRPr sz="572"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8A80BEA5-C29D-F946-A259-5A44431AE61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4" t="21101" r="6834" b="36070"/>
          <a:stretch/>
        </p:blipFill>
        <p:spPr>
          <a:xfrm>
            <a:off x="451108" y="6090396"/>
            <a:ext cx="1735967" cy="450225"/>
          </a:xfrm>
          <a:prstGeom prst="rect">
            <a:avLst/>
          </a:prstGeom>
        </p:spPr>
      </p:pic>
      <p:pic>
        <p:nvPicPr>
          <p:cNvPr id="10" name="Google Shape;131;p1">
            <a:extLst>
              <a:ext uri="{FF2B5EF4-FFF2-40B4-BE49-F238E27FC236}">
                <a16:creationId xmlns:a16="http://schemas.microsoft.com/office/drawing/2014/main" id="{49C348E8-3253-D246-8D45-443C0CD8DCC8}"/>
              </a:ext>
            </a:extLst>
          </p:cNvPr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51380" r="-1" b="212"/>
          <a:stretch/>
        </p:blipFill>
        <p:spPr>
          <a:xfrm rot="-5400000">
            <a:off x="6055951" y="617961"/>
            <a:ext cx="184737" cy="12295341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object 11">
            <a:extLst>
              <a:ext uri="{FF2B5EF4-FFF2-40B4-BE49-F238E27FC236}">
                <a16:creationId xmlns:a16="http://schemas.microsoft.com/office/drawing/2014/main" id="{DEEC88BC-FEDB-1142-91E1-12CE36FBBAF4}"/>
              </a:ext>
            </a:extLst>
          </p:cNvPr>
          <p:cNvSpPr/>
          <p:nvPr/>
        </p:nvSpPr>
        <p:spPr>
          <a:xfrm>
            <a:off x="7152422" y="1619979"/>
            <a:ext cx="72937" cy="442450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982"/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33455151-5DB2-774D-BBB8-96878B6BD2F4}"/>
              </a:ext>
            </a:extLst>
          </p:cNvPr>
          <p:cNvSpPr/>
          <p:nvPr/>
        </p:nvSpPr>
        <p:spPr>
          <a:xfrm>
            <a:off x="7572599" y="1403802"/>
            <a:ext cx="218022" cy="2331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982"/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7803ADA6-1443-ED46-9ACC-1B4A240E07CE}"/>
              </a:ext>
            </a:extLst>
          </p:cNvPr>
          <p:cNvSpPr/>
          <p:nvPr/>
        </p:nvSpPr>
        <p:spPr>
          <a:xfrm>
            <a:off x="7841358" y="1403803"/>
            <a:ext cx="218022" cy="2331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982"/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DA17568F-4D6E-CE4E-8ECF-99FB09426E4D}"/>
              </a:ext>
            </a:extLst>
          </p:cNvPr>
          <p:cNvSpPr/>
          <p:nvPr/>
        </p:nvSpPr>
        <p:spPr>
          <a:xfrm>
            <a:off x="7139296" y="1676161"/>
            <a:ext cx="23303" cy="26721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982"/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A3046439-2EA6-D34C-8E45-781B55B43FE1}"/>
              </a:ext>
            </a:extLst>
          </p:cNvPr>
          <p:cNvSpPr/>
          <p:nvPr/>
        </p:nvSpPr>
        <p:spPr>
          <a:xfrm>
            <a:off x="7146833" y="1411171"/>
            <a:ext cx="5048375" cy="4734411"/>
          </a:xfrm>
          <a:custGeom>
            <a:avLst/>
            <a:gdLst/>
            <a:ahLst/>
            <a:cxnLst/>
            <a:rect l="l" t="t" r="r" b="b"/>
            <a:pathLst>
              <a:path w="9250680" h="8675370">
                <a:moveTo>
                  <a:pt x="9250138" y="0"/>
                </a:moveTo>
                <a:lnTo>
                  <a:pt x="490602" y="0"/>
                </a:lnTo>
                <a:lnTo>
                  <a:pt x="443422" y="2250"/>
                </a:lnTo>
                <a:lnTo>
                  <a:pt x="397497" y="8862"/>
                </a:lnTo>
                <a:lnTo>
                  <a:pt x="353032" y="19629"/>
                </a:lnTo>
                <a:lnTo>
                  <a:pt x="310236" y="34344"/>
                </a:lnTo>
                <a:lnTo>
                  <a:pt x="269316" y="52799"/>
                </a:lnTo>
                <a:lnTo>
                  <a:pt x="230478" y="74787"/>
                </a:lnTo>
                <a:lnTo>
                  <a:pt x="193931" y="100102"/>
                </a:lnTo>
                <a:lnTo>
                  <a:pt x="159881" y="128535"/>
                </a:lnTo>
                <a:lnTo>
                  <a:pt x="128536" y="159880"/>
                </a:lnTo>
                <a:lnTo>
                  <a:pt x="100102" y="193929"/>
                </a:lnTo>
                <a:lnTo>
                  <a:pt x="74788" y="230476"/>
                </a:lnTo>
                <a:lnTo>
                  <a:pt x="52799" y="269312"/>
                </a:lnTo>
                <a:lnTo>
                  <a:pt x="34344" y="310231"/>
                </a:lnTo>
                <a:lnTo>
                  <a:pt x="19629" y="353026"/>
                </a:lnTo>
                <a:lnTo>
                  <a:pt x="8847" y="397594"/>
                </a:lnTo>
                <a:lnTo>
                  <a:pt x="2250" y="443414"/>
                </a:lnTo>
                <a:lnTo>
                  <a:pt x="0" y="490592"/>
                </a:lnTo>
                <a:lnTo>
                  <a:pt x="0" y="8184263"/>
                </a:lnTo>
                <a:lnTo>
                  <a:pt x="2257" y="8231493"/>
                </a:lnTo>
                <a:lnTo>
                  <a:pt x="8862" y="8277369"/>
                </a:lnTo>
                <a:lnTo>
                  <a:pt x="19629" y="8321833"/>
                </a:lnTo>
                <a:lnTo>
                  <a:pt x="34344" y="8364628"/>
                </a:lnTo>
                <a:lnTo>
                  <a:pt x="52799" y="8405548"/>
                </a:lnTo>
                <a:lnTo>
                  <a:pt x="74788" y="8444384"/>
                </a:lnTo>
                <a:lnTo>
                  <a:pt x="100102" y="8480931"/>
                </a:lnTo>
                <a:lnTo>
                  <a:pt x="128536" y="8514980"/>
                </a:lnTo>
                <a:lnTo>
                  <a:pt x="159881" y="8546324"/>
                </a:lnTo>
                <a:lnTo>
                  <a:pt x="193931" y="8574757"/>
                </a:lnTo>
                <a:lnTo>
                  <a:pt x="230478" y="8600071"/>
                </a:lnTo>
                <a:lnTo>
                  <a:pt x="269316" y="8622058"/>
                </a:lnTo>
                <a:lnTo>
                  <a:pt x="310236" y="8640513"/>
                </a:lnTo>
                <a:lnTo>
                  <a:pt x="353032" y="8655227"/>
                </a:lnTo>
                <a:lnTo>
                  <a:pt x="397497" y="8665994"/>
                </a:lnTo>
                <a:lnTo>
                  <a:pt x="443422" y="8672606"/>
                </a:lnTo>
                <a:lnTo>
                  <a:pt x="490602" y="8674856"/>
                </a:lnTo>
                <a:lnTo>
                  <a:pt x="9250138" y="8674856"/>
                </a:lnTo>
                <a:lnTo>
                  <a:pt x="9250138" y="8618323"/>
                </a:lnTo>
                <a:lnTo>
                  <a:pt x="490602" y="8618323"/>
                </a:lnTo>
                <a:lnTo>
                  <a:pt x="443371" y="8615772"/>
                </a:lnTo>
                <a:lnTo>
                  <a:pt x="397597" y="8608294"/>
                </a:lnTo>
                <a:lnTo>
                  <a:pt x="353547" y="8596158"/>
                </a:lnTo>
                <a:lnTo>
                  <a:pt x="311488" y="8579630"/>
                </a:lnTo>
                <a:lnTo>
                  <a:pt x="271686" y="8558977"/>
                </a:lnTo>
                <a:lnTo>
                  <a:pt x="234409" y="8534465"/>
                </a:lnTo>
                <a:lnTo>
                  <a:pt x="199922" y="8506362"/>
                </a:lnTo>
                <a:lnTo>
                  <a:pt x="168494" y="8474934"/>
                </a:lnTo>
                <a:lnTo>
                  <a:pt x="140391" y="8440449"/>
                </a:lnTo>
                <a:lnTo>
                  <a:pt x="115879" y="8403172"/>
                </a:lnTo>
                <a:lnTo>
                  <a:pt x="95225" y="8363372"/>
                </a:lnTo>
                <a:lnTo>
                  <a:pt x="78697" y="8321314"/>
                </a:lnTo>
                <a:lnTo>
                  <a:pt x="66561" y="8277265"/>
                </a:lnTo>
                <a:lnTo>
                  <a:pt x="59081" y="8231443"/>
                </a:lnTo>
                <a:lnTo>
                  <a:pt x="56532" y="8184263"/>
                </a:lnTo>
                <a:lnTo>
                  <a:pt x="56532" y="490592"/>
                </a:lnTo>
                <a:lnTo>
                  <a:pt x="59084" y="443365"/>
                </a:lnTo>
                <a:lnTo>
                  <a:pt x="66590" y="397489"/>
                </a:lnTo>
                <a:lnTo>
                  <a:pt x="78697" y="353547"/>
                </a:lnTo>
                <a:lnTo>
                  <a:pt x="95225" y="311490"/>
                </a:lnTo>
                <a:lnTo>
                  <a:pt x="115879" y="271690"/>
                </a:lnTo>
                <a:lnTo>
                  <a:pt x="140391" y="234415"/>
                </a:lnTo>
                <a:lnTo>
                  <a:pt x="168494" y="199930"/>
                </a:lnTo>
                <a:lnTo>
                  <a:pt x="199922" y="168502"/>
                </a:lnTo>
                <a:lnTo>
                  <a:pt x="234409" y="140400"/>
                </a:lnTo>
                <a:lnTo>
                  <a:pt x="271686" y="115889"/>
                </a:lnTo>
                <a:lnTo>
                  <a:pt x="311488" y="95235"/>
                </a:lnTo>
                <a:lnTo>
                  <a:pt x="353547" y="78707"/>
                </a:lnTo>
                <a:lnTo>
                  <a:pt x="397597" y="66571"/>
                </a:lnTo>
                <a:lnTo>
                  <a:pt x="443371" y="59094"/>
                </a:lnTo>
                <a:lnTo>
                  <a:pt x="490602" y="56542"/>
                </a:lnTo>
                <a:lnTo>
                  <a:pt x="9250138" y="56542"/>
                </a:lnTo>
                <a:lnTo>
                  <a:pt x="9250138" y="0"/>
                </a:lnTo>
                <a:close/>
              </a:path>
            </a:pathLst>
          </a:custGeom>
          <a:solidFill>
            <a:srgbClr val="666666"/>
          </a:solidFill>
        </p:spPr>
        <p:txBody>
          <a:bodyPr wrap="square" lIns="0" tIns="0" rIns="0" bIns="0" rtlCol="0"/>
          <a:lstStyle/>
          <a:p>
            <a:endParaRPr sz="982"/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03664482-3BC6-F247-9FFB-558BF7E8BBBA}"/>
              </a:ext>
            </a:extLst>
          </p:cNvPr>
          <p:cNvSpPr/>
          <p:nvPr/>
        </p:nvSpPr>
        <p:spPr>
          <a:xfrm>
            <a:off x="7147771" y="1412111"/>
            <a:ext cx="5047336" cy="4732332"/>
          </a:xfrm>
          <a:custGeom>
            <a:avLst/>
            <a:gdLst/>
            <a:ahLst/>
            <a:cxnLst/>
            <a:rect l="l" t="t" r="r" b="b"/>
            <a:pathLst>
              <a:path w="9248775" h="8671560">
                <a:moveTo>
                  <a:pt x="9248421" y="0"/>
                </a:moveTo>
                <a:lnTo>
                  <a:pt x="488885" y="0"/>
                </a:lnTo>
                <a:lnTo>
                  <a:pt x="441868" y="2242"/>
                </a:lnTo>
                <a:lnTo>
                  <a:pt x="396101" y="8830"/>
                </a:lnTo>
                <a:lnTo>
                  <a:pt x="351791" y="19559"/>
                </a:lnTo>
                <a:lnTo>
                  <a:pt x="309144" y="34221"/>
                </a:lnTo>
                <a:lnTo>
                  <a:pt x="268367" y="52611"/>
                </a:lnTo>
                <a:lnTo>
                  <a:pt x="229665" y="74522"/>
                </a:lnTo>
                <a:lnTo>
                  <a:pt x="193246" y="99747"/>
                </a:lnTo>
                <a:lnTo>
                  <a:pt x="159316" y="128080"/>
                </a:lnTo>
                <a:lnTo>
                  <a:pt x="128081" y="159314"/>
                </a:lnTo>
                <a:lnTo>
                  <a:pt x="99748" y="193244"/>
                </a:lnTo>
                <a:lnTo>
                  <a:pt x="74522" y="229662"/>
                </a:lnTo>
                <a:lnTo>
                  <a:pt x="52611" y="268363"/>
                </a:lnTo>
                <a:lnTo>
                  <a:pt x="34222" y="309139"/>
                </a:lnTo>
                <a:lnTo>
                  <a:pt x="19559" y="351785"/>
                </a:lnTo>
                <a:lnTo>
                  <a:pt x="8830" y="396094"/>
                </a:lnTo>
                <a:lnTo>
                  <a:pt x="2242" y="441859"/>
                </a:lnTo>
                <a:lnTo>
                  <a:pt x="0" y="488875"/>
                </a:lnTo>
                <a:lnTo>
                  <a:pt x="0" y="8182546"/>
                </a:lnTo>
                <a:lnTo>
                  <a:pt x="2242" y="8229562"/>
                </a:lnTo>
                <a:lnTo>
                  <a:pt x="8830" y="8275327"/>
                </a:lnTo>
                <a:lnTo>
                  <a:pt x="19559" y="8319636"/>
                </a:lnTo>
                <a:lnTo>
                  <a:pt x="34257" y="8362359"/>
                </a:lnTo>
                <a:lnTo>
                  <a:pt x="52611" y="8403058"/>
                </a:lnTo>
                <a:lnTo>
                  <a:pt x="74522" y="8441759"/>
                </a:lnTo>
                <a:lnTo>
                  <a:pt x="99748" y="8478177"/>
                </a:lnTo>
                <a:lnTo>
                  <a:pt x="128081" y="8512107"/>
                </a:lnTo>
                <a:lnTo>
                  <a:pt x="159316" y="8543341"/>
                </a:lnTo>
                <a:lnTo>
                  <a:pt x="193246" y="8571674"/>
                </a:lnTo>
                <a:lnTo>
                  <a:pt x="229665" y="8596899"/>
                </a:lnTo>
                <a:lnTo>
                  <a:pt x="268367" y="8618810"/>
                </a:lnTo>
                <a:lnTo>
                  <a:pt x="309144" y="8637199"/>
                </a:lnTo>
                <a:lnTo>
                  <a:pt x="351791" y="8651862"/>
                </a:lnTo>
                <a:lnTo>
                  <a:pt x="396101" y="8662591"/>
                </a:lnTo>
                <a:lnTo>
                  <a:pt x="441868" y="8669179"/>
                </a:lnTo>
                <a:lnTo>
                  <a:pt x="488885" y="8671421"/>
                </a:lnTo>
                <a:lnTo>
                  <a:pt x="9248421" y="8671421"/>
                </a:lnTo>
                <a:lnTo>
                  <a:pt x="9248421" y="8618313"/>
                </a:lnTo>
                <a:lnTo>
                  <a:pt x="488885" y="8618313"/>
                </a:lnTo>
                <a:lnTo>
                  <a:pt x="441468" y="8615751"/>
                </a:lnTo>
                <a:lnTo>
                  <a:pt x="395513" y="8608245"/>
                </a:lnTo>
                <a:lnTo>
                  <a:pt x="351289" y="8596061"/>
                </a:lnTo>
                <a:lnTo>
                  <a:pt x="309064" y="8579468"/>
                </a:lnTo>
                <a:lnTo>
                  <a:pt x="269105" y="8558733"/>
                </a:lnTo>
                <a:lnTo>
                  <a:pt x="231680" y="8534125"/>
                </a:lnTo>
                <a:lnTo>
                  <a:pt x="197057" y="8505912"/>
                </a:lnTo>
                <a:lnTo>
                  <a:pt x="165504" y="8474361"/>
                </a:lnTo>
                <a:lnTo>
                  <a:pt x="137289" y="8439740"/>
                </a:lnTo>
                <a:lnTo>
                  <a:pt x="112680" y="8402316"/>
                </a:lnTo>
                <a:lnTo>
                  <a:pt x="91914" y="8362282"/>
                </a:lnTo>
                <a:lnTo>
                  <a:pt x="75351" y="8320136"/>
                </a:lnTo>
                <a:lnTo>
                  <a:pt x="63166" y="8275914"/>
                </a:lnTo>
                <a:lnTo>
                  <a:pt x="55659" y="8229961"/>
                </a:lnTo>
                <a:lnTo>
                  <a:pt x="53097" y="8182546"/>
                </a:lnTo>
                <a:lnTo>
                  <a:pt x="53097" y="488875"/>
                </a:lnTo>
                <a:lnTo>
                  <a:pt x="55659" y="441460"/>
                </a:lnTo>
                <a:lnTo>
                  <a:pt x="63166" y="395507"/>
                </a:lnTo>
                <a:lnTo>
                  <a:pt x="75351" y="351285"/>
                </a:lnTo>
                <a:lnTo>
                  <a:pt x="91945" y="309062"/>
                </a:lnTo>
                <a:lnTo>
                  <a:pt x="112680" y="269104"/>
                </a:lnTo>
                <a:lnTo>
                  <a:pt x="137289" y="231681"/>
                </a:lnTo>
                <a:lnTo>
                  <a:pt x="165504" y="197060"/>
                </a:lnTo>
                <a:lnTo>
                  <a:pt x="197057" y="165509"/>
                </a:lnTo>
                <a:lnTo>
                  <a:pt x="231680" y="137295"/>
                </a:lnTo>
                <a:lnTo>
                  <a:pt x="269105" y="112688"/>
                </a:lnTo>
                <a:lnTo>
                  <a:pt x="309064" y="91953"/>
                </a:lnTo>
                <a:lnTo>
                  <a:pt x="351289" y="75360"/>
                </a:lnTo>
                <a:lnTo>
                  <a:pt x="395513" y="63176"/>
                </a:lnTo>
                <a:lnTo>
                  <a:pt x="441468" y="55670"/>
                </a:lnTo>
                <a:lnTo>
                  <a:pt x="488885" y="53108"/>
                </a:lnTo>
                <a:lnTo>
                  <a:pt x="9248421" y="53108"/>
                </a:lnTo>
                <a:lnTo>
                  <a:pt x="9248421" y="0"/>
                </a:lnTo>
                <a:close/>
              </a:path>
            </a:pathLst>
          </a:custGeom>
          <a:solidFill>
            <a:srgbClr val="747474"/>
          </a:solidFill>
        </p:spPr>
        <p:txBody>
          <a:bodyPr wrap="square" lIns="0" tIns="0" rIns="0" bIns="0" rtlCol="0"/>
          <a:lstStyle/>
          <a:p>
            <a:endParaRPr sz="982"/>
          </a:p>
        </p:txBody>
      </p:sp>
      <p:sp>
        <p:nvSpPr>
          <p:cNvPr id="18" name="object 18">
            <a:extLst>
              <a:ext uri="{FF2B5EF4-FFF2-40B4-BE49-F238E27FC236}">
                <a16:creationId xmlns:a16="http://schemas.microsoft.com/office/drawing/2014/main" id="{F42F22A5-112D-2542-A9F0-82E82908F7F7}"/>
              </a:ext>
            </a:extLst>
          </p:cNvPr>
          <p:cNvSpPr/>
          <p:nvPr/>
        </p:nvSpPr>
        <p:spPr>
          <a:xfrm>
            <a:off x="7148702" y="1413045"/>
            <a:ext cx="5046296" cy="4730599"/>
          </a:xfrm>
          <a:custGeom>
            <a:avLst/>
            <a:gdLst/>
            <a:ahLst/>
            <a:cxnLst/>
            <a:rect l="l" t="t" r="r" b="b"/>
            <a:pathLst>
              <a:path w="9246869" h="8668385">
                <a:moveTo>
                  <a:pt x="9246714" y="0"/>
                </a:moveTo>
                <a:lnTo>
                  <a:pt x="487178" y="0"/>
                </a:lnTo>
                <a:lnTo>
                  <a:pt x="440327" y="2234"/>
                </a:lnTo>
                <a:lnTo>
                  <a:pt x="394721" y="8799"/>
                </a:lnTo>
                <a:lnTo>
                  <a:pt x="350567" y="19491"/>
                </a:lnTo>
                <a:lnTo>
                  <a:pt x="308070" y="34102"/>
                </a:lnTo>
                <a:lnTo>
                  <a:pt x="267435" y="52428"/>
                </a:lnTo>
                <a:lnTo>
                  <a:pt x="228868" y="74262"/>
                </a:lnTo>
                <a:lnTo>
                  <a:pt x="192576" y="99399"/>
                </a:lnTo>
                <a:lnTo>
                  <a:pt x="158764" y="127633"/>
                </a:lnTo>
                <a:lnTo>
                  <a:pt x="127638" y="158759"/>
                </a:lnTo>
                <a:lnTo>
                  <a:pt x="99403" y="192570"/>
                </a:lnTo>
                <a:lnTo>
                  <a:pt x="74210" y="228958"/>
                </a:lnTo>
                <a:lnTo>
                  <a:pt x="52430" y="267426"/>
                </a:lnTo>
                <a:lnTo>
                  <a:pt x="34104" y="308061"/>
                </a:lnTo>
                <a:lnTo>
                  <a:pt x="19492" y="350557"/>
                </a:lnTo>
                <a:lnTo>
                  <a:pt x="8800" y="394711"/>
                </a:lnTo>
                <a:lnTo>
                  <a:pt x="2234" y="440317"/>
                </a:lnTo>
                <a:lnTo>
                  <a:pt x="0" y="487168"/>
                </a:lnTo>
                <a:lnTo>
                  <a:pt x="0" y="8180839"/>
                </a:lnTo>
                <a:lnTo>
                  <a:pt x="2234" y="8227689"/>
                </a:lnTo>
                <a:lnTo>
                  <a:pt x="8800" y="8273293"/>
                </a:lnTo>
                <a:lnTo>
                  <a:pt x="19492" y="8317445"/>
                </a:lnTo>
                <a:lnTo>
                  <a:pt x="34104" y="8359941"/>
                </a:lnTo>
                <a:lnTo>
                  <a:pt x="52430" y="8400574"/>
                </a:lnTo>
                <a:lnTo>
                  <a:pt x="74265" y="8439139"/>
                </a:lnTo>
                <a:lnTo>
                  <a:pt x="99403" y="8475429"/>
                </a:lnTo>
                <a:lnTo>
                  <a:pt x="127638" y="8509240"/>
                </a:lnTo>
                <a:lnTo>
                  <a:pt x="158764" y="8540365"/>
                </a:lnTo>
                <a:lnTo>
                  <a:pt x="192576" y="8568599"/>
                </a:lnTo>
                <a:lnTo>
                  <a:pt x="228868" y="8593735"/>
                </a:lnTo>
                <a:lnTo>
                  <a:pt x="267435" y="8615569"/>
                </a:lnTo>
                <a:lnTo>
                  <a:pt x="308070" y="8633895"/>
                </a:lnTo>
                <a:lnTo>
                  <a:pt x="350567" y="8648506"/>
                </a:lnTo>
                <a:lnTo>
                  <a:pt x="394721" y="8659197"/>
                </a:lnTo>
                <a:lnTo>
                  <a:pt x="440327" y="8665763"/>
                </a:lnTo>
                <a:lnTo>
                  <a:pt x="487178" y="8667997"/>
                </a:lnTo>
                <a:lnTo>
                  <a:pt x="9246714" y="8667997"/>
                </a:lnTo>
                <a:lnTo>
                  <a:pt x="9246714" y="8618313"/>
                </a:lnTo>
                <a:lnTo>
                  <a:pt x="487178" y="8618313"/>
                </a:lnTo>
                <a:lnTo>
                  <a:pt x="439575" y="8615741"/>
                </a:lnTo>
                <a:lnTo>
                  <a:pt x="393441" y="8608205"/>
                </a:lnTo>
                <a:lnTo>
                  <a:pt x="349043" y="8595974"/>
                </a:lnTo>
                <a:lnTo>
                  <a:pt x="306652" y="8579316"/>
                </a:lnTo>
                <a:lnTo>
                  <a:pt x="266537" y="8558500"/>
                </a:lnTo>
                <a:lnTo>
                  <a:pt x="228965" y="8533796"/>
                </a:lnTo>
                <a:lnTo>
                  <a:pt x="194207" y="8505472"/>
                </a:lnTo>
                <a:lnTo>
                  <a:pt x="162531" y="8473797"/>
                </a:lnTo>
                <a:lnTo>
                  <a:pt x="134205" y="8439041"/>
                </a:lnTo>
                <a:lnTo>
                  <a:pt x="109500" y="8401471"/>
                </a:lnTo>
                <a:lnTo>
                  <a:pt x="88683" y="8361357"/>
                </a:lnTo>
                <a:lnTo>
                  <a:pt x="72024" y="8318968"/>
                </a:lnTo>
                <a:lnTo>
                  <a:pt x="59792" y="8274573"/>
                </a:lnTo>
                <a:lnTo>
                  <a:pt x="52256" y="8228440"/>
                </a:lnTo>
                <a:lnTo>
                  <a:pt x="49684" y="8180839"/>
                </a:lnTo>
                <a:lnTo>
                  <a:pt x="49684" y="487168"/>
                </a:lnTo>
                <a:lnTo>
                  <a:pt x="52256" y="439565"/>
                </a:lnTo>
                <a:lnTo>
                  <a:pt x="59792" y="393431"/>
                </a:lnTo>
                <a:lnTo>
                  <a:pt x="72024" y="349034"/>
                </a:lnTo>
                <a:lnTo>
                  <a:pt x="88683" y="306644"/>
                </a:lnTo>
                <a:lnTo>
                  <a:pt x="109500" y="266529"/>
                </a:lnTo>
                <a:lnTo>
                  <a:pt x="134205" y="228958"/>
                </a:lnTo>
                <a:lnTo>
                  <a:pt x="162531" y="194201"/>
                </a:lnTo>
                <a:lnTo>
                  <a:pt x="194207" y="162526"/>
                </a:lnTo>
                <a:lnTo>
                  <a:pt x="228965" y="134201"/>
                </a:lnTo>
                <a:lnTo>
                  <a:pt x="266537" y="109497"/>
                </a:lnTo>
                <a:lnTo>
                  <a:pt x="306652" y="88681"/>
                </a:lnTo>
                <a:lnTo>
                  <a:pt x="349043" y="72023"/>
                </a:lnTo>
                <a:lnTo>
                  <a:pt x="393441" y="59792"/>
                </a:lnTo>
                <a:lnTo>
                  <a:pt x="439575" y="52256"/>
                </a:lnTo>
                <a:lnTo>
                  <a:pt x="487178" y="49684"/>
                </a:lnTo>
                <a:lnTo>
                  <a:pt x="9246714" y="49684"/>
                </a:lnTo>
                <a:lnTo>
                  <a:pt x="9246714" y="0"/>
                </a:lnTo>
                <a:close/>
              </a:path>
            </a:pathLst>
          </a:custGeom>
          <a:solidFill>
            <a:srgbClr val="828282"/>
          </a:solidFill>
        </p:spPr>
        <p:txBody>
          <a:bodyPr wrap="square" lIns="0" tIns="0" rIns="0" bIns="0" rtlCol="0"/>
          <a:lstStyle/>
          <a:p>
            <a:endParaRPr sz="982"/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id="{266EF314-C407-F045-9E82-72C0AE48762F}"/>
              </a:ext>
            </a:extLst>
          </p:cNvPr>
          <p:cNvSpPr/>
          <p:nvPr/>
        </p:nvSpPr>
        <p:spPr>
          <a:xfrm>
            <a:off x="7149639" y="1413978"/>
            <a:ext cx="5045603" cy="4728520"/>
          </a:xfrm>
          <a:custGeom>
            <a:avLst/>
            <a:gdLst/>
            <a:ahLst/>
            <a:cxnLst/>
            <a:rect l="l" t="t" r="r" b="b"/>
            <a:pathLst>
              <a:path w="9245600" h="8664575">
                <a:moveTo>
                  <a:pt x="9244997" y="0"/>
                </a:moveTo>
                <a:lnTo>
                  <a:pt x="485461" y="0"/>
                </a:lnTo>
                <a:lnTo>
                  <a:pt x="438774" y="2226"/>
                </a:lnTo>
                <a:lnTo>
                  <a:pt x="393329" y="8769"/>
                </a:lnTo>
                <a:lnTo>
                  <a:pt x="349330" y="19423"/>
                </a:lnTo>
                <a:lnTo>
                  <a:pt x="306982" y="33983"/>
                </a:lnTo>
                <a:lnTo>
                  <a:pt x="266490" y="52244"/>
                </a:lnTo>
                <a:lnTo>
                  <a:pt x="228060" y="74002"/>
                </a:lnTo>
                <a:lnTo>
                  <a:pt x="191896" y="99050"/>
                </a:lnTo>
                <a:lnTo>
                  <a:pt x="158203" y="127185"/>
                </a:lnTo>
                <a:lnTo>
                  <a:pt x="127186" y="158201"/>
                </a:lnTo>
                <a:lnTo>
                  <a:pt x="99051" y="191894"/>
                </a:lnTo>
                <a:lnTo>
                  <a:pt x="74002" y="228057"/>
                </a:lnTo>
                <a:lnTo>
                  <a:pt x="52244" y="266486"/>
                </a:lnTo>
                <a:lnTo>
                  <a:pt x="33983" y="306977"/>
                </a:lnTo>
                <a:lnTo>
                  <a:pt x="19423" y="349324"/>
                </a:lnTo>
                <a:lnTo>
                  <a:pt x="8769" y="393322"/>
                </a:lnTo>
                <a:lnTo>
                  <a:pt x="2226" y="438766"/>
                </a:lnTo>
                <a:lnTo>
                  <a:pt x="0" y="485451"/>
                </a:lnTo>
                <a:lnTo>
                  <a:pt x="0" y="8179122"/>
                </a:lnTo>
                <a:lnTo>
                  <a:pt x="2226" y="8225807"/>
                </a:lnTo>
                <a:lnTo>
                  <a:pt x="8769" y="8271251"/>
                </a:lnTo>
                <a:lnTo>
                  <a:pt x="19423" y="8315249"/>
                </a:lnTo>
                <a:lnTo>
                  <a:pt x="33983" y="8357596"/>
                </a:lnTo>
                <a:lnTo>
                  <a:pt x="52244" y="8398086"/>
                </a:lnTo>
                <a:lnTo>
                  <a:pt x="74002" y="8436516"/>
                </a:lnTo>
                <a:lnTo>
                  <a:pt x="99051" y="8472679"/>
                </a:lnTo>
                <a:lnTo>
                  <a:pt x="127186" y="8506372"/>
                </a:lnTo>
                <a:lnTo>
                  <a:pt x="158203" y="8537388"/>
                </a:lnTo>
                <a:lnTo>
                  <a:pt x="191896" y="8565523"/>
                </a:lnTo>
                <a:lnTo>
                  <a:pt x="228060" y="8590571"/>
                </a:lnTo>
                <a:lnTo>
                  <a:pt x="266490" y="8612329"/>
                </a:lnTo>
                <a:lnTo>
                  <a:pt x="306982" y="8630590"/>
                </a:lnTo>
                <a:lnTo>
                  <a:pt x="349330" y="8645150"/>
                </a:lnTo>
                <a:lnTo>
                  <a:pt x="393329" y="8655804"/>
                </a:lnTo>
                <a:lnTo>
                  <a:pt x="438774" y="8662347"/>
                </a:lnTo>
                <a:lnTo>
                  <a:pt x="485461" y="8664573"/>
                </a:lnTo>
                <a:lnTo>
                  <a:pt x="9244997" y="8664573"/>
                </a:lnTo>
                <a:lnTo>
                  <a:pt x="9244997" y="8618323"/>
                </a:lnTo>
                <a:lnTo>
                  <a:pt x="485461" y="8618323"/>
                </a:lnTo>
                <a:lnTo>
                  <a:pt x="437672" y="8615742"/>
                </a:lnTo>
                <a:lnTo>
                  <a:pt x="391357" y="8608176"/>
                </a:lnTo>
                <a:lnTo>
                  <a:pt x="346786" y="8595896"/>
                </a:lnTo>
                <a:lnTo>
                  <a:pt x="304228" y="8579172"/>
                </a:lnTo>
                <a:lnTo>
                  <a:pt x="263955" y="8558274"/>
                </a:lnTo>
                <a:lnTo>
                  <a:pt x="226236" y="8533473"/>
                </a:lnTo>
                <a:lnTo>
                  <a:pt x="191341" y="8505037"/>
                </a:lnTo>
                <a:lnTo>
                  <a:pt x="159541" y="8473237"/>
                </a:lnTo>
                <a:lnTo>
                  <a:pt x="131104" y="8438343"/>
                </a:lnTo>
                <a:lnTo>
                  <a:pt x="106301" y="8400625"/>
                </a:lnTo>
                <a:lnTo>
                  <a:pt x="85403" y="8360353"/>
                </a:lnTo>
                <a:lnTo>
                  <a:pt x="68678" y="8317797"/>
                </a:lnTo>
                <a:lnTo>
                  <a:pt x="56398" y="8273226"/>
                </a:lnTo>
                <a:lnTo>
                  <a:pt x="48831" y="8226911"/>
                </a:lnTo>
                <a:lnTo>
                  <a:pt x="46249" y="8179122"/>
                </a:lnTo>
                <a:lnTo>
                  <a:pt x="46249" y="485451"/>
                </a:lnTo>
                <a:lnTo>
                  <a:pt x="48831" y="437664"/>
                </a:lnTo>
                <a:lnTo>
                  <a:pt x="56398" y="391350"/>
                </a:lnTo>
                <a:lnTo>
                  <a:pt x="68678" y="346781"/>
                </a:lnTo>
                <a:lnTo>
                  <a:pt x="85403" y="304226"/>
                </a:lnTo>
                <a:lnTo>
                  <a:pt x="106301" y="263955"/>
                </a:lnTo>
                <a:lnTo>
                  <a:pt x="131104" y="226238"/>
                </a:lnTo>
                <a:lnTo>
                  <a:pt x="159541" y="191345"/>
                </a:lnTo>
                <a:lnTo>
                  <a:pt x="191341" y="159545"/>
                </a:lnTo>
                <a:lnTo>
                  <a:pt x="226236" y="131110"/>
                </a:lnTo>
                <a:lnTo>
                  <a:pt x="263955" y="106308"/>
                </a:lnTo>
                <a:lnTo>
                  <a:pt x="304228" y="85411"/>
                </a:lnTo>
                <a:lnTo>
                  <a:pt x="346786" y="68687"/>
                </a:lnTo>
                <a:lnTo>
                  <a:pt x="391357" y="56408"/>
                </a:lnTo>
                <a:lnTo>
                  <a:pt x="437672" y="48842"/>
                </a:lnTo>
                <a:lnTo>
                  <a:pt x="485461" y="46260"/>
                </a:lnTo>
                <a:lnTo>
                  <a:pt x="9244997" y="46260"/>
                </a:lnTo>
                <a:lnTo>
                  <a:pt x="9244997" y="0"/>
                </a:lnTo>
                <a:close/>
              </a:path>
            </a:pathLst>
          </a:custGeom>
          <a:solidFill>
            <a:srgbClr val="909090"/>
          </a:solidFill>
        </p:spPr>
        <p:txBody>
          <a:bodyPr wrap="square" lIns="0" tIns="0" rIns="0" bIns="0" rtlCol="0"/>
          <a:lstStyle/>
          <a:p>
            <a:endParaRPr sz="982"/>
          </a:p>
        </p:txBody>
      </p:sp>
      <p:sp>
        <p:nvSpPr>
          <p:cNvPr id="25" name="object 20">
            <a:extLst>
              <a:ext uri="{FF2B5EF4-FFF2-40B4-BE49-F238E27FC236}">
                <a16:creationId xmlns:a16="http://schemas.microsoft.com/office/drawing/2014/main" id="{62849283-E7A2-0B4B-90B6-1B47CBF8EDBC}"/>
              </a:ext>
            </a:extLst>
          </p:cNvPr>
          <p:cNvSpPr/>
          <p:nvPr/>
        </p:nvSpPr>
        <p:spPr>
          <a:xfrm>
            <a:off x="7150571" y="1414913"/>
            <a:ext cx="5044563" cy="4726787"/>
          </a:xfrm>
          <a:custGeom>
            <a:avLst/>
            <a:gdLst/>
            <a:ahLst/>
            <a:cxnLst/>
            <a:rect l="l" t="t" r="r" b="b"/>
            <a:pathLst>
              <a:path w="9243694" h="8661400">
                <a:moveTo>
                  <a:pt x="9243290" y="0"/>
                </a:moveTo>
                <a:lnTo>
                  <a:pt x="483754" y="0"/>
                </a:lnTo>
                <a:lnTo>
                  <a:pt x="437232" y="2218"/>
                </a:lnTo>
                <a:lnTo>
                  <a:pt x="391946" y="8738"/>
                </a:lnTo>
                <a:lnTo>
                  <a:pt x="348102" y="19354"/>
                </a:lnTo>
                <a:lnTo>
                  <a:pt x="305903" y="33863"/>
                </a:lnTo>
                <a:lnTo>
                  <a:pt x="265554" y="52061"/>
                </a:lnTo>
                <a:lnTo>
                  <a:pt x="227259" y="73742"/>
                </a:lnTo>
                <a:lnTo>
                  <a:pt x="191222" y="98702"/>
                </a:lnTo>
                <a:lnTo>
                  <a:pt x="157647" y="126739"/>
                </a:lnTo>
                <a:lnTo>
                  <a:pt x="126740" y="157646"/>
                </a:lnTo>
                <a:lnTo>
                  <a:pt x="98703" y="191219"/>
                </a:lnTo>
                <a:lnTo>
                  <a:pt x="73742" y="227256"/>
                </a:lnTo>
                <a:lnTo>
                  <a:pt x="52061" y="265550"/>
                </a:lnTo>
                <a:lnTo>
                  <a:pt x="33864" y="305898"/>
                </a:lnTo>
                <a:lnTo>
                  <a:pt x="19354" y="348096"/>
                </a:lnTo>
                <a:lnTo>
                  <a:pt x="8738" y="391939"/>
                </a:lnTo>
                <a:lnTo>
                  <a:pt x="2218" y="437223"/>
                </a:lnTo>
                <a:lnTo>
                  <a:pt x="0" y="483744"/>
                </a:lnTo>
                <a:lnTo>
                  <a:pt x="0" y="8177415"/>
                </a:lnTo>
                <a:lnTo>
                  <a:pt x="2218" y="8223934"/>
                </a:lnTo>
                <a:lnTo>
                  <a:pt x="8738" y="8269217"/>
                </a:lnTo>
                <a:lnTo>
                  <a:pt x="19354" y="8313059"/>
                </a:lnTo>
                <a:lnTo>
                  <a:pt x="33864" y="8355255"/>
                </a:lnTo>
                <a:lnTo>
                  <a:pt x="52061" y="8395602"/>
                </a:lnTo>
                <a:lnTo>
                  <a:pt x="73742" y="8433896"/>
                </a:lnTo>
                <a:lnTo>
                  <a:pt x="98703" y="8469932"/>
                </a:lnTo>
                <a:lnTo>
                  <a:pt x="126740" y="8503505"/>
                </a:lnTo>
                <a:lnTo>
                  <a:pt x="157647" y="8534411"/>
                </a:lnTo>
                <a:lnTo>
                  <a:pt x="191222" y="8562447"/>
                </a:lnTo>
                <a:lnTo>
                  <a:pt x="227259" y="8587408"/>
                </a:lnTo>
                <a:lnTo>
                  <a:pt x="265554" y="8609089"/>
                </a:lnTo>
                <a:lnTo>
                  <a:pt x="305903" y="8627286"/>
                </a:lnTo>
                <a:lnTo>
                  <a:pt x="348102" y="8641795"/>
                </a:lnTo>
                <a:lnTo>
                  <a:pt x="391946" y="8652411"/>
                </a:lnTo>
                <a:lnTo>
                  <a:pt x="437232" y="8658931"/>
                </a:lnTo>
                <a:lnTo>
                  <a:pt x="483754" y="8661149"/>
                </a:lnTo>
                <a:lnTo>
                  <a:pt x="9243290" y="8661149"/>
                </a:lnTo>
                <a:lnTo>
                  <a:pt x="9243290" y="8618323"/>
                </a:lnTo>
                <a:lnTo>
                  <a:pt x="483754" y="8618323"/>
                </a:lnTo>
                <a:lnTo>
                  <a:pt x="435779" y="8615731"/>
                </a:lnTo>
                <a:lnTo>
                  <a:pt x="389284" y="8608136"/>
                </a:lnTo>
                <a:lnTo>
                  <a:pt x="344539" y="8595808"/>
                </a:lnTo>
                <a:lnTo>
                  <a:pt x="301817" y="8579019"/>
                </a:lnTo>
                <a:lnTo>
                  <a:pt x="261387" y="8558039"/>
                </a:lnTo>
                <a:lnTo>
                  <a:pt x="223522" y="8533140"/>
                </a:lnTo>
                <a:lnTo>
                  <a:pt x="188491" y="8504594"/>
                </a:lnTo>
                <a:lnTo>
                  <a:pt x="156567" y="8472670"/>
                </a:lnTo>
                <a:lnTo>
                  <a:pt x="128020" y="8437640"/>
                </a:lnTo>
                <a:lnTo>
                  <a:pt x="103121" y="8399775"/>
                </a:lnTo>
                <a:lnTo>
                  <a:pt x="82141" y="8359347"/>
                </a:lnTo>
                <a:lnTo>
                  <a:pt x="65352" y="8316625"/>
                </a:lnTo>
                <a:lnTo>
                  <a:pt x="53024" y="8271882"/>
                </a:lnTo>
                <a:lnTo>
                  <a:pt x="45428" y="8225389"/>
                </a:lnTo>
                <a:lnTo>
                  <a:pt x="42836" y="8177415"/>
                </a:lnTo>
                <a:lnTo>
                  <a:pt x="42836" y="483744"/>
                </a:lnTo>
                <a:lnTo>
                  <a:pt x="45428" y="435769"/>
                </a:lnTo>
                <a:lnTo>
                  <a:pt x="53024" y="389274"/>
                </a:lnTo>
                <a:lnTo>
                  <a:pt x="65352" y="344530"/>
                </a:lnTo>
                <a:lnTo>
                  <a:pt x="82141" y="301808"/>
                </a:lnTo>
                <a:lnTo>
                  <a:pt x="103121" y="261380"/>
                </a:lnTo>
                <a:lnTo>
                  <a:pt x="128020" y="223515"/>
                </a:lnTo>
                <a:lnTo>
                  <a:pt x="156567" y="188485"/>
                </a:lnTo>
                <a:lnTo>
                  <a:pt x="188491" y="156562"/>
                </a:lnTo>
                <a:lnTo>
                  <a:pt x="223522" y="128016"/>
                </a:lnTo>
                <a:lnTo>
                  <a:pt x="261387" y="103118"/>
                </a:lnTo>
                <a:lnTo>
                  <a:pt x="301817" y="82139"/>
                </a:lnTo>
                <a:lnTo>
                  <a:pt x="344539" y="65350"/>
                </a:lnTo>
                <a:lnTo>
                  <a:pt x="389284" y="53023"/>
                </a:lnTo>
                <a:lnTo>
                  <a:pt x="435779" y="45428"/>
                </a:lnTo>
                <a:lnTo>
                  <a:pt x="483754" y="42836"/>
                </a:lnTo>
                <a:lnTo>
                  <a:pt x="9243290" y="42836"/>
                </a:lnTo>
                <a:lnTo>
                  <a:pt x="9243290" y="0"/>
                </a:lnTo>
                <a:close/>
              </a:path>
            </a:pathLst>
          </a:custGeom>
          <a:solidFill>
            <a:srgbClr val="9E9E9E"/>
          </a:solidFill>
        </p:spPr>
        <p:txBody>
          <a:bodyPr wrap="square" lIns="0" tIns="0" rIns="0" bIns="0" rtlCol="0"/>
          <a:lstStyle/>
          <a:p>
            <a:endParaRPr sz="982"/>
          </a:p>
        </p:txBody>
      </p:sp>
      <p:sp>
        <p:nvSpPr>
          <p:cNvPr id="26" name="object 21">
            <a:extLst>
              <a:ext uri="{FF2B5EF4-FFF2-40B4-BE49-F238E27FC236}">
                <a16:creationId xmlns:a16="http://schemas.microsoft.com/office/drawing/2014/main" id="{8DD0F6AE-E1CA-6642-B87A-B29D2E4120EB}"/>
              </a:ext>
            </a:extLst>
          </p:cNvPr>
          <p:cNvSpPr/>
          <p:nvPr/>
        </p:nvSpPr>
        <p:spPr>
          <a:xfrm>
            <a:off x="7151507" y="1415852"/>
            <a:ext cx="5043524" cy="4725055"/>
          </a:xfrm>
          <a:custGeom>
            <a:avLst/>
            <a:gdLst/>
            <a:ahLst/>
            <a:cxnLst/>
            <a:rect l="l" t="t" r="r" b="b"/>
            <a:pathLst>
              <a:path w="9241790" h="8658225">
                <a:moveTo>
                  <a:pt x="9241573" y="0"/>
                </a:moveTo>
                <a:lnTo>
                  <a:pt x="482037" y="0"/>
                </a:lnTo>
                <a:lnTo>
                  <a:pt x="432822" y="2493"/>
                </a:lnTo>
                <a:lnTo>
                  <a:pt x="385013" y="9809"/>
                </a:lnTo>
                <a:lnTo>
                  <a:pt x="338853" y="21706"/>
                </a:lnTo>
                <a:lnTo>
                  <a:pt x="294587" y="37937"/>
                </a:lnTo>
                <a:lnTo>
                  <a:pt x="252460" y="58260"/>
                </a:lnTo>
                <a:lnTo>
                  <a:pt x="212714" y="82430"/>
                </a:lnTo>
                <a:lnTo>
                  <a:pt x="175595" y="110204"/>
                </a:lnTo>
                <a:lnTo>
                  <a:pt x="141346" y="141336"/>
                </a:lnTo>
                <a:lnTo>
                  <a:pt x="110212" y="175582"/>
                </a:lnTo>
                <a:lnTo>
                  <a:pt x="82437" y="212700"/>
                </a:lnTo>
                <a:lnTo>
                  <a:pt x="58265" y="252443"/>
                </a:lnTo>
                <a:lnTo>
                  <a:pt x="37941" y="294570"/>
                </a:lnTo>
                <a:lnTo>
                  <a:pt x="21708" y="338834"/>
                </a:lnTo>
                <a:lnTo>
                  <a:pt x="9810" y="384993"/>
                </a:lnTo>
                <a:lnTo>
                  <a:pt x="2493" y="432802"/>
                </a:lnTo>
                <a:lnTo>
                  <a:pt x="0" y="482016"/>
                </a:lnTo>
                <a:lnTo>
                  <a:pt x="0" y="8175688"/>
                </a:lnTo>
                <a:lnTo>
                  <a:pt x="2493" y="8224902"/>
                </a:lnTo>
                <a:lnTo>
                  <a:pt x="9810" y="8272711"/>
                </a:lnTo>
                <a:lnTo>
                  <a:pt x="21708" y="8318871"/>
                </a:lnTo>
                <a:lnTo>
                  <a:pt x="37941" y="8363136"/>
                </a:lnTo>
                <a:lnTo>
                  <a:pt x="58265" y="8405263"/>
                </a:lnTo>
                <a:lnTo>
                  <a:pt x="82437" y="8445008"/>
                </a:lnTo>
                <a:lnTo>
                  <a:pt x="110212" y="8482126"/>
                </a:lnTo>
                <a:lnTo>
                  <a:pt x="141346" y="8516374"/>
                </a:lnTo>
                <a:lnTo>
                  <a:pt x="175595" y="8547507"/>
                </a:lnTo>
                <a:lnTo>
                  <a:pt x="212714" y="8575281"/>
                </a:lnTo>
                <a:lnTo>
                  <a:pt x="252460" y="8599452"/>
                </a:lnTo>
                <a:lnTo>
                  <a:pt x="294587" y="8619775"/>
                </a:lnTo>
                <a:lnTo>
                  <a:pt x="338853" y="8636008"/>
                </a:lnTo>
                <a:lnTo>
                  <a:pt x="385013" y="8647905"/>
                </a:lnTo>
                <a:lnTo>
                  <a:pt x="432822" y="8655222"/>
                </a:lnTo>
                <a:lnTo>
                  <a:pt x="482037" y="8657715"/>
                </a:lnTo>
                <a:lnTo>
                  <a:pt x="9241573" y="8657715"/>
                </a:lnTo>
                <a:lnTo>
                  <a:pt x="9241573" y="8618313"/>
                </a:lnTo>
                <a:lnTo>
                  <a:pt x="482037" y="8618313"/>
                </a:lnTo>
                <a:lnTo>
                  <a:pt x="433874" y="8615711"/>
                </a:lnTo>
                <a:lnTo>
                  <a:pt x="387197" y="8608086"/>
                </a:lnTo>
                <a:lnTo>
                  <a:pt x="342278" y="8595710"/>
                </a:lnTo>
                <a:lnTo>
                  <a:pt x="299389" y="8578856"/>
                </a:lnTo>
                <a:lnTo>
                  <a:pt x="258801" y="8557795"/>
                </a:lnTo>
                <a:lnTo>
                  <a:pt x="220788" y="8532800"/>
                </a:lnTo>
                <a:lnTo>
                  <a:pt x="185622" y="8504142"/>
                </a:lnTo>
                <a:lnTo>
                  <a:pt x="153573" y="8472094"/>
                </a:lnTo>
                <a:lnTo>
                  <a:pt x="124915" y="8436928"/>
                </a:lnTo>
                <a:lnTo>
                  <a:pt x="99920" y="8398916"/>
                </a:lnTo>
                <a:lnTo>
                  <a:pt x="78859" y="8358330"/>
                </a:lnTo>
                <a:lnTo>
                  <a:pt x="62004" y="8315442"/>
                </a:lnTo>
                <a:lnTo>
                  <a:pt x="49629" y="8270524"/>
                </a:lnTo>
                <a:lnTo>
                  <a:pt x="42004" y="8223849"/>
                </a:lnTo>
                <a:lnTo>
                  <a:pt x="39401" y="8175688"/>
                </a:lnTo>
                <a:lnTo>
                  <a:pt x="39401" y="482016"/>
                </a:lnTo>
                <a:lnTo>
                  <a:pt x="42004" y="433857"/>
                </a:lnTo>
                <a:lnTo>
                  <a:pt x="49629" y="387183"/>
                </a:lnTo>
                <a:lnTo>
                  <a:pt x="62004" y="342267"/>
                </a:lnTo>
                <a:lnTo>
                  <a:pt x="78859" y="299380"/>
                </a:lnTo>
                <a:lnTo>
                  <a:pt x="99920" y="258795"/>
                </a:lnTo>
                <a:lnTo>
                  <a:pt x="124915" y="220784"/>
                </a:lnTo>
                <a:lnTo>
                  <a:pt x="153573" y="185619"/>
                </a:lnTo>
                <a:lnTo>
                  <a:pt x="185622" y="153571"/>
                </a:lnTo>
                <a:lnTo>
                  <a:pt x="220788" y="124914"/>
                </a:lnTo>
                <a:lnTo>
                  <a:pt x="258801" y="99919"/>
                </a:lnTo>
                <a:lnTo>
                  <a:pt x="299389" y="78858"/>
                </a:lnTo>
                <a:lnTo>
                  <a:pt x="342278" y="62004"/>
                </a:lnTo>
                <a:lnTo>
                  <a:pt x="387197" y="49628"/>
                </a:lnTo>
                <a:lnTo>
                  <a:pt x="433874" y="42004"/>
                </a:lnTo>
                <a:lnTo>
                  <a:pt x="482037" y="39401"/>
                </a:lnTo>
                <a:lnTo>
                  <a:pt x="9241573" y="39401"/>
                </a:lnTo>
                <a:lnTo>
                  <a:pt x="9241573" y="0"/>
                </a:lnTo>
                <a:close/>
              </a:path>
            </a:pathLst>
          </a:custGeom>
          <a:solidFill>
            <a:srgbClr val="ACACAC"/>
          </a:solidFill>
        </p:spPr>
        <p:txBody>
          <a:bodyPr wrap="square" lIns="0" tIns="0" rIns="0" bIns="0" rtlCol="0"/>
          <a:lstStyle/>
          <a:p>
            <a:endParaRPr sz="982"/>
          </a:p>
        </p:txBody>
      </p:sp>
      <p:sp>
        <p:nvSpPr>
          <p:cNvPr id="27" name="object 22">
            <a:extLst>
              <a:ext uri="{FF2B5EF4-FFF2-40B4-BE49-F238E27FC236}">
                <a16:creationId xmlns:a16="http://schemas.microsoft.com/office/drawing/2014/main" id="{7EEE8006-1BE8-7647-8B43-EE80DA059F5D}"/>
              </a:ext>
            </a:extLst>
          </p:cNvPr>
          <p:cNvSpPr/>
          <p:nvPr/>
        </p:nvSpPr>
        <p:spPr>
          <a:xfrm>
            <a:off x="7152439" y="1416786"/>
            <a:ext cx="5042484" cy="4722975"/>
          </a:xfrm>
          <a:custGeom>
            <a:avLst/>
            <a:gdLst/>
            <a:ahLst/>
            <a:cxnLst/>
            <a:rect l="l" t="t" r="r" b="b"/>
            <a:pathLst>
              <a:path w="9239885" h="8654415">
                <a:moveTo>
                  <a:pt x="9239866" y="0"/>
                </a:moveTo>
                <a:lnTo>
                  <a:pt x="480330" y="0"/>
                </a:lnTo>
                <a:lnTo>
                  <a:pt x="431290" y="2484"/>
                </a:lnTo>
                <a:lnTo>
                  <a:pt x="383650" y="9775"/>
                </a:lnTo>
                <a:lnTo>
                  <a:pt x="337654" y="21629"/>
                </a:lnTo>
                <a:lnTo>
                  <a:pt x="293545" y="37803"/>
                </a:lnTo>
                <a:lnTo>
                  <a:pt x="251566" y="58054"/>
                </a:lnTo>
                <a:lnTo>
                  <a:pt x="211961" y="82139"/>
                </a:lnTo>
                <a:lnTo>
                  <a:pt x="174973" y="109814"/>
                </a:lnTo>
                <a:lnTo>
                  <a:pt x="140846" y="140836"/>
                </a:lnTo>
                <a:lnTo>
                  <a:pt x="109822" y="174961"/>
                </a:lnTo>
                <a:lnTo>
                  <a:pt x="82146" y="211947"/>
                </a:lnTo>
                <a:lnTo>
                  <a:pt x="58059" y="251550"/>
                </a:lnTo>
                <a:lnTo>
                  <a:pt x="37807" y="293527"/>
                </a:lnTo>
                <a:lnTo>
                  <a:pt x="21631" y="337635"/>
                </a:lnTo>
                <a:lnTo>
                  <a:pt x="9776" y="383630"/>
                </a:lnTo>
                <a:lnTo>
                  <a:pt x="2484" y="431269"/>
                </a:lnTo>
                <a:lnTo>
                  <a:pt x="0" y="480309"/>
                </a:lnTo>
                <a:lnTo>
                  <a:pt x="0" y="8173981"/>
                </a:lnTo>
                <a:lnTo>
                  <a:pt x="2484" y="8223019"/>
                </a:lnTo>
                <a:lnTo>
                  <a:pt x="9776" y="8270657"/>
                </a:lnTo>
                <a:lnTo>
                  <a:pt x="21631" y="8316652"/>
                </a:lnTo>
                <a:lnTo>
                  <a:pt x="37807" y="8360759"/>
                </a:lnTo>
                <a:lnTo>
                  <a:pt x="58059" y="8402736"/>
                </a:lnTo>
                <a:lnTo>
                  <a:pt x="82146" y="8442339"/>
                </a:lnTo>
                <a:lnTo>
                  <a:pt x="109822" y="8479325"/>
                </a:lnTo>
                <a:lnTo>
                  <a:pt x="140846" y="8513451"/>
                </a:lnTo>
                <a:lnTo>
                  <a:pt x="174973" y="8544473"/>
                </a:lnTo>
                <a:lnTo>
                  <a:pt x="211961" y="8572149"/>
                </a:lnTo>
                <a:lnTo>
                  <a:pt x="251566" y="8596234"/>
                </a:lnTo>
                <a:lnTo>
                  <a:pt x="293545" y="8616486"/>
                </a:lnTo>
                <a:lnTo>
                  <a:pt x="337654" y="8632661"/>
                </a:lnTo>
                <a:lnTo>
                  <a:pt x="383650" y="8644515"/>
                </a:lnTo>
                <a:lnTo>
                  <a:pt x="431290" y="8651806"/>
                </a:lnTo>
                <a:lnTo>
                  <a:pt x="480330" y="8654291"/>
                </a:lnTo>
                <a:lnTo>
                  <a:pt x="9239866" y="8654291"/>
                </a:lnTo>
                <a:lnTo>
                  <a:pt x="9239866" y="8618313"/>
                </a:lnTo>
                <a:lnTo>
                  <a:pt x="480330" y="8618313"/>
                </a:lnTo>
                <a:lnTo>
                  <a:pt x="431981" y="8615701"/>
                </a:lnTo>
                <a:lnTo>
                  <a:pt x="385124" y="8608047"/>
                </a:lnTo>
                <a:lnTo>
                  <a:pt x="340032" y="8595623"/>
                </a:lnTo>
                <a:lnTo>
                  <a:pt x="296977" y="8578704"/>
                </a:lnTo>
                <a:lnTo>
                  <a:pt x="256233" y="8557562"/>
                </a:lnTo>
                <a:lnTo>
                  <a:pt x="218074" y="8532471"/>
                </a:lnTo>
                <a:lnTo>
                  <a:pt x="182771" y="8503702"/>
                </a:lnTo>
                <a:lnTo>
                  <a:pt x="150600" y="8471531"/>
                </a:lnTo>
                <a:lnTo>
                  <a:pt x="121831" y="8436229"/>
                </a:lnTo>
                <a:lnTo>
                  <a:pt x="96739" y="8398071"/>
                </a:lnTo>
                <a:lnTo>
                  <a:pt x="75597" y="8357328"/>
                </a:lnTo>
                <a:lnTo>
                  <a:pt x="58678" y="8314275"/>
                </a:lnTo>
                <a:lnTo>
                  <a:pt x="46254" y="8269184"/>
                </a:lnTo>
                <a:lnTo>
                  <a:pt x="38600" y="8222328"/>
                </a:lnTo>
                <a:lnTo>
                  <a:pt x="35988" y="8173981"/>
                </a:lnTo>
                <a:lnTo>
                  <a:pt x="35988" y="480309"/>
                </a:lnTo>
                <a:lnTo>
                  <a:pt x="38600" y="431962"/>
                </a:lnTo>
                <a:lnTo>
                  <a:pt x="46254" y="385107"/>
                </a:lnTo>
                <a:lnTo>
                  <a:pt x="58678" y="340016"/>
                </a:lnTo>
                <a:lnTo>
                  <a:pt x="75597" y="296962"/>
                </a:lnTo>
                <a:lnTo>
                  <a:pt x="96739" y="256220"/>
                </a:lnTo>
                <a:lnTo>
                  <a:pt x="121831" y="218061"/>
                </a:lnTo>
                <a:lnTo>
                  <a:pt x="150600" y="182759"/>
                </a:lnTo>
                <a:lnTo>
                  <a:pt x="182771" y="150588"/>
                </a:lnTo>
                <a:lnTo>
                  <a:pt x="218074" y="121820"/>
                </a:lnTo>
                <a:lnTo>
                  <a:pt x="256233" y="96728"/>
                </a:lnTo>
                <a:lnTo>
                  <a:pt x="296977" y="75586"/>
                </a:lnTo>
                <a:lnTo>
                  <a:pt x="340032" y="58667"/>
                </a:lnTo>
                <a:lnTo>
                  <a:pt x="385124" y="46244"/>
                </a:lnTo>
                <a:lnTo>
                  <a:pt x="431981" y="38590"/>
                </a:lnTo>
                <a:lnTo>
                  <a:pt x="480330" y="35977"/>
                </a:lnTo>
                <a:lnTo>
                  <a:pt x="9239866" y="35977"/>
                </a:lnTo>
                <a:lnTo>
                  <a:pt x="9239866" y="0"/>
                </a:lnTo>
                <a:close/>
              </a:path>
            </a:pathLst>
          </a:custGeom>
          <a:solidFill>
            <a:srgbClr val="B8B8B8"/>
          </a:solidFill>
        </p:spPr>
        <p:txBody>
          <a:bodyPr wrap="square" lIns="0" tIns="0" rIns="0" bIns="0" rtlCol="0"/>
          <a:lstStyle/>
          <a:p>
            <a:endParaRPr sz="982"/>
          </a:p>
        </p:txBody>
      </p:sp>
      <p:sp>
        <p:nvSpPr>
          <p:cNvPr id="28" name="object 23">
            <a:extLst>
              <a:ext uri="{FF2B5EF4-FFF2-40B4-BE49-F238E27FC236}">
                <a16:creationId xmlns:a16="http://schemas.microsoft.com/office/drawing/2014/main" id="{6F06513B-3E1F-A945-A06D-FBBC4AA360C5}"/>
              </a:ext>
            </a:extLst>
          </p:cNvPr>
          <p:cNvSpPr/>
          <p:nvPr/>
        </p:nvSpPr>
        <p:spPr>
          <a:xfrm>
            <a:off x="7153382" y="1417719"/>
            <a:ext cx="5041791" cy="4721243"/>
          </a:xfrm>
          <a:custGeom>
            <a:avLst/>
            <a:gdLst/>
            <a:ahLst/>
            <a:cxnLst/>
            <a:rect l="l" t="t" r="r" b="b"/>
            <a:pathLst>
              <a:path w="9238615" h="8651240">
                <a:moveTo>
                  <a:pt x="9238139" y="0"/>
                </a:moveTo>
                <a:lnTo>
                  <a:pt x="478603" y="0"/>
                </a:lnTo>
                <a:lnTo>
                  <a:pt x="429735" y="2475"/>
                </a:lnTo>
                <a:lnTo>
                  <a:pt x="382264" y="9740"/>
                </a:lnTo>
                <a:lnTo>
                  <a:pt x="336432" y="21552"/>
                </a:lnTo>
                <a:lnTo>
                  <a:pt x="292480" y="37669"/>
                </a:lnTo>
                <a:lnTo>
                  <a:pt x="250652" y="57848"/>
                </a:lnTo>
                <a:lnTo>
                  <a:pt x="211190" y="81847"/>
                </a:lnTo>
                <a:lnTo>
                  <a:pt x="174335" y="109423"/>
                </a:lnTo>
                <a:lnTo>
                  <a:pt x="140332" y="140334"/>
                </a:lnTo>
                <a:lnTo>
                  <a:pt x="109421" y="174338"/>
                </a:lnTo>
                <a:lnTo>
                  <a:pt x="81845" y="211192"/>
                </a:lnTo>
                <a:lnTo>
                  <a:pt x="57846" y="250653"/>
                </a:lnTo>
                <a:lnTo>
                  <a:pt x="37668" y="292480"/>
                </a:lnTo>
                <a:lnTo>
                  <a:pt x="21551" y="336430"/>
                </a:lnTo>
                <a:lnTo>
                  <a:pt x="9740" y="382260"/>
                </a:lnTo>
                <a:lnTo>
                  <a:pt x="2475" y="429728"/>
                </a:lnTo>
                <a:lnTo>
                  <a:pt x="0" y="478592"/>
                </a:lnTo>
                <a:lnTo>
                  <a:pt x="0" y="8172264"/>
                </a:lnTo>
                <a:lnTo>
                  <a:pt x="2475" y="8221129"/>
                </a:lnTo>
                <a:lnTo>
                  <a:pt x="9740" y="8268599"/>
                </a:lnTo>
                <a:lnTo>
                  <a:pt x="21551" y="8314431"/>
                </a:lnTo>
                <a:lnTo>
                  <a:pt x="37668" y="8358382"/>
                </a:lnTo>
                <a:lnTo>
                  <a:pt x="57846" y="8400210"/>
                </a:lnTo>
                <a:lnTo>
                  <a:pt x="81845" y="8439672"/>
                </a:lnTo>
                <a:lnTo>
                  <a:pt x="109421" y="8476527"/>
                </a:lnTo>
                <a:lnTo>
                  <a:pt x="140332" y="8510531"/>
                </a:lnTo>
                <a:lnTo>
                  <a:pt x="174335" y="8541443"/>
                </a:lnTo>
                <a:lnTo>
                  <a:pt x="211190" y="8569019"/>
                </a:lnTo>
                <a:lnTo>
                  <a:pt x="250652" y="8593018"/>
                </a:lnTo>
                <a:lnTo>
                  <a:pt x="292480" y="8613197"/>
                </a:lnTo>
                <a:lnTo>
                  <a:pt x="336432" y="8629314"/>
                </a:lnTo>
                <a:lnTo>
                  <a:pt x="382264" y="8641126"/>
                </a:lnTo>
                <a:lnTo>
                  <a:pt x="429735" y="8648391"/>
                </a:lnTo>
                <a:lnTo>
                  <a:pt x="478603" y="8650867"/>
                </a:lnTo>
                <a:lnTo>
                  <a:pt x="9238139" y="8650867"/>
                </a:lnTo>
                <a:lnTo>
                  <a:pt x="9238139" y="8618313"/>
                </a:lnTo>
                <a:lnTo>
                  <a:pt x="478603" y="8618313"/>
                </a:lnTo>
                <a:lnTo>
                  <a:pt x="430068" y="8615691"/>
                </a:lnTo>
                <a:lnTo>
                  <a:pt x="383030" y="8608007"/>
                </a:lnTo>
                <a:lnTo>
                  <a:pt x="337763" y="8595536"/>
                </a:lnTo>
                <a:lnTo>
                  <a:pt x="294543" y="8578552"/>
                </a:lnTo>
                <a:lnTo>
                  <a:pt x="253642" y="8557329"/>
                </a:lnTo>
                <a:lnTo>
                  <a:pt x="215335" y="8532140"/>
                </a:lnTo>
                <a:lnTo>
                  <a:pt x="179896" y="8503262"/>
                </a:lnTo>
                <a:lnTo>
                  <a:pt x="147599" y="8470966"/>
                </a:lnTo>
                <a:lnTo>
                  <a:pt x="118719" y="8435528"/>
                </a:lnTo>
                <a:lnTo>
                  <a:pt x="93530" y="8397222"/>
                </a:lnTo>
                <a:lnTo>
                  <a:pt x="72306" y="8356322"/>
                </a:lnTo>
                <a:lnTo>
                  <a:pt x="55321" y="8313102"/>
                </a:lnTo>
                <a:lnTo>
                  <a:pt x="42849" y="8267836"/>
                </a:lnTo>
                <a:lnTo>
                  <a:pt x="35165" y="8220799"/>
                </a:lnTo>
                <a:lnTo>
                  <a:pt x="32543" y="8172264"/>
                </a:lnTo>
                <a:lnTo>
                  <a:pt x="32543" y="478592"/>
                </a:lnTo>
                <a:lnTo>
                  <a:pt x="35165" y="430061"/>
                </a:lnTo>
                <a:lnTo>
                  <a:pt x="42849" y="383027"/>
                </a:lnTo>
                <a:lnTo>
                  <a:pt x="55321" y="337763"/>
                </a:lnTo>
                <a:lnTo>
                  <a:pt x="72306" y="294545"/>
                </a:lnTo>
                <a:lnTo>
                  <a:pt x="93530" y="253646"/>
                </a:lnTo>
                <a:lnTo>
                  <a:pt x="118719" y="215340"/>
                </a:lnTo>
                <a:lnTo>
                  <a:pt x="147599" y="179903"/>
                </a:lnTo>
                <a:lnTo>
                  <a:pt x="179896" y="147607"/>
                </a:lnTo>
                <a:lnTo>
                  <a:pt x="215335" y="118728"/>
                </a:lnTo>
                <a:lnTo>
                  <a:pt x="253642" y="93540"/>
                </a:lnTo>
                <a:lnTo>
                  <a:pt x="294543" y="72316"/>
                </a:lnTo>
                <a:lnTo>
                  <a:pt x="337763" y="55331"/>
                </a:lnTo>
                <a:lnTo>
                  <a:pt x="383030" y="42860"/>
                </a:lnTo>
                <a:lnTo>
                  <a:pt x="430068" y="35176"/>
                </a:lnTo>
                <a:lnTo>
                  <a:pt x="478603" y="32553"/>
                </a:lnTo>
                <a:lnTo>
                  <a:pt x="9238139" y="32553"/>
                </a:lnTo>
                <a:lnTo>
                  <a:pt x="9238139" y="0"/>
                </a:lnTo>
                <a:close/>
              </a:path>
            </a:pathLst>
          </a:custGeom>
          <a:solidFill>
            <a:srgbClr val="C6C6C6"/>
          </a:solidFill>
        </p:spPr>
        <p:txBody>
          <a:bodyPr wrap="square" lIns="0" tIns="0" rIns="0" bIns="0" rtlCol="0"/>
          <a:lstStyle/>
          <a:p>
            <a:endParaRPr sz="982"/>
          </a:p>
        </p:txBody>
      </p:sp>
      <p:sp>
        <p:nvSpPr>
          <p:cNvPr id="29" name="object 24">
            <a:extLst>
              <a:ext uri="{FF2B5EF4-FFF2-40B4-BE49-F238E27FC236}">
                <a16:creationId xmlns:a16="http://schemas.microsoft.com/office/drawing/2014/main" id="{1D29CA6C-B316-0248-BC52-C193FD58C698}"/>
              </a:ext>
            </a:extLst>
          </p:cNvPr>
          <p:cNvSpPr/>
          <p:nvPr/>
        </p:nvSpPr>
        <p:spPr>
          <a:xfrm>
            <a:off x="7154313" y="1418654"/>
            <a:ext cx="5040751" cy="4719510"/>
          </a:xfrm>
          <a:custGeom>
            <a:avLst/>
            <a:gdLst/>
            <a:ahLst/>
            <a:cxnLst/>
            <a:rect l="l" t="t" r="r" b="b"/>
            <a:pathLst>
              <a:path w="9236710" h="8648065">
                <a:moveTo>
                  <a:pt x="9236432" y="0"/>
                </a:moveTo>
                <a:lnTo>
                  <a:pt x="476896" y="0"/>
                </a:lnTo>
                <a:lnTo>
                  <a:pt x="428205" y="2466"/>
                </a:lnTo>
                <a:lnTo>
                  <a:pt x="380904" y="9705"/>
                </a:lnTo>
                <a:lnTo>
                  <a:pt x="335236" y="21475"/>
                </a:lnTo>
                <a:lnTo>
                  <a:pt x="291442" y="37535"/>
                </a:lnTo>
                <a:lnTo>
                  <a:pt x="249764" y="57642"/>
                </a:lnTo>
                <a:lnTo>
                  <a:pt x="210442" y="81555"/>
                </a:lnTo>
                <a:lnTo>
                  <a:pt x="173719" y="109033"/>
                </a:lnTo>
                <a:lnTo>
                  <a:pt x="139836" y="139834"/>
                </a:lnTo>
                <a:lnTo>
                  <a:pt x="109034" y="173717"/>
                </a:lnTo>
                <a:lnTo>
                  <a:pt x="81556" y="210439"/>
                </a:lnTo>
                <a:lnTo>
                  <a:pt x="57642" y="249760"/>
                </a:lnTo>
                <a:lnTo>
                  <a:pt x="37535" y="291438"/>
                </a:lnTo>
                <a:lnTo>
                  <a:pt x="21476" y="335231"/>
                </a:lnTo>
                <a:lnTo>
                  <a:pt x="9697" y="380950"/>
                </a:lnTo>
                <a:lnTo>
                  <a:pt x="2466" y="428196"/>
                </a:lnTo>
                <a:lnTo>
                  <a:pt x="0" y="476886"/>
                </a:lnTo>
                <a:lnTo>
                  <a:pt x="0" y="8170557"/>
                </a:lnTo>
                <a:lnTo>
                  <a:pt x="2471" y="8219278"/>
                </a:lnTo>
                <a:lnTo>
                  <a:pt x="9705" y="8266545"/>
                </a:lnTo>
                <a:lnTo>
                  <a:pt x="21476" y="8312212"/>
                </a:lnTo>
                <a:lnTo>
                  <a:pt x="37535" y="8356005"/>
                </a:lnTo>
                <a:lnTo>
                  <a:pt x="57642" y="8397682"/>
                </a:lnTo>
                <a:lnTo>
                  <a:pt x="81556" y="8437003"/>
                </a:lnTo>
                <a:lnTo>
                  <a:pt x="109034" y="8473726"/>
                </a:lnTo>
                <a:lnTo>
                  <a:pt x="139836" y="8507608"/>
                </a:lnTo>
                <a:lnTo>
                  <a:pt x="173719" y="8538409"/>
                </a:lnTo>
                <a:lnTo>
                  <a:pt x="210442" y="8565887"/>
                </a:lnTo>
                <a:lnTo>
                  <a:pt x="249764" y="8589801"/>
                </a:lnTo>
                <a:lnTo>
                  <a:pt x="291442" y="8609908"/>
                </a:lnTo>
                <a:lnTo>
                  <a:pt x="335236" y="8625967"/>
                </a:lnTo>
                <a:lnTo>
                  <a:pt x="380904" y="8637737"/>
                </a:lnTo>
                <a:lnTo>
                  <a:pt x="428205" y="8644976"/>
                </a:lnTo>
                <a:lnTo>
                  <a:pt x="476896" y="8647443"/>
                </a:lnTo>
                <a:lnTo>
                  <a:pt x="9236432" y="8647443"/>
                </a:lnTo>
                <a:lnTo>
                  <a:pt x="9236432" y="8618313"/>
                </a:lnTo>
                <a:lnTo>
                  <a:pt x="476896" y="8618313"/>
                </a:lnTo>
                <a:lnTo>
                  <a:pt x="428173" y="8615681"/>
                </a:lnTo>
                <a:lnTo>
                  <a:pt x="380954" y="8607968"/>
                </a:lnTo>
                <a:lnTo>
                  <a:pt x="335513" y="8595449"/>
                </a:lnTo>
                <a:lnTo>
                  <a:pt x="292127" y="8578400"/>
                </a:lnTo>
                <a:lnTo>
                  <a:pt x="251069" y="8557096"/>
                </a:lnTo>
                <a:lnTo>
                  <a:pt x="212615" y="8531811"/>
                </a:lnTo>
                <a:lnTo>
                  <a:pt x="177041" y="8502822"/>
                </a:lnTo>
                <a:lnTo>
                  <a:pt x="144622" y="8470403"/>
                </a:lnTo>
                <a:lnTo>
                  <a:pt x="115632" y="8434829"/>
                </a:lnTo>
                <a:lnTo>
                  <a:pt x="90347" y="8396377"/>
                </a:lnTo>
                <a:lnTo>
                  <a:pt x="69043" y="8355320"/>
                </a:lnTo>
                <a:lnTo>
                  <a:pt x="51993" y="8311935"/>
                </a:lnTo>
                <a:lnTo>
                  <a:pt x="39475" y="8266495"/>
                </a:lnTo>
                <a:lnTo>
                  <a:pt x="31760" y="8219246"/>
                </a:lnTo>
                <a:lnTo>
                  <a:pt x="29130" y="8170557"/>
                </a:lnTo>
                <a:lnTo>
                  <a:pt x="29130" y="476886"/>
                </a:lnTo>
                <a:lnTo>
                  <a:pt x="31762" y="428167"/>
                </a:lnTo>
                <a:lnTo>
                  <a:pt x="39489" y="380897"/>
                </a:lnTo>
                <a:lnTo>
                  <a:pt x="51993" y="335512"/>
                </a:lnTo>
                <a:lnTo>
                  <a:pt x="69043" y="292127"/>
                </a:lnTo>
                <a:lnTo>
                  <a:pt x="90347" y="251070"/>
                </a:lnTo>
                <a:lnTo>
                  <a:pt x="115632" y="212618"/>
                </a:lnTo>
                <a:lnTo>
                  <a:pt x="144622" y="177044"/>
                </a:lnTo>
                <a:lnTo>
                  <a:pt x="177041" y="144624"/>
                </a:lnTo>
                <a:lnTo>
                  <a:pt x="212615" y="115634"/>
                </a:lnTo>
                <a:lnTo>
                  <a:pt x="251069" y="90349"/>
                </a:lnTo>
                <a:lnTo>
                  <a:pt x="292127" y="69044"/>
                </a:lnTo>
                <a:lnTo>
                  <a:pt x="335513" y="51994"/>
                </a:lnTo>
                <a:lnTo>
                  <a:pt x="380954" y="39475"/>
                </a:lnTo>
                <a:lnTo>
                  <a:pt x="428173" y="31762"/>
                </a:lnTo>
                <a:lnTo>
                  <a:pt x="476896" y="29130"/>
                </a:lnTo>
                <a:lnTo>
                  <a:pt x="9236432" y="29130"/>
                </a:lnTo>
                <a:lnTo>
                  <a:pt x="9236432" y="0"/>
                </a:lnTo>
                <a:close/>
              </a:path>
            </a:pathLst>
          </a:custGeom>
          <a:solidFill>
            <a:srgbClr val="D4D4D4"/>
          </a:solidFill>
        </p:spPr>
        <p:txBody>
          <a:bodyPr wrap="square" lIns="0" tIns="0" rIns="0" bIns="0" rtlCol="0"/>
          <a:lstStyle/>
          <a:p>
            <a:endParaRPr sz="982"/>
          </a:p>
        </p:txBody>
      </p:sp>
      <p:sp>
        <p:nvSpPr>
          <p:cNvPr id="30" name="object 25">
            <a:extLst>
              <a:ext uri="{FF2B5EF4-FFF2-40B4-BE49-F238E27FC236}">
                <a16:creationId xmlns:a16="http://schemas.microsoft.com/office/drawing/2014/main" id="{F88C793B-731D-954D-AB86-6C7D80E8C5BB}"/>
              </a:ext>
            </a:extLst>
          </p:cNvPr>
          <p:cNvSpPr/>
          <p:nvPr/>
        </p:nvSpPr>
        <p:spPr>
          <a:xfrm>
            <a:off x="7155250" y="1419587"/>
            <a:ext cx="5039712" cy="4717431"/>
          </a:xfrm>
          <a:custGeom>
            <a:avLst/>
            <a:gdLst/>
            <a:ahLst/>
            <a:cxnLst/>
            <a:rect l="l" t="t" r="r" b="b"/>
            <a:pathLst>
              <a:path w="9234805" h="8644255">
                <a:moveTo>
                  <a:pt x="9234715" y="0"/>
                </a:moveTo>
                <a:lnTo>
                  <a:pt x="475179" y="0"/>
                </a:lnTo>
                <a:lnTo>
                  <a:pt x="426662" y="2457"/>
                </a:lnTo>
                <a:lnTo>
                  <a:pt x="379532" y="9671"/>
                </a:lnTo>
                <a:lnTo>
                  <a:pt x="334028" y="21399"/>
                </a:lnTo>
                <a:lnTo>
                  <a:pt x="290391" y="37401"/>
                </a:lnTo>
                <a:lnTo>
                  <a:pt x="248862" y="57436"/>
                </a:lnTo>
                <a:lnTo>
                  <a:pt x="209682" y="81264"/>
                </a:lnTo>
                <a:lnTo>
                  <a:pt x="173091" y="108643"/>
                </a:lnTo>
                <a:lnTo>
                  <a:pt x="139330" y="139334"/>
                </a:lnTo>
                <a:lnTo>
                  <a:pt x="108640" y="173096"/>
                </a:lnTo>
                <a:lnTo>
                  <a:pt x="81261" y="209687"/>
                </a:lnTo>
                <a:lnTo>
                  <a:pt x="57434" y="248867"/>
                </a:lnTo>
                <a:lnTo>
                  <a:pt x="37399" y="290395"/>
                </a:lnTo>
                <a:lnTo>
                  <a:pt x="21398" y="334031"/>
                </a:lnTo>
                <a:lnTo>
                  <a:pt x="9670" y="379535"/>
                </a:lnTo>
                <a:lnTo>
                  <a:pt x="2457" y="426664"/>
                </a:lnTo>
                <a:lnTo>
                  <a:pt x="0" y="475179"/>
                </a:lnTo>
                <a:lnTo>
                  <a:pt x="0" y="8168850"/>
                </a:lnTo>
                <a:lnTo>
                  <a:pt x="2457" y="8217363"/>
                </a:lnTo>
                <a:lnTo>
                  <a:pt x="9670" y="8264491"/>
                </a:lnTo>
                <a:lnTo>
                  <a:pt x="21398" y="8309993"/>
                </a:lnTo>
                <a:lnTo>
                  <a:pt x="37399" y="8353628"/>
                </a:lnTo>
                <a:lnTo>
                  <a:pt x="57434" y="8395155"/>
                </a:lnTo>
                <a:lnTo>
                  <a:pt x="81261" y="8434334"/>
                </a:lnTo>
                <a:lnTo>
                  <a:pt x="108640" y="8470925"/>
                </a:lnTo>
                <a:lnTo>
                  <a:pt x="139330" y="8504686"/>
                </a:lnTo>
                <a:lnTo>
                  <a:pt x="173091" y="8535376"/>
                </a:lnTo>
                <a:lnTo>
                  <a:pt x="209682" y="8562755"/>
                </a:lnTo>
                <a:lnTo>
                  <a:pt x="248862" y="8586583"/>
                </a:lnTo>
                <a:lnTo>
                  <a:pt x="290391" y="8606618"/>
                </a:lnTo>
                <a:lnTo>
                  <a:pt x="334028" y="8622620"/>
                </a:lnTo>
                <a:lnTo>
                  <a:pt x="379532" y="8634348"/>
                </a:lnTo>
                <a:lnTo>
                  <a:pt x="426662" y="8641561"/>
                </a:lnTo>
                <a:lnTo>
                  <a:pt x="475179" y="8644019"/>
                </a:lnTo>
                <a:lnTo>
                  <a:pt x="9234715" y="8644019"/>
                </a:lnTo>
                <a:lnTo>
                  <a:pt x="9234715" y="8618313"/>
                </a:lnTo>
                <a:lnTo>
                  <a:pt x="475179" y="8618313"/>
                </a:lnTo>
                <a:lnTo>
                  <a:pt x="426272" y="8615671"/>
                </a:lnTo>
                <a:lnTo>
                  <a:pt x="378873" y="8607928"/>
                </a:lnTo>
                <a:lnTo>
                  <a:pt x="333260" y="8595361"/>
                </a:lnTo>
                <a:lnTo>
                  <a:pt x="289707" y="8578246"/>
                </a:lnTo>
                <a:lnTo>
                  <a:pt x="248492" y="8556860"/>
                </a:lnTo>
                <a:lnTo>
                  <a:pt x="209891" y="8531479"/>
                </a:lnTo>
                <a:lnTo>
                  <a:pt x="174180" y="8502378"/>
                </a:lnTo>
                <a:lnTo>
                  <a:pt x="141635" y="8469835"/>
                </a:lnTo>
                <a:lnTo>
                  <a:pt x="112534" y="8434126"/>
                </a:lnTo>
                <a:lnTo>
                  <a:pt x="87151" y="8395527"/>
                </a:lnTo>
                <a:lnTo>
                  <a:pt x="65764" y="8354314"/>
                </a:lnTo>
                <a:lnTo>
                  <a:pt x="48648" y="8310763"/>
                </a:lnTo>
                <a:lnTo>
                  <a:pt x="36081" y="8265152"/>
                </a:lnTo>
                <a:lnTo>
                  <a:pt x="28338" y="8217755"/>
                </a:lnTo>
                <a:lnTo>
                  <a:pt x="25695" y="8168850"/>
                </a:lnTo>
                <a:lnTo>
                  <a:pt x="25695" y="475179"/>
                </a:lnTo>
                <a:lnTo>
                  <a:pt x="28338" y="426272"/>
                </a:lnTo>
                <a:lnTo>
                  <a:pt x="36081" y="378874"/>
                </a:lnTo>
                <a:lnTo>
                  <a:pt x="48648" y="333261"/>
                </a:lnTo>
                <a:lnTo>
                  <a:pt x="65764" y="289709"/>
                </a:lnTo>
                <a:lnTo>
                  <a:pt x="87151" y="248495"/>
                </a:lnTo>
                <a:lnTo>
                  <a:pt x="112534" y="209895"/>
                </a:lnTo>
                <a:lnTo>
                  <a:pt x="141635" y="174185"/>
                </a:lnTo>
                <a:lnTo>
                  <a:pt x="174180" y="141641"/>
                </a:lnTo>
                <a:lnTo>
                  <a:pt x="209891" y="112540"/>
                </a:lnTo>
                <a:lnTo>
                  <a:pt x="248492" y="87159"/>
                </a:lnTo>
                <a:lnTo>
                  <a:pt x="289707" y="65772"/>
                </a:lnTo>
                <a:lnTo>
                  <a:pt x="333260" y="48658"/>
                </a:lnTo>
                <a:lnTo>
                  <a:pt x="378873" y="36091"/>
                </a:lnTo>
                <a:lnTo>
                  <a:pt x="426272" y="28348"/>
                </a:lnTo>
                <a:lnTo>
                  <a:pt x="475179" y="25706"/>
                </a:lnTo>
                <a:lnTo>
                  <a:pt x="9234715" y="25706"/>
                </a:lnTo>
                <a:lnTo>
                  <a:pt x="9234715" y="0"/>
                </a:lnTo>
                <a:close/>
              </a:path>
            </a:pathLst>
          </a:custGeom>
          <a:solidFill>
            <a:srgbClr val="E2E2E2"/>
          </a:solidFill>
        </p:spPr>
        <p:txBody>
          <a:bodyPr wrap="square" lIns="0" tIns="0" rIns="0" bIns="0" rtlCol="0"/>
          <a:lstStyle/>
          <a:p>
            <a:endParaRPr sz="982"/>
          </a:p>
        </p:txBody>
      </p:sp>
      <p:sp>
        <p:nvSpPr>
          <p:cNvPr id="31" name="object 26">
            <a:extLst>
              <a:ext uri="{FF2B5EF4-FFF2-40B4-BE49-F238E27FC236}">
                <a16:creationId xmlns:a16="http://schemas.microsoft.com/office/drawing/2014/main" id="{46889326-1F40-E744-A5BC-C26614C52F5E}"/>
              </a:ext>
            </a:extLst>
          </p:cNvPr>
          <p:cNvSpPr/>
          <p:nvPr/>
        </p:nvSpPr>
        <p:spPr>
          <a:xfrm>
            <a:off x="7156187" y="1420521"/>
            <a:ext cx="5039019" cy="4715698"/>
          </a:xfrm>
          <a:custGeom>
            <a:avLst/>
            <a:gdLst/>
            <a:ahLst/>
            <a:cxnLst/>
            <a:rect l="l" t="t" r="r" b="b"/>
            <a:pathLst>
              <a:path w="9233535" h="8641080">
                <a:moveTo>
                  <a:pt x="9232998" y="0"/>
                </a:moveTo>
                <a:lnTo>
                  <a:pt x="473462" y="0"/>
                </a:lnTo>
                <a:lnTo>
                  <a:pt x="425121" y="2449"/>
                </a:lnTo>
                <a:lnTo>
                  <a:pt x="378162" y="9636"/>
                </a:lnTo>
                <a:lnTo>
                  <a:pt x="332823" y="21322"/>
                </a:lnTo>
                <a:lnTo>
                  <a:pt x="289344" y="37266"/>
                </a:lnTo>
                <a:lnTo>
                  <a:pt x="247965" y="57230"/>
                </a:lnTo>
                <a:lnTo>
                  <a:pt x="208927" y="80972"/>
                </a:lnTo>
                <a:lnTo>
                  <a:pt x="172468" y="108253"/>
                </a:lnTo>
                <a:lnTo>
                  <a:pt x="138829" y="138833"/>
                </a:lnTo>
                <a:lnTo>
                  <a:pt x="108249" y="172473"/>
                </a:lnTo>
                <a:lnTo>
                  <a:pt x="80969" y="208931"/>
                </a:lnTo>
                <a:lnTo>
                  <a:pt x="57227" y="247970"/>
                </a:lnTo>
                <a:lnTo>
                  <a:pt x="37265" y="289348"/>
                </a:lnTo>
                <a:lnTo>
                  <a:pt x="21321" y="332826"/>
                </a:lnTo>
                <a:lnTo>
                  <a:pt x="9636" y="378165"/>
                </a:lnTo>
                <a:lnTo>
                  <a:pt x="2448" y="425123"/>
                </a:lnTo>
                <a:lnTo>
                  <a:pt x="0" y="473462"/>
                </a:lnTo>
                <a:lnTo>
                  <a:pt x="0" y="8167133"/>
                </a:lnTo>
                <a:lnTo>
                  <a:pt x="2448" y="8215473"/>
                </a:lnTo>
                <a:lnTo>
                  <a:pt x="9636" y="8262433"/>
                </a:lnTo>
                <a:lnTo>
                  <a:pt x="21321" y="8307772"/>
                </a:lnTo>
                <a:lnTo>
                  <a:pt x="37265" y="8351251"/>
                </a:lnTo>
                <a:lnTo>
                  <a:pt x="57227" y="8392629"/>
                </a:lnTo>
                <a:lnTo>
                  <a:pt x="80969" y="8431668"/>
                </a:lnTo>
                <a:lnTo>
                  <a:pt x="108249" y="8468126"/>
                </a:lnTo>
                <a:lnTo>
                  <a:pt x="138829" y="8501766"/>
                </a:lnTo>
                <a:lnTo>
                  <a:pt x="172468" y="8532345"/>
                </a:lnTo>
                <a:lnTo>
                  <a:pt x="208927" y="8559626"/>
                </a:lnTo>
                <a:lnTo>
                  <a:pt x="247965" y="8583367"/>
                </a:lnTo>
                <a:lnTo>
                  <a:pt x="289344" y="8603330"/>
                </a:lnTo>
                <a:lnTo>
                  <a:pt x="332823" y="8619274"/>
                </a:lnTo>
                <a:lnTo>
                  <a:pt x="378162" y="8630959"/>
                </a:lnTo>
                <a:lnTo>
                  <a:pt x="425121" y="8638146"/>
                </a:lnTo>
                <a:lnTo>
                  <a:pt x="473462" y="8640595"/>
                </a:lnTo>
                <a:lnTo>
                  <a:pt x="9232998" y="8640595"/>
                </a:lnTo>
                <a:lnTo>
                  <a:pt x="9232998" y="8618323"/>
                </a:lnTo>
                <a:lnTo>
                  <a:pt x="473462" y="8618323"/>
                </a:lnTo>
                <a:lnTo>
                  <a:pt x="424367" y="8615671"/>
                </a:lnTo>
                <a:lnTo>
                  <a:pt x="376787" y="8607899"/>
                </a:lnTo>
                <a:lnTo>
                  <a:pt x="330999" y="8595283"/>
                </a:lnTo>
                <a:lnTo>
                  <a:pt x="287281" y="8578103"/>
                </a:lnTo>
                <a:lnTo>
                  <a:pt x="245909" y="8556634"/>
                </a:lnTo>
                <a:lnTo>
                  <a:pt x="207161" y="8531155"/>
                </a:lnTo>
                <a:lnTo>
                  <a:pt x="171315" y="8501943"/>
                </a:lnTo>
                <a:lnTo>
                  <a:pt x="138648" y="8469275"/>
                </a:lnTo>
                <a:lnTo>
                  <a:pt x="109436" y="8433429"/>
                </a:lnTo>
                <a:lnTo>
                  <a:pt x="83958" y="8394681"/>
                </a:lnTo>
                <a:lnTo>
                  <a:pt x="62490" y="8353309"/>
                </a:lnTo>
                <a:lnTo>
                  <a:pt x="45310" y="8309592"/>
                </a:lnTo>
                <a:lnTo>
                  <a:pt x="32696" y="8263805"/>
                </a:lnTo>
                <a:lnTo>
                  <a:pt x="24923" y="8216226"/>
                </a:lnTo>
                <a:lnTo>
                  <a:pt x="22271" y="8167133"/>
                </a:lnTo>
                <a:lnTo>
                  <a:pt x="22271" y="473462"/>
                </a:lnTo>
                <a:lnTo>
                  <a:pt x="24923" y="424369"/>
                </a:lnTo>
                <a:lnTo>
                  <a:pt x="32696" y="376790"/>
                </a:lnTo>
                <a:lnTo>
                  <a:pt x="45310" y="331003"/>
                </a:lnTo>
                <a:lnTo>
                  <a:pt x="62490" y="287285"/>
                </a:lnTo>
                <a:lnTo>
                  <a:pt x="83958" y="245914"/>
                </a:lnTo>
                <a:lnTo>
                  <a:pt x="109436" y="207166"/>
                </a:lnTo>
                <a:lnTo>
                  <a:pt x="138648" y="171319"/>
                </a:lnTo>
                <a:lnTo>
                  <a:pt x="171315" y="138651"/>
                </a:lnTo>
                <a:lnTo>
                  <a:pt x="207161" y="109439"/>
                </a:lnTo>
                <a:lnTo>
                  <a:pt x="245909" y="83960"/>
                </a:lnTo>
                <a:lnTo>
                  <a:pt x="287281" y="62492"/>
                </a:lnTo>
                <a:lnTo>
                  <a:pt x="330999" y="45311"/>
                </a:lnTo>
                <a:lnTo>
                  <a:pt x="376787" y="32696"/>
                </a:lnTo>
                <a:lnTo>
                  <a:pt x="424367" y="24924"/>
                </a:lnTo>
                <a:lnTo>
                  <a:pt x="473462" y="22271"/>
                </a:lnTo>
                <a:lnTo>
                  <a:pt x="9232998" y="22271"/>
                </a:lnTo>
                <a:lnTo>
                  <a:pt x="9232998" y="0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 sz="982"/>
          </a:p>
        </p:txBody>
      </p:sp>
      <p:sp>
        <p:nvSpPr>
          <p:cNvPr id="32" name="object 27">
            <a:extLst>
              <a:ext uri="{FF2B5EF4-FFF2-40B4-BE49-F238E27FC236}">
                <a16:creationId xmlns:a16="http://schemas.microsoft.com/office/drawing/2014/main" id="{28083F7F-D181-D646-BB5A-110281C6115B}"/>
              </a:ext>
            </a:extLst>
          </p:cNvPr>
          <p:cNvSpPr/>
          <p:nvPr/>
        </p:nvSpPr>
        <p:spPr>
          <a:xfrm>
            <a:off x="7157119" y="1421454"/>
            <a:ext cx="5037979" cy="4713619"/>
          </a:xfrm>
          <a:custGeom>
            <a:avLst/>
            <a:gdLst/>
            <a:ahLst/>
            <a:cxnLst/>
            <a:rect l="l" t="t" r="r" b="b"/>
            <a:pathLst>
              <a:path w="9231630" h="8637270">
                <a:moveTo>
                  <a:pt x="9231291" y="0"/>
                </a:moveTo>
                <a:lnTo>
                  <a:pt x="471755" y="0"/>
                </a:lnTo>
                <a:lnTo>
                  <a:pt x="423589" y="2440"/>
                </a:lnTo>
                <a:lnTo>
                  <a:pt x="376799" y="9601"/>
                </a:lnTo>
                <a:lnTo>
                  <a:pt x="331623" y="21244"/>
                </a:lnTo>
                <a:lnTo>
                  <a:pt x="288301" y="37131"/>
                </a:lnTo>
                <a:lnTo>
                  <a:pt x="247072" y="57021"/>
                </a:lnTo>
                <a:lnTo>
                  <a:pt x="208174" y="80677"/>
                </a:lnTo>
                <a:lnTo>
                  <a:pt x="171847" y="107860"/>
                </a:lnTo>
                <a:lnTo>
                  <a:pt x="138329" y="138329"/>
                </a:lnTo>
                <a:lnTo>
                  <a:pt x="107860" y="171847"/>
                </a:lnTo>
                <a:lnTo>
                  <a:pt x="80677" y="208174"/>
                </a:lnTo>
                <a:lnTo>
                  <a:pt x="57021" y="247072"/>
                </a:lnTo>
                <a:lnTo>
                  <a:pt x="37131" y="288301"/>
                </a:lnTo>
                <a:lnTo>
                  <a:pt x="21244" y="331623"/>
                </a:lnTo>
                <a:lnTo>
                  <a:pt x="9601" y="376799"/>
                </a:lnTo>
                <a:lnTo>
                  <a:pt x="2440" y="423589"/>
                </a:lnTo>
                <a:lnTo>
                  <a:pt x="0" y="471755"/>
                </a:lnTo>
                <a:lnTo>
                  <a:pt x="0" y="8165426"/>
                </a:lnTo>
                <a:lnTo>
                  <a:pt x="2440" y="8213590"/>
                </a:lnTo>
                <a:lnTo>
                  <a:pt x="9601" y="8260379"/>
                </a:lnTo>
                <a:lnTo>
                  <a:pt x="21244" y="8305553"/>
                </a:lnTo>
                <a:lnTo>
                  <a:pt x="37131" y="8348874"/>
                </a:lnTo>
                <a:lnTo>
                  <a:pt x="57021" y="8390102"/>
                </a:lnTo>
                <a:lnTo>
                  <a:pt x="80677" y="8428999"/>
                </a:lnTo>
                <a:lnTo>
                  <a:pt x="107860" y="8465325"/>
                </a:lnTo>
                <a:lnTo>
                  <a:pt x="138329" y="8498843"/>
                </a:lnTo>
                <a:lnTo>
                  <a:pt x="171847" y="8529312"/>
                </a:lnTo>
                <a:lnTo>
                  <a:pt x="208174" y="8556494"/>
                </a:lnTo>
                <a:lnTo>
                  <a:pt x="247072" y="8580149"/>
                </a:lnTo>
                <a:lnTo>
                  <a:pt x="288301" y="8600040"/>
                </a:lnTo>
                <a:lnTo>
                  <a:pt x="331623" y="8615926"/>
                </a:lnTo>
                <a:lnTo>
                  <a:pt x="376799" y="8627570"/>
                </a:lnTo>
                <a:lnTo>
                  <a:pt x="423589" y="8634731"/>
                </a:lnTo>
                <a:lnTo>
                  <a:pt x="471755" y="8637171"/>
                </a:lnTo>
                <a:lnTo>
                  <a:pt x="9231291" y="8637171"/>
                </a:lnTo>
                <a:lnTo>
                  <a:pt x="9231291" y="8618323"/>
                </a:lnTo>
                <a:lnTo>
                  <a:pt x="471755" y="8618323"/>
                </a:lnTo>
                <a:lnTo>
                  <a:pt x="422474" y="8615661"/>
                </a:lnTo>
                <a:lnTo>
                  <a:pt x="374713" y="8607859"/>
                </a:lnTo>
                <a:lnTo>
                  <a:pt x="328752" y="8595196"/>
                </a:lnTo>
                <a:lnTo>
                  <a:pt x="284867" y="8577951"/>
                </a:lnTo>
                <a:lnTo>
                  <a:pt x="243338" y="8556401"/>
                </a:lnTo>
                <a:lnTo>
                  <a:pt x="204443" y="8530826"/>
                </a:lnTo>
                <a:lnTo>
                  <a:pt x="168460" y="8501503"/>
                </a:lnTo>
                <a:lnTo>
                  <a:pt x="135668" y="8468712"/>
                </a:lnTo>
                <a:lnTo>
                  <a:pt x="106345" y="8432730"/>
                </a:lnTo>
                <a:lnTo>
                  <a:pt x="80770" y="8393835"/>
                </a:lnTo>
                <a:lnTo>
                  <a:pt x="59220" y="8352307"/>
                </a:lnTo>
                <a:lnTo>
                  <a:pt x="41974" y="8308424"/>
                </a:lnTo>
                <a:lnTo>
                  <a:pt x="29311" y="8262464"/>
                </a:lnTo>
                <a:lnTo>
                  <a:pt x="21510" y="8214705"/>
                </a:lnTo>
                <a:lnTo>
                  <a:pt x="18847" y="8165426"/>
                </a:lnTo>
                <a:lnTo>
                  <a:pt x="18847" y="471755"/>
                </a:lnTo>
                <a:lnTo>
                  <a:pt x="21510" y="422476"/>
                </a:lnTo>
                <a:lnTo>
                  <a:pt x="29311" y="374717"/>
                </a:lnTo>
                <a:lnTo>
                  <a:pt x="41974" y="328756"/>
                </a:lnTo>
                <a:lnTo>
                  <a:pt x="59220" y="284872"/>
                </a:lnTo>
                <a:lnTo>
                  <a:pt x="80770" y="243343"/>
                </a:lnTo>
                <a:lnTo>
                  <a:pt x="106345" y="204448"/>
                </a:lnTo>
                <a:lnTo>
                  <a:pt x="135668" y="168464"/>
                </a:lnTo>
                <a:lnTo>
                  <a:pt x="168460" y="135672"/>
                </a:lnTo>
                <a:lnTo>
                  <a:pt x="204443" y="106348"/>
                </a:lnTo>
                <a:lnTo>
                  <a:pt x="243338" y="80772"/>
                </a:lnTo>
                <a:lnTo>
                  <a:pt x="284867" y="59221"/>
                </a:lnTo>
                <a:lnTo>
                  <a:pt x="328752" y="41975"/>
                </a:lnTo>
                <a:lnTo>
                  <a:pt x="374713" y="29312"/>
                </a:lnTo>
                <a:lnTo>
                  <a:pt x="422474" y="21510"/>
                </a:lnTo>
                <a:lnTo>
                  <a:pt x="471755" y="18847"/>
                </a:lnTo>
                <a:lnTo>
                  <a:pt x="9231291" y="18847"/>
                </a:lnTo>
                <a:lnTo>
                  <a:pt x="923129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982"/>
          </a:p>
        </p:txBody>
      </p:sp>
      <p:sp>
        <p:nvSpPr>
          <p:cNvPr id="33" name="object 28">
            <a:extLst>
              <a:ext uri="{FF2B5EF4-FFF2-40B4-BE49-F238E27FC236}">
                <a16:creationId xmlns:a16="http://schemas.microsoft.com/office/drawing/2014/main" id="{64A5264D-0A93-AC4A-B387-44902BA79969}"/>
              </a:ext>
            </a:extLst>
          </p:cNvPr>
          <p:cNvSpPr/>
          <p:nvPr/>
        </p:nvSpPr>
        <p:spPr>
          <a:xfrm>
            <a:off x="7162264" y="1426602"/>
            <a:ext cx="5032781" cy="4703569"/>
          </a:xfrm>
          <a:custGeom>
            <a:avLst/>
            <a:gdLst/>
            <a:ahLst/>
            <a:cxnLst/>
            <a:rect l="l" t="t" r="r" b="b"/>
            <a:pathLst>
              <a:path w="9222105" h="8618855">
                <a:moveTo>
                  <a:pt x="9221864" y="0"/>
                </a:moveTo>
                <a:lnTo>
                  <a:pt x="462321" y="0"/>
                </a:lnTo>
                <a:lnTo>
                  <a:pt x="415049" y="2386"/>
                </a:lnTo>
                <a:lnTo>
                  <a:pt x="369144" y="9392"/>
                </a:lnTo>
                <a:lnTo>
                  <a:pt x="324837" y="20785"/>
                </a:lnTo>
                <a:lnTo>
                  <a:pt x="282360" y="36331"/>
                </a:lnTo>
                <a:lnTo>
                  <a:pt x="241946" y="55799"/>
                </a:lnTo>
                <a:lnTo>
                  <a:pt x="203828" y="78957"/>
                </a:lnTo>
                <a:lnTo>
                  <a:pt x="168237" y="105571"/>
                </a:lnTo>
                <a:lnTo>
                  <a:pt x="135406" y="135410"/>
                </a:lnTo>
                <a:lnTo>
                  <a:pt x="105568" y="168242"/>
                </a:lnTo>
                <a:lnTo>
                  <a:pt x="78954" y="203833"/>
                </a:lnTo>
                <a:lnTo>
                  <a:pt x="55797" y="241951"/>
                </a:lnTo>
                <a:lnTo>
                  <a:pt x="36330" y="282364"/>
                </a:lnTo>
                <a:lnTo>
                  <a:pt x="20784" y="324840"/>
                </a:lnTo>
                <a:lnTo>
                  <a:pt x="9392" y="369147"/>
                </a:lnTo>
                <a:lnTo>
                  <a:pt x="2386" y="415051"/>
                </a:lnTo>
                <a:lnTo>
                  <a:pt x="0" y="462321"/>
                </a:lnTo>
                <a:lnTo>
                  <a:pt x="0" y="8155992"/>
                </a:lnTo>
                <a:lnTo>
                  <a:pt x="2386" y="8203262"/>
                </a:lnTo>
                <a:lnTo>
                  <a:pt x="9392" y="8249166"/>
                </a:lnTo>
                <a:lnTo>
                  <a:pt x="20784" y="8293472"/>
                </a:lnTo>
                <a:lnTo>
                  <a:pt x="36330" y="8335948"/>
                </a:lnTo>
                <a:lnTo>
                  <a:pt x="55797" y="8376362"/>
                </a:lnTo>
                <a:lnTo>
                  <a:pt x="78954" y="8414480"/>
                </a:lnTo>
                <a:lnTo>
                  <a:pt x="105568" y="8450071"/>
                </a:lnTo>
                <a:lnTo>
                  <a:pt x="135406" y="8482902"/>
                </a:lnTo>
                <a:lnTo>
                  <a:pt x="168237" y="8512741"/>
                </a:lnTo>
                <a:lnTo>
                  <a:pt x="203828" y="8539356"/>
                </a:lnTo>
                <a:lnTo>
                  <a:pt x="241946" y="8562513"/>
                </a:lnTo>
                <a:lnTo>
                  <a:pt x="282360" y="8581981"/>
                </a:lnTo>
                <a:lnTo>
                  <a:pt x="324837" y="8597528"/>
                </a:lnTo>
                <a:lnTo>
                  <a:pt x="369144" y="8608920"/>
                </a:lnTo>
                <a:lnTo>
                  <a:pt x="415049" y="8615926"/>
                </a:lnTo>
                <a:lnTo>
                  <a:pt x="462321" y="8618313"/>
                </a:lnTo>
                <a:lnTo>
                  <a:pt x="9221864" y="8618313"/>
                </a:lnTo>
                <a:lnTo>
                  <a:pt x="9221864" y="0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 sz="982"/>
          </a:p>
        </p:txBody>
      </p:sp>
      <p:sp>
        <p:nvSpPr>
          <p:cNvPr id="34" name="object 29">
            <a:extLst>
              <a:ext uri="{FF2B5EF4-FFF2-40B4-BE49-F238E27FC236}">
                <a16:creationId xmlns:a16="http://schemas.microsoft.com/office/drawing/2014/main" id="{4031758B-0D08-4F4D-BC8D-A0C570F4B5F6}"/>
              </a:ext>
            </a:extLst>
          </p:cNvPr>
          <p:cNvSpPr/>
          <p:nvPr/>
        </p:nvSpPr>
        <p:spPr>
          <a:xfrm>
            <a:off x="7218125" y="3754148"/>
            <a:ext cx="50565" cy="5058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982"/>
          </a:p>
        </p:txBody>
      </p:sp>
      <p:sp>
        <p:nvSpPr>
          <p:cNvPr id="35" name="object 30">
            <a:extLst>
              <a:ext uri="{FF2B5EF4-FFF2-40B4-BE49-F238E27FC236}">
                <a16:creationId xmlns:a16="http://schemas.microsoft.com/office/drawing/2014/main" id="{719D4B23-9F73-6442-86DC-FA8D24003D08}"/>
              </a:ext>
            </a:extLst>
          </p:cNvPr>
          <p:cNvSpPr/>
          <p:nvPr/>
        </p:nvSpPr>
        <p:spPr>
          <a:xfrm>
            <a:off x="7236462" y="3770804"/>
            <a:ext cx="17194" cy="1726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982"/>
          </a:p>
        </p:txBody>
      </p:sp>
      <p:sp>
        <p:nvSpPr>
          <p:cNvPr id="36" name="object 31">
            <a:extLst>
              <a:ext uri="{FF2B5EF4-FFF2-40B4-BE49-F238E27FC236}">
                <a16:creationId xmlns:a16="http://schemas.microsoft.com/office/drawing/2014/main" id="{DE2157CA-8F13-8340-A893-C263F10F219C}"/>
              </a:ext>
            </a:extLst>
          </p:cNvPr>
          <p:cNvSpPr/>
          <p:nvPr/>
        </p:nvSpPr>
        <p:spPr>
          <a:xfrm>
            <a:off x="7337438" y="1600231"/>
            <a:ext cx="4857474" cy="435361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982"/>
          </a:p>
        </p:txBody>
      </p:sp>
      <p:sp>
        <p:nvSpPr>
          <p:cNvPr id="37" name="object 49">
            <a:extLst>
              <a:ext uri="{FF2B5EF4-FFF2-40B4-BE49-F238E27FC236}">
                <a16:creationId xmlns:a16="http://schemas.microsoft.com/office/drawing/2014/main" id="{93DA48CA-C3BF-1642-AE26-1618058F1DC3}"/>
              </a:ext>
            </a:extLst>
          </p:cNvPr>
          <p:cNvSpPr/>
          <p:nvPr/>
        </p:nvSpPr>
        <p:spPr>
          <a:xfrm>
            <a:off x="4725559" y="3727830"/>
            <a:ext cx="5252140" cy="0"/>
          </a:xfrm>
          <a:custGeom>
            <a:avLst/>
            <a:gdLst/>
            <a:ahLst/>
            <a:cxnLst/>
            <a:rect l="l" t="t" r="r" b="b"/>
            <a:pathLst>
              <a:path w="9624060">
                <a:moveTo>
                  <a:pt x="0" y="0"/>
                </a:moveTo>
                <a:lnTo>
                  <a:pt x="9623717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982"/>
          </a:p>
        </p:txBody>
      </p:sp>
      <p:sp>
        <p:nvSpPr>
          <p:cNvPr id="38" name="object 50">
            <a:extLst>
              <a:ext uri="{FF2B5EF4-FFF2-40B4-BE49-F238E27FC236}">
                <a16:creationId xmlns:a16="http://schemas.microsoft.com/office/drawing/2014/main" id="{1B5DC822-4CCB-3248-ABDE-EEC978CCF303}"/>
              </a:ext>
            </a:extLst>
          </p:cNvPr>
          <p:cNvSpPr/>
          <p:nvPr/>
        </p:nvSpPr>
        <p:spPr>
          <a:xfrm>
            <a:off x="9918453" y="3668779"/>
            <a:ext cx="118108" cy="11810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982"/>
          </a:p>
        </p:txBody>
      </p:sp>
      <p:sp>
        <p:nvSpPr>
          <p:cNvPr id="40" name="object 51">
            <a:extLst>
              <a:ext uri="{FF2B5EF4-FFF2-40B4-BE49-F238E27FC236}">
                <a16:creationId xmlns:a16="http://schemas.microsoft.com/office/drawing/2014/main" id="{50B18CCC-FF58-2C49-A2B3-11ACAABD3A56}"/>
              </a:ext>
            </a:extLst>
          </p:cNvPr>
          <p:cNvSpPr/>
          <p:nvPr/>
        </p:nvSpPr>
        <p:spPr>
          <a:xfrm>
            <a:off x="5345798" y="3727830"/>
            <a:ext cx="4631836" cy="0"/>
          </a:xfrm>
          <a:custGeom>
            <a:avLst/>
            <a:gdLst/>
            <a:ahLst/>
            <a:cxnLst/>
            <a:rect l="l" t="t" r="r" b="b"/>
            <a:pathLst>
              <a:path w="8487410">
                <a:moveTo>
                  <a:pt x="0" y="0"/>
                </a:moveTo>
                <a:lnTo>
                  <a:pt x="8487186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982"/>
          </a:p>
        </p:txBody>
      </p:sp>
      <p:sp>
        <p:nvSpPr>
          <p:cNvPr id="41" name="object 52">
            <a:extLst>
              <a:ext uri="{FF2B5EF4-FFF2-40B4-BE49-F238E27FC236}">
                <a16:creationId xmlns:a16="http://schemas.microsoft.com/office/drawing/2014/main" id="{0D4A66C3-5C27-AE4E-B567-DB162C82A9BD}"/>
              </a:ext>
            </a:extLst>
          </p:cNvPr>
          <p:cNvSpPr/>
          <p:nvPr/>
        </p:nvSpPr>
        <p:spPr>
          <a:xfrm>
            <a:off x="4944852" y="3727467"/>
            <a:ext cx="5032782" cy="45719"/>
          </a:xfrm>
          <a:custGeom>
            <a:avLst/>
            <a:gdLst/>
            <a:ahLst/>
            <a:cxnLst/>
            <a:rect l="l" t="t" r="r" b="b"/>
            <a:pathLst>
              <a:path w="8487410">
                <a:moveTo>
                  <a:pt x="0" y="0"/>
                </a:moveTo>
                <a:lnTo>
                  <a:pt x="8487186" y="0"/>
                </a:lnTo>
              </a:path>
            </a:pathLst>
          </a:custGeom>
          <a:ln w="12250">
            <a:solidFill>
              <a:srgbClr val="38AEFF"/>
            </a:solidFill>
          </a:ln>
        </p:spPr>
        <p:txBody>
          <a:bodyPr wrap="square" lIns="0" tIns="0" rIns="0" bIns="0" rtlCol="0"/>
          <a:lstStyle/>
          <a:p>
            <a:endParaRPr sz="982"/>
          </a:p>
        </p:txBody>
      </p:sp>
      <p:sp>
        <p:nvSpPr>
          <p:cNvPr id="42" name="object 53">
            <a:extLst>
              <a:ext uri="{FF2B5EF4-FFF2-40B4-BE49-F238E27FC236}">
                <a16:creationId xmlns:a16="http://schemas.microsoft.com/office/drawing/2014/main" id="{FC5B94B6-AA5E-2748-93EB-2B3CF40FBF1C}"/>
              </a:ext>
            </a:extLst>
          </p:cNvPr>
          <p:cNvSpPr/>
          <p:nvPr/>
        </p:nvSpPr>
        <p:spPr>
          <a:xfrm>
            <a:off x="9934653" y="3684973"/>
            <a:ext cx="85714" cy="8571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982"/>
          </a:p>
        </p:txBody>
      </p:sp>
      <p:sp>
        <p:nvSpPr>
          <p:cNvPr id="43" name="object 54">
            <a:extLst>
              <a:ext uri="{FF2B5EF4-FFF2-40B4-BE49-F238E27FC236}">
                <a16:creationId xmlns:a16="http://schemas.microsoft.com/office/drawing/2014/main" id="{640C90AF-B668-0942-A126-A948DE21F09B}"/>
              </a:ext>
            </a:extLst>
          </p:cNvPr>
          <p:cNvSpPr txBox="1"/>
          <p:nvPr/>
        </p:nvSpPr>
        <p:spPr>
          <a:xfrm>
            <a:off x="771592" y="2183601"/>
            <a:ext cx="5623151" cy="1451463"/>
          </a:xfrm>
          <a:prstGeom prst="rect">
            <a:avLst/>
          </a:prstGeom>
        </p:spPr>
        <p:txBody>
          <a:bodyPr vert="horz" wrap="square" lIns="0" tIns="35346" rIns="0" bIns="0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300" dirty="0">
                <a:latin typeface="Gilroy Light" pitchFamily="2" charset="0"/>
              </a:rPr>
              <a:t>Конкретные поля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300" dirty="0">
                <a:latin typeface="Gilroy Light" pitchFamily="2" charset="0"/>
              </a:rPr>
              <a:t>Конкретные точки осмотра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300" dirty="0">
                <a:latin typeface="Gilroy Light" pitchFamily="2" charset="0"/>
              </a:rPr>
              <a:t>Конкретная задача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300" dirty="0">
                <a:latin typeface="Gilroy Light" pitchFamily="2" charset="0"/>
              </a:rPr>
              <a:t>Конкретные исполнители</a:t>
            </a:r>
          </a:p>
        </p:txBody>
      </p:sp>
      <p:sp>
        <p:nvSpPr>
          <p:cNvPr id="44" name="object 55">
            <a:extLst>
              <a:ext uri="{FF2B5EF4-FFF2-40B4-BE49-F238E27FC236}">
                <a16:creationId xmlns:a16="http://schemas.microsoft.com/office/drawing/2014/main" id="{F7D330D1-1769-1545-96A2-5C6446BEAE31}"/>
              </a:ext>
            </a:extLst>
          </p:cNvPr>
          <p:cNvSpPr txBox="1"/>
          <p:nvPr/>
        </p:nvSpPr>
        <p:spPr>
          <a:xfrm>
            <a:off x="2114698" y="4001038"/>
            <a:ext cx="4400402" cy="311275"/>
          </a:xfrm>
          <a:prstGeom prst="rect">
            <a:avLst/>
          </a:prstGeom>
          <a:solidFill>
            <a:srgbClr val="38AEFF"/>
          </a:solidFill>
        </p:spPr>
        <p:txBody>
          <a:bodyPr vert="horz" wrap="square" lIns="0" tIns="3465" rIns="0" bIns="0" rtlCol="0">
            <a:spAutoFit/>
          </a:bodyPr>
          <a:lstStyle/>
          <a:p>
            <a:pPr marL="55443">
              <a:spcBef>
                <a:spcPts val="27"/>
              </a:spcBef>
            </a:pPr>
            <a:r>
              <a:rPr lang="ru-RU" sz="2000" b="1" dirty="0">
                <a:solidFill>
                  <a:schemeClr val="bg1"/>
                </a:solidFill>
                <a:latin typeface="Gilroy Light" pitchFamily="2" charset="0"/>
                <a:cs typeface="Calibri"/>
              </a:rPr>
              <a:t>Экономь свое время!</a:t>
            </a:r>
            <a:endParaRPr sz="2000" b="1" dirty="0">
              <a:solidFill>
                <a:schemeClr val="bg1"/>
              </a:solidFill>
              <a:latin typeface="Gilroy Light" pitchFamily="2" charset="0"/>
              <a:cs typeface="Calibri"/>
            </a:endParaRP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19852834-B35E-634D-99F5-1151D83772E4}"/>
              </a:ext>
            </a:extLst>
          </p:cNvPr>
          <p:cNvSpPr/>
          <p:nvPr/>
        </p:nvSpPr>
        <p:spPr>
          <a:xfrm>
            <a:off x="9097366" y="1860209"/>
            <a:ext cx="1337618" cy="166339"/>
          </a:xfrm>
          <a:prstGeom prst="rect">
            <a:avLst/>
          </a:prstGeom>
          <a:solidFill>
            <a:srgbClr val="0A1C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82"/>
          </a:p>
        </p:txBody>
      </p:sp>
      <p:sp>
        <p:nvSpPr>
          <p:cNvPr id="46" name="object 26">
            <a:extLst>
              <a:ext uri="{FF2B5EF4-FFF2-40B4-BE49-F238E27FC236}">
                <a16:creationId xmlns:a16="http://schemas.microsoft.com/office/drawing/2014/main" id="{E8ED6E55-D7F2-194B-A061-4D1C9D1E8DA1}"/>
              </a:ext>
            </a:extLst>
          </p:cNvPr>
          <p:cNvSpPr txBox="1"/>
          <p:nvPr/>
        </p:nvSpPr>
        <p:spPr>
          <a:xfrm>
            <a:off x="2418688" y="4413856"/>
            <a:ext cx="4515512" cy="837904"/>
          </a:xfrm>
          <a:prstGeom prst="rect">
            <a:avLst/>
          </a:prstGeom>
          <a:solidFill>
            <a:srgbClr val="5AD76C"/>
          </a:solidFill>
        </p:spPr>
        <p:txBody>
          <a:bodyPr vert="horz" wrap="square" lIns="72000" tIns="72000" rIns="72000" bIns="72000" rtlCol="0">
            <a:spAutoFit/>
          </a:bodyPr>
          <a:lstStyle/>
          <a:p>
            <a:pPr marL="76234" algn="r">
              <a:lnSpc>
                <a:spcPts val="1806"/>
              </a:lnSpc>
            </a:pPr>
            <a:r>
              <a:rPr lang="ru-RU" b="1" spc="14" dirty="0">
                <a:solidFill>
                  <a:srgbClr val="FFFFFF"/>
                </a:solidFill>
                <a:latin typeface="Gilroy Light" pitchFamily="2" charset="0"/>
                <a:cs typeface="Calibri"/>
              </a:rPr>
              <a:t>Результат объезда полей – реальные данные о состоянии полей, доступные всем.</a:t>
            </a:r>
            <a:endParaRPr lang="en" dirty="0">
              <a:latin typeface="Gilroy Light" pitchFamily="2" charset="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79950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15C0D4-F077-994A-A521-497DFDF1C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740" y="294639"/>
            <a:ext cx="10645785" cy="626021"/>
          </a:xfrm>
        </p:spPr>
        <p:txBody>
          <a:bodyPr>
            <a:normAutofit fontScale="90000"/>
          </a:bodyPr>
          <a:lstStyle/>
          <a:p>
            <a:r>
              <a:rPr lang="ru-RU" sz="3200" dirty="0">
                <a:latin typeface="Gilroy Light" pitchFamily="2" charset="0"/>
              </a:rPr>
              <a:t>Что сейчас происходит на поле?</a:t>
            </a:r>
            <a:br>
              <a:rPr lang="ru-RU" sz="3200" dirty="0">
                <a:latin typeface="Gilroy Light" pitchFamily="2" charset="0"/>
              </a:rPr>
            </a:br>
            <a:r>
              <a:rPr lang="ru-RU" sz="3056" dirty="0">
                <a:solidFill>
                  <a:schemeClr val="tx1"/>
                </a:solidFill>
                <a:latin typeface="Gilroy Light" pitchFamily="2" charset="0"/>
              </a:rPr>
              <a:t>Создай̆ отчёт о состоянии поля за 3 минуты </a:t>
            </a:r>
            <a:endParaRPr lang="ru-RU" sz="3056" dirty="0">
              <a:solidFill>
                <a:srgbClr val="00B1F0"/>
              </a:solidFill>
              <a:latin typeface="Gilroy" panose="00000500000000000000" pitchFamily="2" charset="-52"/>
            </a:endParaRPr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4E91E9B9-592F-1F47-8B34-D501313C26B9}"/>
              </a:ext>
            </a:extLst>
          </p:cNvPr>
          <p:cNvGrpSpPr/>
          <p:nvPr/>
        </p:nvGrpSpPr>
        <p:grpSpPr>
          <a:xfrm>
            <a:off x="-14038" y="1635465"/>
            <a:ext cx="4481946" cy="3587070"/>
            <a:chOff x="-320212" y="1629355"/>
            <a:chExt cx="8212815" cy="6573026"/>
          </a:xfrm>
        </p:grpSpPr>
        <p:grpSp>
          <p:nvGrpSpPr>
            <p:cNvPr id="93" name="Группа 92">
              <a:extLst>
                <a:ext uri="{FF2B5EF4-FFF2-40B4-BE49-F238E27FC236}">
                  <a16:creationId xmlns:a16="http://schemas.microsoft.com/office/drawing/2014/main" id="{F3AB0FA0-FC9D-994A-A982-FB5C98A22C9D}"/>
                </a:ext>
              </a:extLst>
            </p:cNvPr>
            <p:cNvGrpSpPr/>
            <p:nvPr/>
          </p:nvGrpSpPr>
          <p:grpSpPr>
            <a:xfrm>
              <a:off x="-320212" y="1658102"/>
              <a:ext cx="8212815" cy="6544279"/>
              <a:chOff x="4537104" y="4206657"/>
              <a:chExt cx="9275606" cy="5287138"/>
            </a:xfrm>
          </p:grpSpPr>
          <p:sp>
            <p:nvSpPr>
              <p:cNvPr id="97" name="object 16">
                <a:extLst>
                  <a:ext uri="{FF2B5EF4-FFF2-40B4-BE49-F238E27FC236}">
                    <a16:creationId xmlns:a16="http://schemas.microsoft.com/office/drawing/2014/main" id="{60DEC49C-D63E-2A4D-AD97-DF97C3A1A4AE}"/>
                  </a:ext>
                </a:extLst>
              </p:cNvPr>
              <p:cNvSpPr/>
              <p:nvPr/>
            </p:nvSpPr>
            <p:spPr>
              <a:xfrm>
                <a:off x="11806493" y="6282614"/>
                <a:ext cx="1083427" cy="0"/>
              </a:xfrm>
              <a:custGeom>
                <a:avLst/>
                <a:gdLst/>
                <a:ahLst/>
                <a:cxnLst/>
                <a:rect l="l" t="t" r="r" b="b"/>
                <a:pathLst>
                  <a:path w="1203959">
                    <a:moveTo>
                      <a:pt x="0" y="0"/>
                    </a:moveTo>
                    <a:lnTo>
                      <a:pt x="1203586" y="0"/>
                    </a:lnTo>
                  </a:path>
                </a:pathLst>
              </a:custGeom>
              <a:ln w="17810">
                <a:solidFill>
                  <a:srgbClr val="38AEFF"/>
                </a:solidFill>
              </a:ln>
            </p:spPr>
            <p:txBody>
              <a:bodyPr wrap="square" lIns="0" tIns="0" rIns="0" bIns="0" rtlCol="0"/>
              <a:lstStyle/>
              <a:p>
                <a:endParaRPr sz="572"/>
              </a:p>
            </p:txBody>
          </p:sp>
          <p:sp>
            <p:nvSpPr>
              <p:cNvPr id="100" name="object 29">
                <a:extLst>
                  <a:ext uri="{FF2B5EF4-FFF2-40B4-BE49-F238E27FC236}">
                    <a16:creationId xmlns:a16="http://schemas.microsoft.com/office/drawing/2014/main" id="{7B3DCD9C-7A9A-6F4C-BE34-55B3C95881BE}"/>
                  </a:ext>
                </a:extLst>
              </p:cNvPr>
              <p:cNvSpPr/>
              <p:nvPr/>
            </p:nvSpPr>
            <p:spPr>
              <a:xfrm>
                <a:off x="12044506" y="6274593"/>
                <a:ext cx="845075" cy="16026"/>
              </a:xfrm>
              <a:prstGeom prst="rect">
                <a:avLst/>
              </a:prstGeom>
              <a:blipFill>
                <a:blip r:embed="rId2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sz="572"/>
              </a:p>
            </p:txBody>
          </p:sp>
          <p:sp>
            <p:nvSpPr>
              <p:cNvPr id="104" name="object 33">
                <a:extLst>
                  <a:ext uri="{FF2B5EF4-FFF2-40B4-BE49-F238E27FC236}">
                    <a16:creationId xmlns:a16="http://schemas.microsoft.com/office/drawing/2014/main" id="{AAB132A4-F080-D14E-910B-C64D3B6D5993}"/>
                  </a:ext>
                </a:extLst>
              </p:cNvPr>
              <p:cNvSpPr/>
              <p:nvPr/>
            </p:nvSpPr>
            <p:spPr>
              <a:xfrm>
                <a:off x="4537104" y="4206657"/>
                <a:ext cx="9275606" cy="5287138"/>
              </a:xfrm>
              <a:prstGeom prst="rect">
                <a:avLst/>
              </a:prstGeom>
              <a:blipFill>
                <a:blip r:embed="rId3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sz="572"/>
              </a:p>
            </p:txBody>
          </p:sp>
        </p:grpSp>
        <p:sp>
          <p:nvSpPr>
            <p:cNvPr id="106" name="object 37">
              <a:extLst>
                <a:ext uri="{FF2B5EF4-FFF2-40B4-BE49-F238E27FC236}">
                  <a16:creationId xmlns:a16="http://schemas.microsoft.com/office/drawing/2014/main" id="{73ADF1C7-C6C5-2A40-A071-51BB4025741A}"/>
                </a:ext>
              </a:extLst>
            </p:cNvPr>
            <p:cNvSpPr/>
            <p:nvPr/>
          </p:nvSpPr>
          <p:spPr>
            <a:xfrm>
              <a:off x="272764" y="1629355"/>
              <a:ext cx="341781" cy="3222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72"/>
            </a:p>
          </p:txBody>
        </p:sp>
        <p:sp>
          <p:nvSpPr>
            <p:cNvPr id="107" name="object 38">
              <a:extLst>
                <a:ext uri="{FF2B5EF4-FFF2-40B4-BE49-F238E27FC236}">
                  <a16:creationId xmlns:a16="http://schemas.microsoft.com/office/drawing/2014/main" id="{F618B237-83E5-4C4F-9B8D-51E9483D5BD0}"/>
                </a:ext>
              </a:extLst>
            </p:cNvPr>
            <p:cNvSpPr/>
            <p:nvPr/>
          </p:nvSpPr>
          <p:spPr>
            <a:xfrm>
              <a:off x="694071" y="1629357"/>
              <a:ext cx="341773" cy="3222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72"/>
            </a:p>
          </p:txBody>
        </p:sp>
        <p:sp>
          <p:nvSpPr>
            <p:cNvPr id="108" name="object 39">
              <a:extLst>
                <a:ext uri="{FF2B5EF4-FFF2-40B4-BE49-F238E27FC236}">
                  <a16:creationId xmlns:a16="http://schemas.microsoft.com/office/drawing/2014/main" id="{0783ED10-7FB8-B846-946B-B57833BA53C7}"/>
                </a:ext>
              </a:extLst>
            </p:cNvPr>
            <p:cNvSpPr/>
            <p:nvPr/>
          </p:nvSpPr>
          <p:spPr>
            <a:xfrm>
              <a:off x="-315684" y="2224389"/>
              <a:ext cx="50806" cy="369383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72"/>
            </a:p>
          </p:txBody>
        </p:sp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609A3AA2-84F9-42A9-8FEA-4D9EF171A7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573"/>
            <a:stretch/>
          </p:blipFill>
          <p:spPr>
            <a:xfrm>
              <a:off x="0" y="1955293"/>
              <a:ext cx="7556004" cy="5936122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3AB974B8-0A68-4F1F-A543-CCF9FC14DFE1}"/>
              </a:ext>
            </a:extLst>
          </p:cNvPr>
          <p:cNvSpPr txBox="1"/>
          <p:nvPr/>
        </p:nvSpPr>
        <p:spPr>
          <a:xfrm>
            <a:off x="4538235" y="2780378"/>
            <a:ext cx="3419040" cy="25864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1" dirty="0">
                <a:latin typeface="Gilroy Medium" panose="00000600000000000000" pitchFamily="2" charset="-52"/>
              </a:rPr>
              <a:t>Система позволяет быстро и легко </a:t>
            </a:r>
            <a:r>
              <a:rPr lang="ru-RU" sz="1801" b="1" dirty="0">
                <a:latin typeface="Gilroy Medium" panose="00000600000000000000" pitchFamily="2" charset="-52"/>
              </a:rPr>
              <a:t>создавать отчеты по текущему состоянию поля</a:t>
            </a:r>
            <a:r>
              <a:rPr lang="ru-RU" sz="1801" dirty="0">
                <a:latin typeface="Gilroy Medium" panose="00000600000000000000" pitchFamily="2" charset="-52"/>
              </a:rPr>
              <a:t>. </a:t>
            </a:r>
          </a:p>
          <a:p>
            <a:endParaRPr lang="ru-RU" sz="1801" dirty="0">
              <a:latin typeface="Gilroy Medium" panose="00000600000000000000" pitchFamily="2" charset="-52"/>
            </a:endParaRPr>
          </a:p>
          <a:p>
            <a:r>
              <a:rPr lang="ru-RU" sz="1801" dirty="0">
                <a:latin typeface="Gilroy Medium" panose="00000600000000000000" pitchFamily="2" charset="-52"/>
              </a:rPr>
              <a:t>Если Вы не можете идентифицировать проблему – то на помощь придет </a:t>
            </a:r>
            <a:r>
              <a:rPr lang="ru-RU" sz="1801" b="1" dirty="0">
                <a:latin typeface="Gilroy Medium" panose="00000600000000000000" pitchFamily="2" charset="-52"/>
              </a:rPr>
              <a:t>модуль справочников </a:t>
            </a:r>
            <a:r>
              <a:rPr lang="ru-RU" sz="1801" dirty="0">
                <a:latin typeface="Gilroy Medium" panose="00000600000000000000" pitchFamily="2" charset="-52"/>
              </a:rPr>
              <a:t>фитосанитарных проблем.</a:t>
            </a:r>
          </a:p>
        </p:txBody>
      </p:sp>
      <p:sp>
        <p:nvSpPr>
          <p:cNvPr id="43" name="object 16">
            <a:extLst>
              <a:ext uri="{FF2B5EF4-FFF2-40B4-BE49-F238E27FC236}">
                <a16:creationId xmlns:a16="http://schemas.microsoft.com/office/drawing/2014/main" id="{86AF3076-1D9A-2F42-BC16-005AD4D33264}"/>
              </a:ext>
            </a:extLst>
          </p:cNvPr>
          <p:cNvSpPr/>
          <p:nvPr/>
        </p:nvSpPr>
        <p:spPr>
          <a:xfrm>
            <a:off x="9137619" y="2283573"/>
            <a:ext cx="58210" cy="374313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47"/>
          </a:p>
        </p:txBody>
      </p:sp>
      <p:sp>
        <p:nvSpPr>
          <p:cNvPr id="44" name="object 18">
            <a:extLst>
              <a:ext uri="{FF2B5EF4-FFF2-40B4-BE49-F238E27FC236}">
                <a16:creationId xmlns:a16="http://schemas.microsoft.com/office/drawing/2014/main" id="{952A8B4D-19EE-624F-B43F-073529F55F10}"/>
              </a:ext>
            </a:extLst>
          </p:cNvPr>
          <p:cNvSpPr/>
          <p:nvPr/>
        </p:nvSpPr>
        <p:spPr>
          <a:xfrm>
            <a:off x="8641132" y="2132848"/>
            <a:ext cx="310731" cy="4046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47"/>
          </a:p>
        </p:txBody>
      </p:sp>
      <p:sp>
        <p:nvSpPr>
          <p:cNvPr id="45" name="object 19">
            <a:extLst>
              <a:ext uri="{FF2B5EF4-FFF2-40B4-BE49-F238E27FC236}">
                <a16:creationId xmlns:a16="http://schemas.microsoft.com/office/drawing/2014/main" id="{6B0E5B1D-7A9D-6E44-B4C5-9FF7A4315D62}"/>
              </a:ext>
            </a:extLst>
          </p:cNvPr>
          <p:cNvSpPr/>
          <p:nvPr/>
        </p:nvSpPr>
        <p:spPr>
          <a:xfrm>
            <a:off x="9026388" y="2133524"/>
            <a:ext cx="310731" cy="4046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47"/>
          </a:p>
        </p:txBody>
      </p:sp>
      <p:sp>
        <p:nvSpPr>
          <p:cNvPr id="47" name="object 20">
            <a:extLst>
              <a:ext uri="{FF2B5EF4-FFF2-40B4-BE49-F238E27FC236}">
                <a16:creationId xmlns:a16="http://schemas.microsoft.com/office/drawing/2014/main" id="{094C68E6-C45F-EA44-822F-28922B9AA0A1}"/>
              </a:ext>
            </a:extLst>
          </p:cNvPr>
          <p:cNvSpPr/>
          <p:nvPr/>
        </p:nvSpPr>
        <p:spPr>
          <a:xfrm>
            <a:off x="9130042" y="2333948"/>
            <a:ext cx="27726" cy="22606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47"/>
          </a:p>
        </p:txBody>
      </p:sp>
      <p:sp>
        <p:nvSpPr>
          <p:cNvPr id="55" name="object 21">
            <a:extLst>
              <a:ext uri="{FF2B5EF4-FFF2-40B4-BE49-F238E27FC236}">
                <a16:creationId xmlns:a16="http://schemas.microsoft.com/office/drawing/2014/main" id="{CC486CD6-5895-8D4F-B969-425234DBC2DD}"/>
              </a:ext>
            </a:extLst>
          </p:cNvPr>
          <p:cNvSpPr/>
          <p:nvPr/>
        </p:nvSpPr>
        <p:spPr>
          <a:xfrm>
            <a:off x="8180729" y="2156943"/>
            <a:ext cx="4029031" cy="4005323"/>
          </a:xfrm>
          <a:custGeom>
            <a:avLst/>
            <a:gdLst/>
            <a:ahLst/>
            <a:cxnLst/>
            <a:rect l="l" t="t" r="r" b="b"/>
            <a:pathLst>
              <a:path w="9250680" h="8675370">
                <a:moveTo>
                  <a:pt x="9250138" y="0"/>
                </a:moveTo>
                <a:lnTo>
                  <a:pt x="490602" y="0"/>
                </a:lnTo>
                <a:lnTo>
                  <a:pt x="443422" y="2250"/>
                </a:lnTo>
                <a:lnTo>
                  <a:pt x="397497" y="8862"/>
                </a:lnTo>
                <a:lnTo>
                  <a:pt x="353032" y="19629"/>
                </a:lnTo>
                <a:lnTo>
                  <a:pt x="310236" y="34344"/>
                </a:lnTo>
                <a:lnTo>
                  <a:pt x="269316" y="52799"/>
                </a:lnTo>
                <a:lnTo>
                  <a:pt x="230478" y="74788"/>
                </a:lnTo>
                <a:lnTo>
                  <a:pt x="193931" y="100102"/>
                </a:lnTo>
                <a:lnTo>
                  <a:pt x="159881" y="128536"/>
                </a:lnTo>
                <a:lnTo>
                  <a:pt x="128536" y="159881"/>
                </a:lnTo>
                <a:lnTo>
                  <a:pt x="100102" y="193931"/>
                </a:lnTo>
                <a:lnTo>
                  <a:pt x="74788" y="230478"/>
                </a:lnTo>
                <a:lnTo>
                  <a:pt x="52799" y="269316"/>
                </a:lnTo>
                <a:lnTo>
                  <a:pt x="34344" y="310236"/>
                </a:lnTo>
                <a:lnTo>
                  <a:pt x="19629" y="353032"/>
                </a:lnTo>
                <a:lnTo>
                  <a:pt x="8847" y="397598"/>
                </a:lnTo>
                <a:lnTo>
                  <a:pt x="2250" y="443422"/>
                </a:lnTo>
                <a:lnTo>
                  <a:pt x="0" y="490602"/>
                </a:lnTo>
                <a:lnTo>
                  <a:pt x="0" y="8184263"/>
                </a:lnTo>
                <a:lnTo>
                  <a:pt x="2257" y="8231493"/>
                </a:lnTo>
                <a:lnTo>
                  <a:pt x="8862" y="8277369"/>
                </a:lnTo>
                <a:lnTo>
                  <a:pt x="19629" y="8321833"/>
                </a:lnTo>
                <a:lnTo>
                  <a:pt x="34344" y="8364628"/>
                </a:lnTo>
                <a:lnTo>
                  <a:pt x="52799" y="8405548"/>
                </a:lnTo>
                <a:lnTo>
                  <a:pt x="74788" y="8444384"/>
                </a:lnTo>
                <a:lnTo>
                  <a:pt x="100102" y="8480931"/>
                </a:lnTo>
                <a:lnTo>
                  <a:pt x="128536" y="8514980"/>
                </a:lnTo>
                <a:lnTo>
                  <a:pt x="159881" y="8546324"/>
                </a:lnTo>
                <a:lnTo>
                  <a:pt x="193931" y="8574757"/>
                </a:lnTo>
                <a:lnTo>
                  <a:pt x="230478" y="8600071"/>
                </a:lnTo>
                <a:lnTo>
                  <a:pt x="269316" y="8622058"/>
                </a:lnTo>
                <a:lnTo>
                  <a:pt x="310236" y="8640513"/>
                </a:lnTo>
                <a:lnTo>
                  <a:pt x="353032" y="8655227"/>
                </a:lnTo>
                <a:lnTo>
                  <a:pt x="397497" y="8665994"/>
                </a:lnTo>
                <a:lnTo>
                  <a:pt x="443422" y="8672606"/>
                </a:lnTo>
                <a:lnTo>
                  <a:pt x="490602" y="8674856"/>
                </a:lnTo>
                <a:lnTo>
                  <a:pt x="9250138" y="8674856"/>
                </a:lnTo>
                <a:lnTo>
                  <a:pt x="9250138" y="8618334"/>
                </a:lnTo>
                <a:lnTo>
                  <a:pt x="490602" y="8618334"/>
                </a:lnTo>
                <a:lnTo>
                  <a:pt x="443371" y="8615782"/>
                </a:lnTo>
                <a:lnTo>
                  <a:pt x="397597" y="8608304"/>
                </a:lnTo>
                <a:lnTo>
                  <a:pt x="353547" y="8596168"/>
                </a:lnTo>
                <a:lnTo>
                  <a:pt x="311488" y="8579639"/>
                </a:lnTo>
                <a:lnTo>
                  <a:pt x="271686" y="8558985"/>
                </a:lnTo>
                <a:lnTo>
                  <a:pt x="234409" y="8534472"/>
                </a:lnTo>
                <a:lnTo>
                  <a:pt x="199922" y="8506368"/>
                </a:lnTo>
                <a:lnTo>
                  <a:pt x="168494" y="8474939"/>
                </a:lnTo>
                <a:lnTo>
                  <a:pt x="140391" y="8440453"/>
                </a:lnTo>
                <a:lnTo>
                  <a:pt x="115879" y="8403175"/>
                </a:lnTo>
                <a:lnTo>
                  <a:pt x="95225" y="8363373"/>
                </a:lnTo>
                <a:lnTo>
                  <a:pt x="78697" y="8321315"/>
                </a:lnTo>
                <a:lnTo>
                  <a:pt x="66561" y="8277265"/>
                </a:lnTo>
                <a:lnTo>
                  <a:pt x="59081" y="8231443"/>
                </a:lnTo>
                <a:lnTo>
                  <a:pt x="56532" y="8184263"/>
                </a:lnTo>
                <a:lnTo>
                  <a:pt x="56532" y="490602"/>
                </a:lnTo>
                <a:lnTo>
                  <a:pt x="59084" y="443371"/>
                </a:lnTo>
                <a:lnTo>
                  <a:pt x="66589" y="397497"/>
                </a:lnTo>
                <a:lnTo>
                  <a:pt x="78697" y="353548"/>
                </a:lnTo>
                <a:lnTo>
                  <a:pt x="95225" y="311490"/>
                </a:lnTo>
                <a:lnTo>
                  <a:pt x="115879" y="271689"/>
                </a:lnTo>
                <a:lnTo>
                  <a:pt x="140391" y="234412"/>
                </a:lnTo>
                <a:lnTo>
                  <a:pt x="168494" y="199927"/>
                </a:lnTo>
                <a:lnTo>
                  <a:pt x="199922" y="168500"/>
                </a:lnTo>
                <a:lnTo>
                  <a:pt x="234409" y="140397"/>
                </a:lnTo>
                <a:lnTo>
                  <a:pt x="271686" y="115887"/>
                </a:lnTo>
                <a:lnTo>
                  <a:pt x="311488" y="95234"/>
                </a:lnTo>
                <a:lnTo>
                  <a:pt x="353547" y="78707"/>
                </a:lnTo>
                <a:lnTo>
                  <a:pt x="397597" y="66571"/>
                </a:lnTo>
                <a:lnTo>
                  <a:pt x="443371" y="59094"/>
                </a:lnTo>
                <a:lnTo>
                  <a:pt x="490602" y="56542"/>
                </a:lnTo>
                <a:lnTo>
                  <a:pt x="9250138" y="56542"/>
                </a:lnTo>
                <a:lnTo>
                  <a:pt x="9250138" y="0"/>
                </a:lnTo>
                <a:close/>
              </a:path>
            </a:pathLst>
          </a:custGeom>
          <a:solidFill>
            <a:srgbClr val="666666"/>
          </a:solidFill>
        </p:spPr>
        <p:txBody>
          <a:bodyPr wrap="square" lIns="0" tIns="0" rIns="0" bIns="0" rtlCol="0"/>
          <a:lstStyle/>
          <a:p>
            <a:endParaRPr sz="347"/>
          </a:p>
        </p:txBody>
      </p:sp>
      <p:sp>
        <p:nvSpPr>
          <p:cNvPr id="57" name="object 22">
            <a:extLst>
              <a:ext uri="{FF2B5EF4-FFF2-40B4-BE49-F238E27FC236}">
                <a16:creationId xmlns:a16="http://schemas.microsoft.com/office/drawing/2014/main" id="{41BAA21E-6EF9-5A4F-AF06-5DBF9E17910F}"/>
              </a:ext>
            </a:extLst>
          </p:cNvPr>
          <p:cNvSpPr/>
          <p:nvPr/>
        </p:nvSpPr>
        <p:spPr>
          <a:xfrm>
            <a:off x="8181497" y="2157514"/>
            <a:ext cx="4028202" cy="4003564"/>
          </a:xfrm>
          <a:custGeom>
            <a:avLst/>
            <a:gdLst/>
            <a:ahLst/>
            <a:cxnLst/>
            <a:rect l="l" t="t" r="r" b="b"/>
            <a:pathLst>
              <a:path w="9248775" h="8671560">
                <a:moveTo>
                  <a:pt x="9248421" y="0"/>
                </a:moveTo>
                <a:lnTo>
                  <a:pt x="488885" y="0"/>
                </a:lnTo>
                <a:lnTo>
                  <a:pt x="441868" y="2242"/>
                </a:lnTo>
                <a:lnTo>
                  <a:pt x="396101" y="8830"/>
                </a:lnTo>
                <a:lnTo>
                  <a:pt x="351791" y="19559"/>
                </a:lnTo>
                <a:lnTo>
                  <a:pt x="309144" y="34221"/>
                </a:lnTo>
                <a:lnTo>
                  <a:pt x="268367" y="52611"/>
                </a:lnTo>
                <a:lnTo>
                  <a:pt x="229665" y="74522"/>
                </a:lnTo>
                <a:lnTo>
                  <a:pt x="193246" y="99747"/>
                </a:lnTo>
                <a:lnTo>
                  <a:pt x="159316" y="128080"/>
                </a:lnTo>
                <a:lnTo>
                  <a:pt x="128081" y="159314"/>
                </a:lnTo>
                <a:lnTo>
                  <a:pt x="99748" y="193244"/>
                </a:lnTo>
                <a:lnTo>
                  <a:pt x="74522" y="229662"/>
                </a:lnTo>
                <a:lnTo>
                  <a:pt x="52611" y="268363"/>
                </a:lnTo>
                <a:lnTo>
                  <a:pt x="34222" y="309139"/>
                </a:lnTo>
                <a:lnTo>
                  <a:pt x="19559" y="351785"/>
                </a:lnTo>
                <a:lnTo>
                  <a:pt x="8830" y="396094"/>
                </a:lnTo>
                <a:lnTo>
                  <a:pt x="2242" y="441859"/>
                </a:lnTo>
                <a:lnTo>
                  <a:pt x="0" y="488875"/>
                </a:lnTo>
                <a:lnTo>
                  <a:pt x="0" y="8182546"/>
                </a:lnTo>
                <a:lnTo>
                  <a:pt x="2242" y="8229560"/>
                </a:lnTo>
                <a:lnTo>
                  <a:pt x="8830" y="8275324"/>
                </a:lnTo>
                <a:lnTo>
                  <a:pt x="19559" y="8319632"/>
                </a:lnTo>
                <a:lnTo>
                  <a:pt x="34259" y="8362359"/>
                </a:lnTo>
                <a:lnTo>
                  <a:pt x="52611" y="8403053"/>
                </a:lnTo>
                <a:lnTo>
                  <a:pt x="74522" y="8441754"/>
                </a:lnTo>
                <a:lnTo>
                  <a:pt x="99748" y="8478172"/>
                </a:lnTo>
                <a:lnTo>
                  <a:pt x="128081" y="8512102"/>
                </a:lnTo>
                <a:lnTo>
                  <a:pt x="159316" y="8543337"/>
                </a:lnTo>
                <a:lnTo>
                  <a:pt x="193246" y="8571671"/>
                </a:lnTo>
                <a:lnTo>
                  <a:pt x="229665" y="8596896"/>
                </a:lnTo>
                <a:lnTo>
                  <a:pt x="268367" y="8618808"/>
                </a:lnTo>
                <a:lnTo>
                  <a:pt x="309144" y="8637198"/>
                </a:lnTo>
                <a:lnTo>
                  <a:pt x="351791" y="8651861"/>
                </a:lnTo>
                <a:lnTo>
                  <a:pt x="396101" y="8662590"/>
                </a:lnTo>
                <a:lnTo>
                  <a:pt x="441868" y="8669179"/>
                </a:lnTo>
                <a:lnTo>
                  <a:pt x="488885" y="8671421"/>
                </a:lnTo>
                <a:lnTo>
                  <a:pt x="9248421" y="8671421"/>
                </a:lnTo>
                <a:lnTo>
                  <a:pt x="9248421" y="8618313"/>
                </a:lnTo>
                <a:lnTo>
                  <a:pt x="488885" y="8618313"/>
                </a:lnTo>
                <a:lnTo>
                  <a:pt x="441468" y="8615751"/>
                </a:lnTo>
                <a:lnTo>
                  <a:pt x="395513" y="8608245"/>
                </a:lnTo>
                <a:lnTo>
                  <a:pt x="351289" y="8596061"/>
                </a:lnTo>
                <a:lnTo>
                  <a:pt x="309064" y="8579468"/>
                </a:lnTo>
                <a:lnTo>
                  <a:pt x="269105" y="8558733"/>
                </a:lnTo>
                <a:lnTo>
                  <a:pt x="231680" y="8534125"/>
                </a:lnTo>
                <a:lnTo>
                  <a:pt x="197057" y="8505912"/>
                </a:lnTo>
                <a:lnTo>
                  <a:pt x="165504" y="8474361"/>
                </a:lnTo>
                <a:lnTo>
                  <a:pt x="137289" y="8439740"/>
                </a:lnTo>
                <a:lnTo>
                  <a:pt x="112680" y="8402316"/>
                </a:lnTo>
                <a:lnTo>
                  <a:pt x="91913" y="8362277"/>
                </a:lnTo>
                <a:lnTo>
                  <a:pt x="75351" y="8320136"/>
                </a:lnTo>
                <a:lnTo>
                  <a:pt x="63166" y="8275914"/>
                </a:lnTo>
                <a:lnTo>
                  <a:pt x="55659" y="8229961"/>
                </a:lnTo>
                <a:lnTo>
                  <a:pt x="53097" y="8182546"/>
                </a:lnTo>
                <a:lnTo>
                  <a:pt x="53097" y="488875"/>
                </a:lnTo>
                <a:lnTo>
                  <a:pt x="55659" y="441459"/>
                </a:lnTo>
                <a:lnTo>
                  <a:pt x="63166" y="395507"/>
                </a:lnTo>
                <a:lnTo>
                  <a:pt x="75351" y="351284"/>
                </a:lnTo>
                <a:lnTo>
                  <a:pt x="91945" y="309060"/>
                </a:lnTo>
                <a:lnTo>
                  <a:pt x="112680" y="269102"/>
                </a:lnTo>
                <a:lnTo>
                  <a:pt x="137289" y="231678"/>
                </a:lnTo>
                <a:lnTo>
                  <a:pt x="165504" y="197055"/>
                </a:lnTo>
                <a:lnTo>
                  <a:pt x="197057" y="165503"/>
                </a:lnTo>
                <a:lnTo>
                  <a:pt x="231680" y="137289"/>
                </a:lnTo>
                <a:lnTo>
                  <a:pt x="269105" y="112680"/>
                </a:lnTo>
                <a:lnTo>
                  <a:pt x="309064" y="91945"/>
                </a:lnTo>
                <a:lnTo>
                  <a:pt x="351289" y="75351"/>
                </a:lnTo>
                <a:lnTo>
                  <a:pt x="395513" y="63166"/>
                </a:lnTo>
                <a:lnTo>
                  <a:pt x="441468" y="55659"/>
                </a:lnTo>
                <a:lnTo>
                  <a:pt x="488885" y="53097"/>
                </a:lnTo>
                <a:lnTo>
                  <a:pt x="9248421" y="53097"/>
                </a:lnTo>
                <a:lnTo>
                  <a:pt x="9248421" y="0"/>
                </a:lnTo>
                <a:close/>
              </a:path>
            </a:pathLst>
          </a:custGeom>
          <a:solidFill>
            <a:srgbClr val="747474"/>
          </a:solidFill>
        </p:spPr>
        <p:txBody>
          <a:bodyPr wrap="square" lIns="0" tIns="0" rIns="0" bIns="0" rtlCol="0"/>
          <a:lstStyle/>
          <a:p>
            <a:endParaRPr sz="347"/>
          </a:p>
        </p:txBody>
      </p:sp>
      <p:sp>
        <p:nvSpPr>
          <p:cNvPr id="59" name="object 23">
            <a:extLst>
              <a:ext uri="{FF2B5EF4-FFF2-40B4-BE49-F238E27FC236}">
                <a16:creationId xmlns:a16="http://schemas.microsoft.com/office/drawing/2014/main" id="{46BDFB9A-2103-AE43-96BF-D781DF9EDD39}"/>
              </a:ext>
            </a:extLst>
          </p:cNvPr>
          <p:cNvSpPr/>
          <p:nvPr/>
        </p:nvSpPr>
        <p:spPr>
          <a:xfrm>
            <a:off x="8182261" y="2158080"/>
            <a:ext cx="4027372" cy="4002097"/>
          </a:xfrm>
          <a:custGeom>
            <a:avLst/>
            <a:gdLst/>
            <a:ahLst/>
            <a:cxnLst/>
            <a:rect l="l" t="t" r="r" b="b"/>
            <a:pathLst>
              <a:path w="9246869" h="8668385">
                <a:moveTo>
                  <a:pt x="9246714" y="0"/>
                </a:moveTo>
                <a:lnTo>
                  <a:pt x="487178" y="0"/>
                </a:lnTo>
                <a:lnTo>
                  <a:pt x="440327" y="2234"/>
                </a:lnTo>
                <a:lnTo>
                  <a:pt x="394721" y="8800"/>
                </a:lnTo>
                <a:lnTo>
                  <a:pt x="350567" y="19492"/>
                </a:lnTo>
                <a:lnTo>
                  <a:pt x="308070" y="34103"/>
                </a:lnTo>
                <a:lnTo>
                  <a:pt x="267435" y="52430"/>
                </a:lnTo>
                <a:lnTo>
                  <a:pt x="228868" y="74264"/>
                </a:lnTo>
                <a:lnTo>
                  <a:pt x="192576" y="99402"/>
                </a:lnTo>
                <a:lnTo>
                  <a:pt x="158764" y="127637"/>
                </a:lnTo>
                <a:lnTo>
                  <a:pt x="127638" y="158763"/>
                </a:lnTo>
                <a:lnTo>
                  <a:pt x="99403" y="192574"/>
                </a:lnTo>
                <a:lnTo>
                  <a:pt x="74210" y="228963"/>
                </a:lnTo>
                <a:lnTo>
                  <a:pt x="52430" y="267431"/>
                </a:lnTo>
                <a:lnTo>
                  <a:pt x="34104" y="308065"/>
                </a:lnTo>
                <a:lnTo>
                  <a:pt x="19492" y="350561"/>
                </a:lnTo>
                <a:lnTo>
                  <a:pt x="8800" y="394714"/>
                </a:lnTo>
                <a:lnTo>
                  <a:pt x="2234" y="440318"/>
                </a:lnTo>
                <a:lnTo>
                  <a:pt x="0" y="487168"/>
                </a:lnTo>
                <a:lnTo>
                  <a:pt x="0" y="8180839"/>
                </a:lnTo>
                <a:lnTo>
                  <a:pt x="2234" y="8227689"/>
                </a:lnTo>
                <a:lnTo>
                  <a:pt x="8800" y="8273293"/>
                </a:lnTo>
                <a:lnTo>
                  <a:pt x="19492" y="8317445"/>
                </a:lnTo>
                <a:lnTo>
                  <a:pt x="34104" y="8359941"/>
                </a:lnTo>
                <a:lnTo>
                  <a:pt x="52430" y="8400574"/>
                </a:lnTo>
                <a:lnTo>
                  <a:pt x="74265" y="8439139"/>
                </a:lnTo>
                <a:lnTo>
                  <a:pt x="99403" y="8475429"/>
                </a:lnTo>
                <a:lnTo>
                  <a:pt x="127638" y="8509240"/>
                </a:lnTo>
                <a:lnTo>
                  <a:pt x="158764" y="8540365"/>
                </a:lnTo>
                <a:lnTo>
                  <a:pt x="192576" y="8568599"/>
                </a:lnTo>
                <a:lnTo>
                  <a:pt x="228868" y="8593735"/>
                </a:lnTo>
                <a:lnTo>
                  <a:pt x="267435" y="8615569"/>
                </a:lnTo>
                <a:lnTo>
                  <a:pt x="308070" y="8633895"/>
                </a:lnTo>
                <a:lnTo>
                  <a:pt x="350567" y="8648506"/>
                </a:lnTo>
                <a:lnTo>
                  <a:pt x="394721" y="8659197"/>
                </a:lnTo>
                <a:lnTo>
                  <a:pt x="440327" y="8665763"/>
                </a:lnTo>
                <a:lnTo>
                  <a:pt x="487178" y="8667997"/>
                </a:lnTo>
                <a:lnTo>
                  <a:pt x="9246714" y="8667997"/>
                </a:lnTo>
                <a:lnTo>
                  <a:pt x="9246714" y="8618323"/>
                </a:lnTo>
                <a:lnTo>
                  <a:pt x="487178" y="8618323"/>
                </a:lnTo>
                <a:lnTo>
                  <a:pt x="439575" y="8615752"/>
                </a:lnTo>
                <a:lnTo>
                  <a:pt x="393441" y="8608215"/>
                </a:lnTo>
                <a:lnTo>
                  <a:pt x="349043" y="8595983"/>
                </a:lnTo>
                <a:lnTo>
                  <a:pt x="306652" y="8579324"/>
                </a:lnTo>
                <a:lnTo>
                  <a:pt x="266537" y="8558508"/>
                </a:lnTo>
                <a:lnTo>
                  <a:pt x="228965" y="8533803"/>
                </a:lnTo>
                <a:lnTo>
                  <a:pt x="194207" y="8505478"/>
                </a:lnTo>
                <a:lnTo>
                  <a:pt x="162531" y="8473802"/>
                </a:lnTo>
                <a:lnTo>
                  <a:pt x="134205" y="8439044"/>
                </a:lnTo>
                <a:lnTo>
                  <a:pt x="109500" y="8401474"/>
                </a:lnTo>
                <a:lnTo>
                  <a:pt x="88683" y="8361359"/>
                </a:lnTo>
                <a:lnTo>
                  <a:pt x="72024" y="8318969"/>
                </a:lnTo>
                <a:lnTo>
                  <a:pt x="59792" y="8274574"/>
                </a:lnTo>
                <a:lnTo>
                  <a:pt x="52256" y="8228441"/>
                </a:lnTo>
                <a:lnTo>
                  <a:pt x="49684" y="8180839"/>
                </a:lnTo>
                <a:lnTo>
                  <a:pt x="49684" y="487168"/>
                </a:lnTo>
                <a:lnTo>
                  <a:pt x="52256" y="439567"/>
                </a:lnTo>
                <a:lnTo>
                  <a:pt x="59792" y="393434"/>
                </a:lnTo>
                <a:lnTo>
                  <a:pt x="72024" y="349038"/>
                </a:lnTo>
                <a:lnTo>
                  <a:pt x="88683" y="306648"/>
                </a:lnTo>
                <a:lnTo>
                  <a:pt x="109500" y="266534"/>
                </a:lnTo>
                <a:lnTo>
                  <a:pt x="134205" y="228963"/>
                </a:lnTo>
                <a:lnTo>
                  <a:pt x="162531" y="194205"/>
                </a:lnTo>
                <a:lnTo>
                  <a:pt x="194207" y="162529"/>
                </a:lnTo>
                <a:lnTo>
                  <a:pt x="228965" y="134205"/>
                </a:lnTo>
                <a:lnTo>
                  <a:pt x="266537" y="109499"/>
                </a:lnTo>
                <a:lnTo>
                  <a:pt x="306652" y="88683"/>
                </a:lnTo>
                <a:lnTo>
                  <a:pt x="349043" y="72024"/>
                </a:lnTo>
                <a:lnTo>
                  <a:pt x="393441" y="59792"/>
                </a:lnTo>
                <a:lnTo>
                  <a:pt x="439575" y="52256"/>
                </a:lnTo>
                <a:lnTo>
                  <a:pt x="487178" y="49684"/>
                </a:lnTo>
                <a:lnTo>
                  <a:pt x="9246714" y="49684"/>
                </a:lnTo>
                <a:lnTo>
                  <a:pt x="9246714" y="0"/>
                </a:lnTo>
                <a:close/>
              </a:path>
            </a:pathLst>
          </a:custGeom>
          <a:solidFill>
            <a:srgbClr val="828282"/>
          </a:solidFill>
        </p:spPr>
        <p:txBody>
          <a:bodyPr wrap="square" lIns="0" tIns="0" rIns="0" bIns="0" rtlCol="0"/>
          <a:lstStyle/>
          <a:p>
            <a:endParaRPr sz="347"/>
          </a:p>
        </p:txBody>
      </p:sp>
      <p:sp>
        <p:nvSpPr>
          <p:cNvPr id="61" name="object 24">
            <a:extLst>
              <a:ext uri="{FF2B5EF4-FFF2-40B4-BE49-F238E27FC236}">
                <a16:creationId xmlns:a16="http://schemas.microsoft.com/office/drawing/2014/main" id="{F3027332-24CB-C14E-90B7-17A1C0C1BFFC}"/>
              </a:ext>
            </a:extLst>
          </p:cNvPr>
          <p:cNvSpPr/>
          <p:nvPr/>
        </p:nvSpPr>
        <p:spPr>
          <a:xfrm>
            <a:off x="8182962" y="2158647"/>
            <a:ext cx="4026819" cy="4000339"/>
          </a:xfrm>
          <a:custGeom>
            <a:avLst/>
            <a:gdLst/>
            <a:ahLst/>
            <a:cxnLst/>
            <a:rect l="l" t="t" r="r" b="b"/>
            <a:pathLst>
              <a:path w="9245600" h="8664575">
                <a:moveTo>
                  <a:pt x="9244997" y="0"/>
                </a:moveTo>
                <a:lnTo>
                  <a:pt x="485461" y="0"/>
                </a:lnTo>
                <a:lnTo>
                  <a:pt x="438774" y="2226"/>
                </a:lnTo>
                <a:lnTo>
                  <a:pt x="393329" y="8769"/>
                </a:lnTo>
                <a:lnTo>
                  <a:pt x="349330" y="19423"/>
                </a:lnTo>
                <a:lnTo>
                  <a:pt x="306982" y="33983"/>
                </a:lnTo>
                <a:lnTo>
                  <a:pt x="266490" y="52244"/>
                </a:lnTo>
                <a:lnTo>
                  <a:pt x="228060" y="74002"/>
                </a:lnTo>
                <a:lnTo>
                  <a:pt x="191896" y="99050"/>
                </a:lnTo>
                <a:lnTo>
                  <a:pt x="158203" y="127185"/>
                </a:lnTo>
                <a:lnTo>
                  <a:pt x="127186" y="158201"/>
                </a:lnTo>
                <a:lnTo>
                  <a:pt x="99051" y="191894"/>
                </a:lnTo>
                <a:lnTo>
                  <a:pt x="74002" y="228057"/>
                </a:lnTo>
                <a:lnTo>
                  <a:pt x="52244" y="266486"/>
                </a:lnTo>
                <a:lnTo>
                  <a:pt x="33983" y="306977"/>
                </a:lnTo>
                <a:lnTo>
                  <a:pt x="19423" y="349324"/>
                </a:lnTo>
                <a:lnTo>
                  <a:pt x="8769" y="393322"/>
                </a:lnTo>
                <a:lnTo>
                  <a:pt x="2226" y="438766"/>
                </a:lnTo>
                <a:lnTo>
                  <a:pt x="0" y="485451"/>
                </a:lnTo>
                <a:lnTo>
                  <a:pt x="0" y="8179122"/>
                </a:lnTo>
                <a:lnTo>
                  <a:pt x="2226" y="8225807"/>
                </a:lnTo>
                <a:lnTo>
                  <a:pt x="8769" y="8271251"/>
                </a:lnTo>
                <a:lnTo>
                  <a:pt x="19423" y="8315249"/>
                </a:lnTo>
                <a:lnTo>
                  <a:pt x="33983" y="8357596"/>
                </a:lnTo>
                <a:lnTo>
                  <a:pt x="52244" y="8398086"/>
                </a:lnTo>
                <a:lnTo>
                  <a:pt x="74002" y="8436516"/>
                </a:lnTo>
                <a:lnTo>
                  <a:pt x="99051" y="8472679"/>
                </a:lnTo>
                <a:lnTo>
                  <a:pt x="127186" y="8506372"/>
                </a:lnTo>
                <a:lnTo>
                  <a:pt x="158203" y="8537388"/>
                </a:lnTo>
                <a:lnTo>
                  <a:pt x="191896" y="8565523"/>
                </a:lnTo>
                <a:lnTo>
                  <a:pt x="228060" y="8590571"/>
                </a:lnTo>
                <a:lnTo>
                  <a:pt x="266490" y="8612329"/>
                </a:lnTo>
                <a:lnTo>
                  <a:pt x="306982" y="8630590"/>
                </a:lnTo>
                <a:lnTo>
                  <a:pt x="349330" y="8645150"/>
                </a:lnTo>
                <a:lnTo>
                  <a:pt x="393329" y="8655804"/>
                </a:lnTo>
                <a:lnTo>
                  <a:pt x="438774" y="8662347"/>
                </a:lnTo>
                <a:lnTo>
                  <a:pt x="485461" y="8664573"/>
                </a:lnTo>
                <a:lnTo>
                  <a:pt x="9244997" y="8664573"/>
                </a:lnTo>
                <a:lnTo>
                  <a:pt x="9244997" y="8618313"/>
                </a:lnTo>
                <a:lnTo>
                  <a:pt x="485461" y="8618313"/>
                </a:lnTo>
                <a:lnTo>
                  <a:pt x="437672" y="8615731"/>
                </a:lnTo>
                <a:lnTo>
                  <a:pt x="391357" y="8608165"/>
                </a:lnTo>
                <a:lnTo>
                  <a:pt x="346786" y="8595886"/>
                </a:lnTo>
                <a:lnTo>
                  <a:pt x="304228" y="8579162"/>
                </a:lnTo>
                <a:lnTo>
                  <a:pt x="263955" y="8558264"/>
                </a:lnTo>
                <a:lnTo>
                  <a:pt x="226236" y="8533463"/>
                </a:lnTo>
                <a:lnTo>
                  <a:pt x="191341" y="8505028"/>
                </a:lnTo>
                <a:lnTo>
                  <a:pt x="159541" y="8473228"/>
                </a:lnTo>
                <a:lnTo>
                  <a:pt x="131104" y="8438335"/>
                </a:lnTo>
                <a:lnTo>
                  <a:pt x="106301" y="8400618"/>
                </a:lnTo>
                <a:lnTo>
                  <a:pt x="85403" y="8360347"/>
                </a:lnTo>
                <a:lnTo>
                  <a:pt x="68678" y="8317792"/>
                </a:lnTo>
                <a:lnTo>
                  <a:pt x="56398" y="8273222"/>
                </a:lnTo>
                <a:lnTo>
                  <a:pt x="48831" y="8226909"/>
                </a:lnTo>
                <a:lnTo>
                  <a:pt x="46249" y="8179122"/>
                </a:lnTo>
                <a:lnTo>
                  <a:pt x="46249" y="485451"/>
                </a:lnTo>
                <a:lnTo>
                  <a:pt x="48831" y="437662"/>
                </a:lnTo>
                <a:lnTo>
                  <a:pt x="56398" y="391347"/>
                </a:lnTo>
                <a:lnTo>
                  <a:pt x="68678" y="346776"/>
                </a:lnTo>
                <a:lnTo>
                  <a:pt x="85403" y="304220"/>
                </a:lnTo>
                <a:lnTo>
                  <a:pt x="106301" y="263948"/>
                </a:lnTo>
                <a:lnTo>
                  <a:pt x="131104" y="226230"/>
                </a:lnTo>
                <a:lnTo>
                  <a:pt x="159541" y="191336"/>
                </a:lnTo>
                <a:lnTo>
                  <a:pt x="191341" y="159536"/>
                </a:lnTo>
                <a:lnTo>
                  <a:pt x="226236" y="131100"/>
                </a:lnTo>
                <a:lnTo>
                  <a:pt x="263955" y="106298"/>
                </a:lnTo>
                <a:lnTo>
                  <a:pt x="304228" y="85401"/>
                </a:lnTo>
                <a:lnTo>
                  <a:pt x="346786" y="68677"/>
                </a:lnTo>
                <a:lnTo>
                  <a:pt x="391357" y="56397"/>
                </a:lnTo>
                <a:lnTo>
                  <a:pt x="437672" y="48831"/>
                </a:lnTo>
                <a:lnTo>
                  <a:pt x="485461" y="46249"/>
                </a:lnTo>
                <a:lnTo>
                  <a:pt x="9244997" y="46249"/>
                </a:lnTo>
                <a:lnTo>
                  <a:pt x="9244997" y="0"/>
                </a:lnTo>
                <a:close/>
              </a:path>
            </a:pathLst>
          </a:custGeom>
          <a:solidFill>
            <a:srgbClr val="909090"/>
          </a:solidFill>
        </p:spPr>
        <p:txBody>
          <a:bodyPr wrap="square" lIns="0" tIns="0" rIns="0" bIns="0" rtlCol="0"/>
          <a:lstStyle/>
          <a:p>
            <a:endParaRPr sz="347"/>
          </a:p>
        </p:txBody>
      </p:sp>
      <p:sp>
        <p:nvSpPr>
          <p:cNvPr id="63" name="object 25">
            <a:extLst>
              <a:ext uri="{FF2B5EF4-FFF2-40B4-BE49-F238E27FC236}">
                <a16:creationId xmlns:a16="http://schemas.microsoft.com/office/drawing/2014/main" id="{F5CF9902-2DFC-BE4B-A3FF-FA0470732A54}"/>
              </a:ext>
            </a:extLst>
          </p:cNvPr>
          <p:cNvSpPr/>
          <p:nvPr/>
        </p:nvSpPr>
        <p:spPr>
          <a:xfrm>
            <a:off x="8183727" y="2159213"/>
            <a:ext cx="4025989" cy="3998873"/>
          </a:xfrm>
          <a:custGeom>
            <a:avLst/>
            <a:gdLst/>
            <a:ahLst/>
            <a:cxnLst/>
            <a:rect l="l" t="t" r="r" b="b"/>
            <a:pathLst>
              <a:path w="9243694" h="8661400">
                <a:moveTo>
                  <a:pt x="9243290" y="0"/>
                </a:moveTo>
                <a:lnTo>
                  <a:pt x="483754" y="0"/>
                </a:lnTo>
                <a:lnTo>
                  <a:pt x="437232" y="2218"/>
                </a:lnTo>
                <a:lnTo>
                  <a:pt x="391946" y="8738"/>
                </a:lnTo>
                <a:lnTo>
                  <a:pt x="348102" y="19354"/>
                </a:lnTo>
                <a:lnTo>
                  <a:pt x="305903" y="33863"/>
                </a:lnTo>
                <a:lnTo>
                  <a:pt x="265554" y="52061"/>
                </a:lnTo>
                <a:lnTo>
                  <a:pt x="227259" y="73742"/>
                </a:lnTo>
                <a:lnTo>
                  <a:pt x="191222" y="98702"/>
                </a:lnTo>
                <a:lnTo>
                  <a:pt x="157647" y="126739"/>
                </a:lnTo>
                <a:lnTo>
                  <a:pt x="126740" y="157646"/>
                </a:lnTo>
                <a:lnTo>
                  <a:pt x="98703" y="191219"/>
                </a:lnTo>
                <a:lnTo>
                  <a:pt x="73742" y="227256"/>
                </a:lnTo>
                <a:lnTo>
                  <a:pt x="52061" y="265550"/>
                </a:lnTo>
                <a:lnTo>
                  <a:pt x="33864" y="305898"/>
                </a:lnTo>
                <a:lnTo>
                  <a:pt x="19354" y="348096"/>
                </a:lnTo>
                <a:lnTo>
                  <a:pt x="8738" y="391939"/>
                </a:lnTo>
                <a:lnTo>
                  <a:pt x="2218" y="437223"/>
                </a:lnTo>
                <a:lnTo>
                  <a:pt x="0" y="483744"/>
                </a:lnTo>
                <a:lnTo>
                  <a:pt x="0" y="8177415"/>
                </a:lnTo>
                <a:lnTo>
                  <a:pt x="2218" y="8223934"/>
                </a:lnTo>
                <a:lnTo>
                  <a:pt x="8738" y="8269217"/>
                </a:lnTo>
                <a:lnTo>
                  <a:pt x="19354" y="8313059"/>
                </a:lnTo>
                <a:lnTo>
                  <a:pt x="33864" y="8355255"/>
                </a:lnTo>
                <a:lnTo>
                  <a:pt x="52061" y="8395602"/>
                </a:lnTo>
                <a:lnTo>
                  <a:pt x="73742" y="8433896"/>
                </a:lnTo>
                <a:lnTo>
                  <a:pt x="98703" y="8469932"/>
                </a:lnTo>
                <a:lnTo>
                  <a:pt x="126740" y="8503505"/>
                </a:lnTo>
                <a:lnTo>
                  <a:pt x="157647" y="8534411"/>
                </a:lnTo>
                <a:lnTo>
                  <a:pt x="191222" y="8562447"/>
                </a:lnTo>
                <a:lnTo>
                  <a:pt x="227259" y="8587408"/>
                </a:lnTo>
                <a:lnTo>
                  <a:pt x="265554" y="8609089"/>
                </a:lnTo>
                <a:lnTo>
                  <a:pt x="305903" y="8627286"/>
                </a:lnTo>
                <a:lnTo>
                  <a:pt x="348102" y="8641795"/>
                </a:lnTo>
                <a:lnTo>
                  <a:pt x="391946" y="8652411"/>
                </a:lnTo>
                <a:lnTo>
                  <a:pt x="437232" y="8658931"/>
                </a:lnTo>
                <a:lnTo>
                  <a:pt x="483754" y="8661149"/>
                </a:lnTo>
                <a:lnTo>
                  <a:pt x="9243290" y="8661149"/>
                </a:lnTo>
                <a:lnTo>
                  <a:pt x="9243290" y="8618323"/>
                </a:lnTo>
                <a:lnTo>
                  <a:pt x="483754" y="8618323"/>
                </a:lnTo>
                <a:lnTo>
                  <a:pt x="435779" y="8615732"/>
                </a:lnTo>
                <a:lnTo>
                  <a:pt x="389284" y="8608136"/>
                </a:lnTo>
                <a:lnTo>
                  <a:pt x="344539" y="8595809"/>
                </a:lnTo>
                <a:lnTo>
                  <a:pt x="301817" y="8579020"/>
                </a:lnTo>
                <a:lnTo>
                  <a:pt x="261387" y="8558041"/>
                </a:lnTo>
                <a:lnTo>
                  <a:pt x="223522" y="8533143"/>
                </a:lnTo>
                <a:lnTo>
                  <a:pt x="188491" y="8504597"/>
                </a:lnTo>
                <a:lnTo>
                  <a:pt x="156567" y="8472674"/>
                </a:lnTo>
                <a:lnTo>
                  <a:pt x="128020" y="8437644"/>
                </a:lnTo>
                <a:lnTo>
                  <a:pt x="103121" y="8399780"/>
                </a:lnTo>
                <a:lnTo>
                  <a:pt x="82141" y="8359351"/>
                </a:lnTo>
                <a:lnTo>
                  <a:pt x="65352" y="8316629"/>
                </a:lnTo>
                <a:lnTo>
                  <a:pt x="53024" y="8271885"/>
                </a:lnTo>
                <a:lnTo>
                  <a:pt x="45428" y="8225390"/>
                </a:lnTo>
                <a:lnTo>
                  <a:pt x="42836" y="8177415"/>
                </a:lnTo>
                <a:lnTo>
                  <a:pt x="42836" y="483744"/>
                </a:lnTo>
                <a:lnTo>
                  <a:pt x="45428" y="435769"/>
                </a:lnTo>
                <a:lnTo>
                  <a:pt x="53024" y="389274"/>
                </a:lnTo>
                <a:lnTo>
                  <a:pt x="65352" y="344530"/>
                </a:lnTo>
                <a:lnTo>
                  <a:pt x="82141" y="301808"/>
                </a:lnTo>
                <a:lnTo>
                  <a:pt x="103121" y="261380"/>
                </a:lnTo>
                <a:lnTo>
                  <a:pt x="128020" y="223515"/>
                </a:lnTo>
                <a:lnTo>
                  <a:pt x="156567" y="188485"/>
                </a:lnTo>
                <a:lnTo>
                  <a:pt x="188491" y="156562"/>
                </a:lnTo>
                <a:lnTo>
                  <a:pt x="223522" y="128016"/>
                </a:lnTo>
                <a:lnTo>
                  <a:pt x="261387" y="103118"/>
                </a:lnTo>
                <a:lnTo>
                  <a:pt x="301817" y="82139"/>
                </a:lnTo>
                <a:lnTo>
                  <a:pt x="344539" y="65350"/>
                </a:lnTo>
                <a:lnTo>
                  <a:pt x="389284" y="53023"/>
                </a:lnTo>
                <a:lnTo>
                  <a:pt x="435779" y="45428"/>
                </a:lnTo>
                <a:lnTo>
                  <a:pt x="483754" y="42836"/>
                </a:lnTo>
                <a:lnTo>
                  <a:pt x="9243290" y="42836"/>
                </a:lnTo>
                <a:lnTo>
                  <a:pt x="9243290" y="0"/>
                </a:lnTo>
                <a:close/>
              </a:path>
            </a:pathLst>
          </a:custGeom>
          <a:solidFill>
            <a:srgbClr val="9E9E9E"/>
          </a:solidFill>
        </p:spPr>
        <p:txBody>
          <a:bodyPr wrap="square" lIns="0" tIns="0" rIns="0" bIns="0" rtlCol="0"/>
          <a:lstStyle/>
          <a:p>
            <a:endParaRPr sz="347"/>
          </a:p>
        </p:txBody>
      </p:sp>
      <p:sp>
        <p:nvSpPr>
          <p:cNvPr id="65" name="object 26">
            <a:extLst>
              <a:ext uri="{FF2B5EF4-FFF2-40B4-BE49-F238E27FC236}">
                <a16:creationId xmlns:a16="http://schemas.microsoft.com/office/drawing/2014/main" id="{A1B69167-4D0D-1B41-B62E-1971C73493EA}"/>
              </a:ext>
            </a:extLst>
          </p:cNvPr>
          <p:cNvSpPr/>
          <p:nvPr/>
        </p:nvSpPr>
        <p:spPr>
          <a:xfrm>
            <a:off x="8184494" y="2159780"/>
            <a:ext cx="4025160" cy="3997407"/>
          </a:xfrm>
          <a:custGeom>
            <a:avLst/>
            <a:gdLst/>
            <a:ahLst/>
            <a:cxnLst/>
            <a:rect l="l" t="t" r="r" b="b"/>
            <a:pathLst>
              <a:path w="9241790" h="8658225">
                <a:moveTo>
                  <a:pt x="9241573" y="0"/>
                </a:moveTo>
                <a:lnTo>
                  <a:pt x="482037" y="0"/>
                </a:lnTo>
                <a:lnTo>
                  <a:pt x="432822" y="2493"/>
                </a:lnTo>
                <a:lnTo>
                  <a:pt x="385013" y="9810"/>
                </a:lnTo>
                <a:lnTo>
                  <a:pt x="338853" y="21707"/>
                </a:lnTo>
                <a:lnTo>
                  <a:pt x="294587" y="37939"/>
                </a:lnTo>
                <a:lnTo>
                  <a:pt x="252460" y="58263"/>
                </a:lnTo>
                <a:lnTo>
                  <a:pt x="212714" y="82434"/>
                </a:lnTo>
                <a:lnTo>
                  <a:pt x="175595" y="110208"/>
                </a:lnTo>
                <a:lnTo>
                  <a:pt x="141346" y="141341"/>
                </a:lnTo>
                <a:lnTo>
                  <a:pt x="110212" y="175588"/>
                </a:lnTo>
                <a:lnTo>
                  <a:pt x="82437" y="212707"/>
                </a:lnTo>
                <a:lnTo>
                  <a:pt x="58265" y="252451"/>
                </a:lnTo>
                <a:lnTo>
                  <a:pt x="37941" y="294579"/>
                </a:lnTo>
                <a:lnTo>
                  <a:pt x="21708" y="338844"/>
                </a:lnTo>
                <a:lnTo>
                  <a:pt x="9810" y="385003"/>
                </a:lnTo>
                <a:lnTo>
                  <a:pt x="2493" y="432812"/>
                </a:lnTo>
                <a:lnTo>
                  <a:pt x="0" y="482027"/>
                </a:lnTo>
                <a:lnTo>
                  <a:pt x="0" y="8175698"/>
                </a:lnTo>
                <a:lnTo>
                  <a:pt x="2493" y="8224913"/>
                </a:lnTo>
                <a:lnTo>
                  <a:pt x="9810" y="8272722"/>
                </a:lnTo>
                <a:lnTo>
                  <a:pt x="21708" y="8318881"/>
                </a:lnTo>
                <a:lnTo>
                  <a:pt x="37941" y="8363146"/>
                </a:lnTo>
                <a:lnTo>
                  <a:pt x="58265" y="8405273"/>
                </a:lnTo>
                <a:lnTo>
                  <a:pt x="82437" y="8445018"/>
                </a:lnTo>
                <a:lnTo>
                  <a:pt x="110212" y="8482136"/>
                </a:lnTo>
                <a:lnTo>
                  <a:pt x="141346" y="8516384"/>
                </a:lnTo>
                <a:lnTo>
                  <a:pt x="175595" y="8547517"/>
                </a:lnTo>
                <a:lnTo>
                  <a:pt x="212714" y="8575291"/>
                </a:lnTo>
                <a:lnTo>
                  <a:pt x="252460" y="8599462"/>
                </a:lnTo>
                <a:lnTo>
                  <a:pt x="294587" y="8619786"/>
                </a:lnTo>
                <a:lnTo>
                  <a:pt x="338853" y="8636018"/>
                </a:lnTo>
                <a:lnTo>
                  <a:pt x="385013" y="8647915"/>
                </a:lnTo>
                <a:lnTo>
                  <a:pt x="432822" y="8655232"/>
                </a:lnTo>
                <a:lnTo>
                  <a:pt x="482037" y="8657725"/>
                </a:lnTo>
                <a:lnTo>
                  <a:pt x="9241573" y="8657725"/>
                </a:lnTo>
                <a:lnTo>
                  <a:pt x="9241573" y="8618313"/>
                </a:lnTo>
                <a:lnTo>
                  <a:pt x="482037" y="8618313"/>
                </a:lnTo>
                <a:lnTo>
                  <a:pt x="433874" y="8615711"/>
                </a:lnTo>
                <a:lnTo>
                  <a:pt x="387197" y="8608086"/>
                </a:lnTo>
                <a:lnTo>
                  <a:pt x="342278" y="8595710"/>
                </a:lnTo>
                <a:lnTo>
                  <a:pt x="299389" y="8578856"/>
                </a:lnTo>
                <a:lnTo>
                  <a:pt x="258801" y="8557796"/>
                </a:lnTo>
                <a:lnTo>
                  <a:pt x="220788" y="8532801"/>
                </a:lnTo>
                <a:lnTo>
                  <a:pt x="185622" y="8504143"/>
                </a:lnTo>
                <a:lnTo>
                  <a:pt x="153573" y="8472096"/>
                </a:lnTo>
                <a:lnTo>
                  <a:pt x="124915" y="8436931"/>
                </a:lnTo>
                <a:lnTo>
                  <a:pt x="99920" y="8398919"/>
                </a:lnTo>
                <a:lnTo>
                  <a:pt x="78859" y="8358334"/>
                </a:lnTo>
                <a:lnTo>
                  <a:pt x="62004" y="8315447"/>
                </a:lnTo>
                <a:lnTo>
                  <a:pt x="49629" y="8270531"/>
                </a:lnTo>
                <a:lnTo>
                  <a:pt x="42004" y="8223857"/>
                </a:lnTo>
                <a:lnTo>
                  <a:pt x="39401" y="8175698"/>
                </a:lnTo>
                <a:lnTo>
                  <a:pt x="39401" y="482027"/>
                </a:lnTo>
                <a:lnTo>
                  <a:pt x="42004" y="433867"/>
                </a:lnTo>
                <a:lnTo>
                  <a:pt x="49629" y="387193"/>
                </a:lnTo>
                <a:lnTo>
                  <a:pt x="62004" y="342276"/>
                </a:lnTo>
                <a:lnTo>
                  <a:pt x="78859" y="299389"/>
                </a:lnTo>
                <a:lnTo>
                  <a:pt x="99920" y="258803"/>
                </a:lnTo>
                <a:lnTo>
                  <a:pt x="124915" y="220791"/>
                </a:lnTo>
                <a:lnTo>
                  <a:pt x="153573" y="185624"/>
                </a:lnTo>
                <a:lnTo>
                  <a:pt x="185622" y="153576"/>
                </a:lnTo>
                <a:lnTo>
                  <a:pt x="220788" y="124918"/>
                </a:lnTo>
                <a:lnTo>
                  <a:pt x="258801" y="99922"/>
                </a:lnTo>
                <a:lnTo>
                  <a:pt x="299389" y="78860"/>
                </a:lnTo>
                <a:lnTo>
                  <a:pt x="342278" y="62005"/>
                </a:lnTo>
                <a:lnTo>
                  <a:pt x="387197" y="49629"/>
                </a:lnTo>
                <a:lnTo>
                  <a:pt x="433874" y="42004"/>
                </a:lnTo>
                <a:lnTo>
                  <a:pt x="482037" y="39401"/>
                </a:lnTo>
                <a:lnTo>
                  <a:pt x="9241573" y="39401"/>
                </a:lnTo>
                <a:lnTo>
                  <a:pt x="9241573" y="0"/>
                </a:lnTo>
                <a:close/>
              </a:path>
            </a:pathLst>
          </a:custGeom>
          <a:solidFill>
            <a:srgbClr val="ACACAC"/>
          </a:solidFill>
        </p:spPr>
        <p:txBody>
          <a:bodyPr wrap="square" lIns="0" tIns="0" rIns="0" bIns="0" rtlCol="0"/>
          <a:lstStyle/>
          <a:p>
            <a:endParaRPr sz="347"/>
          </a:p>
        </p:txBody>
      </p:sp>
      <p:sp>
        <p:nvSpPr>
          <p:cNvPr id="66" name="object 27">
            <a:extLst>
              <a:ext uri="{FF2B5EF4-FFF2-40B4-BE49-F238E27FC236}">
                <a16:creationId xmlns:a16="http://schemas.microsoft.com/office/drawing/2014/main" id="{25D880F0-1615-C34D-A2A1-846A666F3185}"/>
              </a:ext>
            </a:extLst>
          </p:cNvPr>
          <p:cNvSpPr/>
          <p:nvPr/>
        </p:nvSpPr>
        <p:spPr>
          <a:xfrm>
            <a:off x="8185258" y="2160349"/>
            <a:ext cx="4024330" cy="3995648"/>
          </a:xfrm>
          <a:custGeom>
            <a:avLst/>
            <a:gdLst/>
            <a:ahLst/>
            <a:cxnLst/>
            <a:rect l="l" t="t" r="r" b="b"/>
            <a:pathLst>
              <a:path w="9239885" h="8654415">
                <a:moveTo>
                  <a:pt x="9239866" y="0"/>
                </a:moveTo>
                <a:lnTo>
                  <a:pt x="480330" y="0"/>
                </a:lnTo>
                <a:lnTo>
                  <a:pt x="431290" y="2484"/>
                </a:lnTo>
                <a:lnTo>
                  <a:pt x="383650" y="9775"/>
                </a:lnTo>
                <a:lnTo>
                  <a:pt x="337654" y="21629"/>
                </a:lnTo>
                <a:lnTo>
                  <a:pt x="293545" y="37803"/>
                </a:lnTo>
                <a:lnTo>
                  <a:pt x="251566" y="58054"/>
                </a:lnTo>
                <a:lnTo>
                  <a:pt x="211961" y="82139"/>
                </a:lnTo>
                <a:lnTo>
                  <a:pt x="174973" y="109814"/>
                </a:lnTo>
                <a:lnTo>
                  <a:pt x="140846" y="140836"/>
                </a:lnTo>
                <a:lnTo>
                  <a:pt x="109822" y="174961"/>
                </a:lnTo>
                <a:lnTo>
                  <a:pt x="82146" y="211947"/>
                </a:lnTo>
                <a:lnTo>
                  <a:pt x="58059" y="251550"/>
                </a:lnTo>
                <a:lnTo>
                  <a:pt x="37807" y="293527"/>
                </a:lnTo>
                <a:lnTo>
                  <a:pt x="21631" y="337635"/>
                </a:lnTo>
                <a:lnTo>
                  <a:pt x="9776" y="383630"/>
                </a:lnTo>
                <a:lnTo>
                  <a:pt x="2484" y="431269"/>
                </a:lnTo>
                <a:lnTo>
                  <a:pt x="0" y="480309"/>
                </a:lnTo>
                <a:lnTo>
                  <a:pt x="0" y="8173981"/>
                </a:lnTo>
                <a:lnTo>
                  <a:pt x="2484" y="8223019"/>
                </a:lnTo>
                <a:lnTo>
                  <a:pt x="9776" y="8270657"/>
                </a:lnTo>
                <a:lnTo>
                  <a:pt x="21631" y="8316652"/>
                </a:lnTo>
                <a:lnTo>
                  <a:pt x="37807" y="8360759"/>
                </a:lnTo>
                <a:lnTo>
                  <a:pt x="58059" y="8402736"/>
                </a:lnTo>
                <a:lnTo>
                  <a:pt x="82146" y="8442339"/>
                </a:lnTo>
                <a:lnTo>
                  <a:pt x="109822" y="8479325"/>
                </a:lnTo>
                <a:lnTo>
                  <a:pt x="140846" y="8513451"/>
                </a:lnTo>
                <a:lnTo>
                  <a:pt x="174973" y="8544473"/>
                </a:lnTo>
                <a:lnTo>
                  <a:pt x="211961" y="8572149"/>
                </a:lnTo>
                <a:lnTo>
                  <a:pt x="251566" y="8596234"/>
                </a:lnTo>
                <a:lnTo>
                  <a:pt x="293545" y="8616486"/>
                </a:lnTo>
                <a:lnTo>
                  <a:pt x="337654" y="8632661"/>
                </a:lnTo>
                <a:lnTo>
                  <a:pt x="383650" y="8644515"/>
                </a:lnTo>
                <a:lnTo>
                  <a:pt x="431290" y="8651806"/>
                </a:lnTo>
                <a:lnTo>
                  <a:pt x="480330" y="8654291"/>
                </a:lnTo>
                <a:lnTo>
                  <a:pt x="9239866" y="8654291"/>
                </a:lnTo>
                <a:lnTo>
                  <a:pt x="9239866" y="8618313"/>
                </a:lnTo>
                <a:lnTo>
                  <a:pt x="480330" y="8618313"/>
                </a:lnTo>
                <a:lnTo>
                  <a:pt x="431981" y="8615701"/>
                </a:lnTo>
                <a:lnTo>
                  <a:pt x="385124" y="8608047"/>
                </a:lnTo>
                <a:lnTo>
                  <a:pt x="340032" y="8595623"/>
                </a:lnTo>
                <a:lnTo>
                  <a:pt x="296977" y="8578704"/>
                </a:lnTo>
                <a:lnTo>
                  <a:pt x="256233" y="8557562"/>
                </a:lnTo>
                <a:lnTo>
                  <a:pt x="218074" y="8532471"/>
                </a:lnTo>
                <a:lnTo>
                  <a:pt x="182771" y="8503702"/>
                </a:lnTo>
                <a:lnTo>
                  <a:pt x="150600" y="8471531"/>
                </a:lnTo>
                <a:lnTo>
                  <a:pt x="121831" y="8436229"/>
                </a:lnTo>
                <a:lnTo>
                  <a:pt x="96739" y="8398071"/>
                </a:lnTo>
                <a:lnTo>
                  <a:pt x="75597" y="8357328"/>
                </a:lnTo>
                <a:lnTo>
                  <a:pt x="58678" y="8314275"/>
                </a:lnTo>
                <a:lnTo>
                  <a:pt x="46254" y="8269184"/>
                </a:lnTo>
                <a:lnTo>
                  <a:pt x="38600" y="8222328"/>
                </a:lnTo>
                <a:lnTo>
                  <a:pt x="35988" y="8173981"/>
                </a:lnTo>
                <a:lnTo>
                  <a:pt x="35988" y="480309"/>
                </a:lnTo>
                <a:lnTo>
                  <a:pt x="38600" y="431962"/>
                </a:lnTo>
                <a:lnTo>
                  <a:pt x="46254" y="385107"/>
                </a:lnTo>
                <a:lnTo>
                  <a:pt x="58678" y="340016"/>
                </a:lnTo>
                <a:lnTo>
                  <a:pt x="75597" y="296962"/>
                </a:lnTo>
                <a:lnTo>
                  <a:pt x="96739" y="256220"/>
                </a:lnTo>
                <a:lnTo>
                  <a:pt x="121831" y="218061"/>
                </a:lnTo>
                <a:lnTo>
                  <a:pt x="150600" y="182759"/>
                </a:lnTo>
                <a:lnTo>
                  <a:pt x="182771" y="150588"/>
                </a:lnTo>
                <a:lnTo>
                  <a:pt x="218074" y="121820"/>
                </a:lnTo>
                <a:lnTo>
                  <a:pt x="256233" y="96728"/>
                </a:lnTo>
                <a:lnTo>
                  <a:pt x="296977" y="75586"/>
                </a:lnTo>
                <a:lnTo>
                  <a:pt x="340032" y="58667"/>
                </a:lnTo>
                <a:lnTo>
                  <a:pt x="385124" y="46244"/>
                </a:lnTo>
                <a:lnTo>
                  <a:pt x="431981" y="38590"/>
                </a:lnTo>
                <a:lnTo>
                  <a:pt x="480330" y="35977"/>
                </a:lnTo>
                <a:lnTo>
                  <a:pt x="9239866" y="35977"/>
                </a:lnTo>
                <a:lnTo>
                  <a:pt x="9239866" y="0"/>
                </a:lnTo>
                <a:close/>
              </a:path>
            </a:pathLst>
          </a:custGeom>
          <a:solidFill>
            <a:srgbClr val="B8B8B8"/>
          </a:solidFill>
        </p:spPr>
        <p:txBody>
          <a:bodyPr wrap="square" lIns="0" tIns="0" rIns="0" bIns="0" rtlCol="0"/>
          <a:lstStyle/>
          <a:p>
            <a:endParaRPr sz="347"/>
          </a:p>
        </p:txBody>
      </p:sp>
      <p:sp>
        <p:nvSpPr>
          <p:cNvPr id="67" name="object 28">
            <a:extLst>
              <a:ext uri="{FF2B5EF4-FFF2-40B4-BE49-F238E27FC236}">
                <a16:creationId xmlns:a16="http://schemas.microsoft.com/office/drawing/2014/main" id="{E48E7A98-2A71-B047-B572-C1D740E42F67}"/>
              </a:ext>
            </a:extLst>
          </p:cNvPr>
          <p:cNvSpPr/>
          <p:nvPr/>
        </p:nvSpPr>
        <p:spPr>
          <a:xfrm>
            <a:off x="8185963" y="2160913"/>
            <a:ext cx="4023776" cy="3994183"/>
          </a:xfrm>
          <a:custGeom>
            <a:avLst/>
            <a:gdLst/>
            <a:ahLst/>
            <a:cxnLst/>
            <a:rect l="l" t="t" r="r" b="b"/>
            <a:pathLst>
              <a:path w="9238615" h="8651240">
                <a:moveTo>
                  <a:pt x="9238139" y="0"/>
                </a:moveTo>
                <a:lnTo>
                  <a:pt x="478603" y="0"/>
                </a:lnTo>
                <a:lnTo>
                  <a:pt x="429735" y="2475"/>
                </a:lnTo>
                <a:lnTo>
                  <a:pt x="382264" y="9740"/>
                </a:lnTo>
                <a:lnTo>
                  <a:pt x="336432" y="21552"/>
                </a:lnTo>
                <a:lnTo>
                  <a:pt x="292480" y="37669"/>
                </a:lnTo>
                <a:lnTo>
                  <a:pt x="250652" y="57848"/>
                </a:lnTo>
                <a:lnTo>
                  <a:pt x="211190" y="81847"/>
                </a:lnTo>
                <a:lnTo>
                  <a:pt x="174335" y="109424"/>
                </a:lnTo>
                <a:lnTo>
                  <a:pt x="140332" y="140336"/>
                </a:lnTo>
                <a:lnTo>
                  <a:pt x="109421" y="174340"/>
                </a:lnTo>
                <a:lnTo>
                  <a:pt x="81845" y="211194"/>
                </a:lnTo>
                <a:lnTo>
                  <a:pt x="57846" y="250657"/>
                </a:lnTo>
                <a:lnTo>
                  <a:pt x="37668" y="292485"/>
                </a:lnTo>
                <a:lnTo>
                  <a:pt x="21551" y="336436"/>
                </a:lnTo>
                <a:lnTo>
                  <a:pt x="9740" y="382267"/>
                </a:lnTo>
                <a:lnTo>
                  <a:pt x="2475" y="429737"/>
                </a:lnTo>
                <a:lnTo>
                  <a:pt x="0" y="478603"/>
                </a:lnTo>
                <a:lnTo>
                  <a:pt x="0" y="8172274"/>
                </a:lnTo>
                <a:lnTo>
                  <a:pt x="2475" y="8221138"/>
                </a:lnTo>
                <a:lnTo>
                  <a:pt x="9740" y="8268607"/>
                </a:lnTo>
                <a:lnTo>
                  <a:pt x="21551" y="8314437"/>
                </a:lnTo>
                <a:lnTo>
                  <a:pt x="37668" y="8358388"/>
                </a:lnTo>
                <a:lnTo>
                  <a:pt x="57846" y="8400215"/>
                </a:lnTo>
                <a:lnTo>
                  <a:pt x="81845" y="8439678"/>
                </a:lnTo>
                <a:lnTo>
                  <a:pt x="109421" y="8476533"/>
                </a:lnTo>
                <a:lnTo>
                  <a:pt x="140332" y="8510537"/>
                </a:lnTo>
                <a:lnTo>
                  <a:pt x="174335" y="8541450"/>
                </a:lnTo>
                <a:lnTo>
                  <a:pt x="211190" y="8569027"/>
                </a:lnTo>
                <a:lnTo>
                  <a:pt x="250652" y="8593027"/>
                </a:lnTo>
                <a:lnTo>
                  <a:pt x="292480" y="8613206"/>
                </a:lnTo>
                <a:lnTo>
                  <a:pt x="336432" y="8629324"/>
                </a:lnTo>
                <a:lnTo>
                  <a:pt x="382264" y="8641136"/>
                </a:lnTo>
                <a:lnTo>
                  <a:pt x="429735" y="8648402"/>
                </a:lnTo>
                <a:lnTo>
                  <a:pt x="478603" y="8650877"/>
                </a:lnTo>
                <a:lnTo>
                  <a:pt x="9238139" y="8650877"/>
                </a:lnTo>
                <a:lnTo>
                  <a:pt x="9238139" y="8618323"/>
                </a:lnTo>
                <a:lnTo>
                  <a:pt x="478603" y="8618323"/>
                </a:lnTo>
                <a:lnTo>
                  <a:pt x="430068" y="8615701"/>
                </a:lnTo>
                <a:lnTo>
                  <a:pt x="383030" y="8608017"/>
                </a:lnTo>
                <a:lnTo>
                  <a:pt x="337763" y="8595546"/>
                </a:lnTo>
                <a:lnTo>
                  <a:pt x="294543" y="8578561"/>
                </a:lnTo>
                <a:lnTo>
                  <a:pt x="253642" y="8557337"/>
                </a:lnTo>
                <a:lnTo>
                  <a:pt x="215335" y="8532148"/>
                </a:lnTo>
                <a:lnTo>
                  <a:pt x="179896" y="8503268"/>
                </a:lnTo>
                <a:lnTo>
                  <a:pt x="147599" y="8470972"/>
                </a:lnTo>
                <a:lnTo>
                  <a:pt x="118719" y="8435534"/>
                </a:lnTo>
                <a:lnTo>
                  <a:pt x="93530" y="8397228"/>
                </a:lnTo>
                <a:lnTo>
                  <a:pt x="72306" y="8356328"/>
                </a:lnTo>
                <a:lnTo>
                  <a:pt x="55321" y="8313108"/>
                </a:lnTo>
                <a:lnTo>
                  <a:pt x="42849" y="8267843"/>
                </a:lnTo>
                <a:lnTo>
                  <a:pt x="35165" y="8220807"/>
                </a:lnTo>
                <a:lnTo>
                  <a:pt x="32543" y="8172274"/>
                </a:lnTo>
                <a:lnTo>
                  <a:pt x="32543" y="478603"/>
                </a:lnTo>
                <a:lnTo>
                  <a:pt x="35165" y="430070"/>
                </a:lnTo>
                <a:lnTo>
                  <a:pt x="42849" y="383034"/>
                </a:lnTo>
                <a:lnTo>
                  <a:pt x="55321" y="337769"/>
                </a:lnTo>
                <a:lnTo>
                  <a:pt x="72306" y="294549"/>
                </a:lnTo>
                <a:lnTo>
                  <a:pt x="93530" y="253649"/>
                </a:lnTo>
                <a:lnTo>
                  <a:pt x="118719" y="215343"/>
                </a:lnTo>
                <a:lnTo>
                  <a:pt x="147599" y="179905"/>
                </a:lnTo>
                <a:lnTo>
                  <a:pt x="179896" y="147609"/>
                </a:lnTo>
                <a:lnTo>
                  <a:pt x="215335" y="118729"/>
                </a:lnTo>
                <a:lnTo>
                  <a:pt x="253642" y="93540"/>
                </a:lnTo>
                <a:lnTo>
                  <a:pt x="294543" y="72316"/>
                </a:lnTo>
                <a:lnTo>
                  <a:pt x="337763" y="55331"/>
                </a:lnTo>
                <a:lnTo>
                  <a:pt x="383030" y="42860"/>
                </a:lnTo>
                <a:lnTo>
                  <a:pt x="430068" y="35176"/>
                </a:lnTo>
                <a:lnTo>
                  <a:pt x="478603" y="32553"/>
                </a:lnTo>
                <a:lnTo>
                  <a:pt x="9238139" y="32553"/>
                </a:lnTo>
                <a:lnTo>
                  <a:pt x="9238139" y="0"/>
                </a:lnTo>
                <a:close/>
              </a:path>
            </a:pathLst>
          </a:custGeom>
          <a:solidFill>
            <a:srgbClr val="C6C6C6"/>
          </a:solidFill>
        </p:spPr>
        <p:txBody>
          <a:bodyPr wrap="square" lIns="0" tIns="0" rIns="0" bIns="0" rtlCol="0"/>
          <a:lstStyle/>
          <a:p>
            <a:endParaRPr sz="347"/>
          </a:p>
        </p:txBody>
      </p:sp>
      <p:sp>
        <p:nvSpPr>
          <p:cNvPr id="69" name="object 29">
            <a:extLst>
              <a:ext uri="{FF2B5EF4-FFF2-40B4-BE49-F238E27FC236}">
                <a16:creationId xmlns:a16="http://schemas.microsoft.com/office/drawing/2014/main" id="{A24AEDB8-3EAB-5E45-8791-3C7CF8B34010}"/>
              </a:ext>
            </a:extLst>
          </p:cNvPr>
          <p:cNvSpPr/>
          <p:nvPr/>
        </p:nvSpPr>
        <p:spPr>
          <a:xfrm>
            <a:off x="8186726" y="2161485"/>
            <a:ext cx="4022947" cy="3992423"/>
          </a:xfrm>
          <a:custGeom>
            <a:avLst/>
            <a:gdLst/>
            <a:ahLst/>
            <a:cxnLst/>
            <a:rect l="l" t="t" r="r" b="b"/>
            <a:pathLst>
              <a:path w="9236710" h="8647430">
                <a:moveTo>
                  <a:pt x="9236432" y="0"/>
                </a:moveTo>
                <a:lnTo>
                  <a:pt x="476896" y="0"/>
                </a:lnTo>
                <a:lnTo>
                  <a:pt x="428205" y="2466"/>
                </a:lnTo>
                <a:lnTo>
                  <a:pt x="380904" y="9705"/>
                </a:lnTo>
                <a:lnTo>
                  <a:pt x="335236" y="21475"/>
                </a:lnTo>
                <a:lnTo>
                  <a:pt x="291442" y="37533"/>
                </a:lnTo>
                <a:lnTo>
                  <a:pt x="249764" y="57640"/>
                </a:lnTo>
                <a:lnTo>
                  <a:pt x="210442" y="81552"/>
                </a:lnTo>
                <a:lnTo>
                  <a:pt x="173719" y="109029"/>
                </a:lnTo>
                <a:lnTo>
                  <a:pt x="139836" y="139829"/>
                </a:lnTo>
                <a:lnTo>
                  <a:pt x="109034" y="173711"/>
                </a:lnTo>
                <a:lnTo>
                  <a:pt x="81556" y="210432"/>
                </a:lnTo>
                <a:lnTo>
                  <a:pt x="57642" y="249752"/>
                </a:lnTo>
                <a:lnTo>
                  <a:pt x="37535" y="291429"/>
                </a:lnTo>
                <a:lnTo>
                  <a:pt x="21476" y="335221"/>
                </a:lnTo>
                <a:lnTo>
                  <a:pt x="9698" y="380937"/>
                </a:lnTo>
                <a:lnTo>
                  <a:pt x="2466" y="428186"/>
                </a:lnTo>
                <a:lnTo>
                  <a:pt x="0" y="476875"/>
                </a:lnTo>
                <a:lnTo>
                  <a:pt x="0" y="8170547"/>
                </a:lnTo>
                <a:lnTo>
                  <a:pt x="2471" y="8219266"/>
                </a:lnTo>
                <a:lnTo>
                  <a:pt x="9705" y="8266535"/>
                </a:lnTo>
                <a:lnTo>
                  <a:pt x="21476" y="8312201"/>
                </a:lnTo>
                <a:lnTo>
                  <a:pt x="37535" y="8355994"/>
                </a:lnTo>
                <a:lnTo>
                  <a:pt x="57642" y="8397672"/>
                </a:lnTo>
                <a:lnTo>
                  <a:pt x="81556" y="8436993"/>
                </a:lnTo>
                <a:lnTo>
                  <a:pt x="109034" y="8473715"/>
                </a:lnTo>
                <a:lnTo>
                  <a:pt x="139836" y="8507598"/>
                </a:lnTo>
                <a:lnTo>
                  <a:pt x="173719" y="8538399"/>
                </a:lnTo>
                <a:lnTo>
                  <a:pt x="210442" y="8565877"/>
                </a:lnTo>
                <a:lnTo>
                  <a:pt x="249764" y="8589790"/>
                </a:lnTo>
                <a:lnTo>
                  <a:pt x="291442" y="8609897"/>
                </a:lnTo>
                <a:lnTo>
                  <a:pt x="335236" y="8625957"/>
                </a:lnTo>
                <a:lnTo>
                  <a:pt x="380904" y="8637727"/>
                </a:lnTo>
                <a:lnTo>
                  <a:pt x="428205" y="8644966"/>
                </a:lnTo>
                <a:lnTo>
                  <a:pt x="476896" y="8647433"/>
                </a:lnTo>
                <a:lnTo>
                  <a:pt x="9236432" y="8647433"/>
                </a:lnTo>
                <a:lnTo>
                  <a:pt x="9236432" y="8618313"/>
                </a:lnTo>
                <a:lnTo>
                  <a:pt x="476896" y="8618313"/>
                </a:lnTo>
                <a:lnTo>
                  <a:pt x="428173" y="8615681"/>
                </a:lnTo>
                <a:lnTo>
                  <a:pt x="380954" y="8607967"/>
                </a:lnTo>
                <a:lnTo>
                  <a:pt x="335513" y="8595447"/>
                </a:lnTo>
                <a:lnTo>
                  <a:pt x="292127" y="8578396"/>
                </a:lnTo>
                <a:lnTo>
                  <a:pt x="251069" y="8557091"/>
                </a:lnTo>
                <a:lnTo>
                  <a:pt x="212615" y="8531804"/>
                </a:lnTo>
                <a:lnTo>
                  <a:pt x="177041" y="8502813"/>
                </a:lnTo>
                <a:lnTo>
                  <a:pt x="144622" y="8470393"/>
                </a:lnTo>
                <a:lnTo>
                  <a:pt x="115632" y="8434818"/>
                </a:lnTo>
                <a:lnTo>
                  <a:pt x="90347" y="8396364"/>
                </a:lnTo>
                <a:lnTo>
                  <a:pt x="69043" y="8355307"/>
                </a:lnTo>
                <a:lnTo>
                  <a:pt x="51993" y="8311921"/>
                </a:lnTo>
                <a:lnTo>
                  <a:pt x="39475" y="8266482"/>
                </a:lnTo>
                <a:lnTo>
                  <a:pt x="31760" y="8219236"/>
                </a:lnTo>
                <a:lnTo>
                  <a:pt x="29130" y="8170547"/>
                </a:lnTo>
                <a:lnTo>
                  <a:pt x="29130" y="476875"/>
                </a:lnTo>
                <a:lnTo>
                  <a:pt x="31762" y="428154"/>
                </a:lnTo>
                <a:lnTo>
                  <a:pt x="39488" y="380887"/>
                </a:lnTo>
                <a:lnTo>
                  <a:pt x="51993" y="335497"/>
                </a:lnTo>
                <a:lnTo>
                  <a:pt x="69043" y="292112"/>
                </a:lnTo>
                <a:lnTo>
                  <a:pt x="90347" y="251055"/>
                </a:lnTo>
                <a:lnTo>
                  <a:pt x="115632" y="212603"/>
                </a:lnTo>
                <a:lnTo>
                  <a:pt x="144622" y="177029"/>
                </a:lnTo>
                <a:lnTo>
                  <a:pt x="177041" y="144610"/>
                </a:lnTo>
                <a:lnTo>
                  <a:pt x="212615" y="115621"/>
                </a:lnTo>
                <a:lnTo>
                  <a:pt x="251069" y="90336"/>
                </a:lnTo>
                <a:lnTo>
                  <a:pt x="292127" y="69032"/>
                </a:lnTo>
                <a:lnTo>
                  <a:pt x="335513" y="51983"/>
                </a:lnTo>
                <a:lnTo>
                  <a:pt x="380954" y="39464"/>
                </a:lnTo>
                <a:lnTo>
                  <a:pt x="428173" y="31751"/>
                </a:lnTo>
                <a:lnTo>
                  <a:pt x="476896" y="29119"/>
                </a:lnTo>
                <a:lnTo>
                  <a:pt x="9236432" y="29119"/>
                </a:lnTo>
                <a:lnTo>
                  <a:pt x="9236432" y="0"/>
                </a:lnTo>
                <a:close/>
              </a:path>
            </a:pathLst>
          </a:custGeom>
          <a:solidFill>
            <a:srgbClr val="D4D4D4"/>
          </a:solidFill>
        </p:spPr>
        <p:txBody>
          <a:bodyPr wrap="square" lIns="0" tIns="0" rIns="0" bIns="0" rtlCol="0"/>
          <a:lstStyle/>
          <a:p>
            <a:endParaRPr sz="347"/>
          </a:p>
        </p:txBody>
      </p:sp>
      <p:sp>
        <p:nvSpPr>
          <p:cNvPr id="70" name="object 30">
            <a:extLst>
              <a:ext uri="{FF2B5EF4-FFF2-40B4-BE49-F238E27FC236}">
                <a16:creationId xmlns:a16="http://schemas.microsoft.com/office/drawing/2014/main" id="{6AD01F84-BB3C-B546-AD02-D56DEDB0A59C}"/>
              </a:ext>
            </a:extLst>
          </p:cNvPr>
          <p:cNvSpPr/>
          <p:nvPr/>
        </p:nvSpPr>
        <p:spPr>
          <a:xfrm>
            <a:off x="8187494" y="2162049"/>
            <a:ext cx="4022117" cy="3990958"/>
          </a:xfrm>
          <a:custGeom>
            <a:avLst/>
            <a:gdLst/>
            <a:ahLst/>
            <a:cxnLst/>
            <a:rect l="l" t="t" r="r" b="b"/>
            <a:pathLst>
              <a:path w="9234805" h="8644255">
                <a:moveTo>
                  <a:pt x="9234715" y="0"/>
                </a:moveTo>
                <a:lnTo>
                  <a:pt x="475179" y="0"/>
                </a:lnTo>
                <a:lnTo>
                  <a:pt x="426662" y="2457"/>
                </a:lnTo>
                <a:lnTo>
                  <a:pt x="379532" y="9670"/>
                </a:lnTo>
                <a:lnTo>
                  <a:pt x="334028" y="21398"/>
                </a:lnTo>
                <a:lnTo>
                  <a:pt x="290391" y="37399"/>
                </a:lnTo>
                <a:lnTo>
                  <a:pt x="248862" y="57434"/>
                </a:lnTo>
                <a:lnTo>
                  <a:pt x="209682" y="81261"/>
                </a:lnTo>
                <a:lnTo>
                  <a:pt x="173091" y="108640"/>
                </a:lnTo>
                <a:lnTo>
                  <a:pt x="139330" y="139330"/>
                </a:lnTo>
                <a:lnTo>
                  <a:pt x="108640" y="173091"/>
                </a:lnTo>
                <a:lnTo>
                  <a:pt x="81261" y="209682"/>
                </a:lnTo>
                <a:lnTo>
                  <a:pt x="57434" y="248862"/>
                </a:lnTo>
                <a:lnTo>
                  <a:pt x="37399" y="290391"/>
                </a:lnTo>
                <a:lnTo>
                  <a:pt x="21398" y="334028"/>
                </a:lnTo>
                <a:lnTo>
                  <a:pt x="9670" y="379532"/>
                </a:lnTo>
                <a:lnTo>
                  <a:pt x="2457" y="426662"/>
                </a:lnTo>
                <a:lnTo>
                  <a:pt x="0" y="475179"/>
                </a:lnTo>
                <a:lnTo>
                  <a:pt x="0" y="8168840"/>
                </a:lnTo>
                <a:lnTo>
                  <a:pt x="2457" y="8217355"/>
                </a:lnTo>
                <a:lnTo>
                  <a:pt x="9670" y="8264484"/>
                </a:lnTo>
                <a:lnTo>
                  <a:pt x="21398" y="8309987"/>
                </a:lnTo>
                <a:lnTo>
                  <a:pt x="37399" y="8353623"/>
                </a:lnTo>
                <a:lnTo>
                  <a:pt x="57434" y="8395152"/>
                </a:lnTo>
                <a:lnTo>
                  <a:pt x="81261" y="8434332"/>
                </a:lnTo>
                <a:lnTo>
                  <a:pt x="108640" y="8470923"/>
                </a:lnTo>
                <a:lnTo>
                  <a:pt x="139330" y="8504684"/>
                </a:lnTo>
                <a:lnTo>
                  <a:pt x="173091" y="8535375"/>
                </a:lnTo>
                <a:lnTo>
                  <a:pt x="209682" y="8562755"/>
                </a:lnTo>
                <a:lnTo>
                  <a:pt x="248862" y="8586583"/>
                </a:lnTo>
                <a:lnTo>
                  <a:pt x="290391" y="8606618"/>
                </a:lnTo>
                <a:lnTo>
                  <a:pt x="334028" y="8622620"/>
                </a:lnTo>
                <a:lnTo>
                  <a:pt x="379532" y="8634348"/>
                </a:lnTo>
                <a:lnTo>
                  <a:pt x="426662" y="8641561"/>
                </a:lnTo>
                <a:lnTo>
                  <a:pt x="475179" y="8644019"/>
                </a:lnTo>
                <a:lnTo>
                  <a:pt x="9234715" y="8644019"/>
                </a:lnTo>
                <a:lnTo>
                  <a:pt x="9234715" y="8618313"/>
                </a:lnTo>
                <a:lnTo>
                  <a:pt x="475179" y="8618313"/>
                </a:lnTo>
                <a:lnTo>
                  <a:pt x="426272" y="8615671"/>
                </a:lnTo>
                <a:lnTo>
                  <a:pt x="378873" y="8607928"/>
                </a:lnTo>
                <a:lnTo>
                  <a:pt x="333260" y="8595361"/>
                </a:lnTo>
                <a:lnTo>
                  <a:pt x="289707" y="8578246"/>
                </a:lnTo>
                <a:lnTo>
                  <a:pt x="248492" y="8556860"/>
                </a:lnTo>
                <a:lnTo>
                  <a:pt x="209891" y="8531478"/>
                </a:lnTo>
                <a:lnTo>
                  <a:pt x="174180" y="8502377"/>
                </a:lnTo>
                <a:lnTo>
                  <a:pt x="141635" y="8469834"/>
                </a:lnTo>
                <a:lnTo>
                  <a:pt x="112534" y="8434124"/>
                </a:lnTo>
                <a:lnTo>
                  <a:pt x="87151" y="8395524"/>
                </a:lnTo>
                <a:lnTo>
                  <a:pt x="65764" y="8354310"/>
                </a:lnTo>
                <a:lnTo>
                  <a:pt x="48648" y="8310758"/>
                </a:lnTo>
                <a:lnTo>
                  <a:pt x="36081" y="8265145"/>
                </a:lnTo>
                <a:lnTo>
                  <a:pt x="28338" y="8217747"/>
                </a:lnTo>
                <a:lnTo>
                  <a:pt x="25695" y="8168840"/>
                </a:lnTo>
                <a:lnTo>
                  <a:pt x="25695" y="475179"/>
                </a:lnTo>
                <a:lnTo>
                  <a:pt x="28338" y="426272"/>
                </a:lnTo>
                <a:lnTo>
                  <a:pt x="36081" y="378873"/>
                </a:lnTo>
                <a:lnTo>
                  <a:pt x="48648" y="333260"/>
                </a:lnTo>
                <a:lnTo>
                  <a:pt x="65764" y="289707"/>
                </a:lnTo>
                <a:lnTo>
                  <a:pt x="87151" y="248492"/>
                </a:lnTo>
                <a:lnTo>
                  <a:pt x="112534" y="209891"/>
                </a:lnTo>
                <a:lnTo>
                  <a:pt x="141635" y="174180"/>
                </a:lnTo>
                <a:lnTo>
                  <a:pt x="174180" y="141635"/>
                </a:lnTo>
                <a:lnTo>
                  <a:pt x="209891" y="112534"/>
                </a:lnTo>
                <a:lnTo>
                  <a:pt x="248492" y="87151"/>
                </a:lnTo>
                <a:lnTo>
                  <a:pt x="289707" y="65764"/>
                </a:lnTo>
                <a:lnTo>
                  <a:pt x="333260" y="48648"/>
                </a:lnTo>
                <a:lnTo>
                  <a:pt x="378873" y="36081"/>
                </a:lnTo>
                <a:lnTo>
                  <a:pt x="426272" y="28338"/>
                </a:lnTo>
                <a:lnTo>
                  <a:pt x="475179" y="25695"/>
                </a:lnTo>
                <a:lnTo>
                  <a:pt x="9234715" y="25695"/>
                </a:lnTo>
                <a:lnTo>
                  <a:pt x="9234715" y="0"/>
                </a:lnTo>
                <a:close/>
              </a:path>
            </a:pathLst>
          </a:custGeom>
          <a:solidFill>
            <a:srgbClr val="E2E2E2"/>
          </a:solidFill>
        </p:spPr>
        <p:txBody>
          <a:bodyPr wrap="square" lIns="0" tIns="0" rIns="0" bIns="0" rtlCol="0"/>
          <a:lstStyle/>
          <a:p>
            <a:endParaRPr sz="347"/>
          </a:p>
        </p:txBody>
      </p:sp>
      <p:sp>
        <p:nvSpPr>
          <p:cNvPr id="71" name="object 31">
            <a:extLst>
              <a:ext uri="{FF2B5EF4-FFF2-40B4-BE49-F238E27FC236}">
                <a16:creationId xmlns:a16="http://schemas.microsoft.com/office/drawing/2014/main" id="{2D34C778-A27B-8A49-A7D2-038A9234DB2E}"/>
              </a:ext>
            </a:extLst>
          </p:cNvPr>
          <p:cNvSpPr/>
          <p:nvPr/>
        </p:nvSpPr>
        <p:spPr>
          <a:xfrm>
            <a:off x="8188196" y="2162617"/>
            <a:ext cx="4021564" cy="3989491"/>
          </a:xfrm>
          <a:custGeom>
            <a:avLst/>
            <a:gdLst/>
            <a:ahLst/>
            <a:cxnLst/>
            <a:rect l="l" t="t" r="r" b="b"/>
            <a:pathLst>
              <a:path w="9233535" h="8641080">
                <a:moveTo>
                  <a:pt x="9232998" y="0"/>
                </a:moveTo>
                <a:lnTo>
                  <a:pt x="473462" y="0"/>
                </a:lnTo>
                <a:lnTo>
                  <a:pt x="425121" y="2448"/>
                </a:lnTo>
                <a:lnTo>
                  <a:pt x="378162" y="9636"/>
                </a:lnTo>
                <a:lnTo>
                  <a:pt x="332823" y="21321"/>
                </a:lnTo>
                <a:lnTo>
                  <a:pt x="289344" y="37265"/>
                </a:lnTo>
                <a:lnTo>
                  <a:pt x="247965" y="57227"/>
                </a:lnTo>
                <a:lnTo>
                  <a:pt x="208927" y="80969"/>
                </a:lnTo>
                <a:lnTo>
                  <a:pt x="172468" y="108249"/>
                </a:lnTo>
                <a:lnTo>
                  <a:pt x="138829" y="138829"/>
                </a:lnTo>
                <a:lnTo>
                  <a:pt x="108249" y="172468"/>
                </a:lnTo>
                <a:lnTo>
                  <a:pt x="80969" y="208927"/>
                </a:lnTo>
                <a:lnTo>
                  <a:pt x="57227" y="247965"/>
                </a:lnTo>
                <a:lnTo>
                  <a:pt x="37265" y="289344"/>
                </a:lnTo>
                <a:lnTo>
                  <a:pt x="21321" y="332823"/>
                </a:lnTo>
                <a:lnTo>
                  <a:pt x="9636" y="378162"/>
                </a:lnTo>
                <a:lnTo>
                  <a:pt x="2448" y="425121"/>
                </a:lnTo>
                <a:lnTo>
                  <a:pt x="0" y="473462"/>
                </a:lnTo>
                <a:lnTo>
                  <a:pt x="0" y="8167123"/>
                </a:lnTo>
                <a:lnTo>
                  <a:pt x="2448" y="8215463"/>
                </a:lnTo>
                <a:lnTo>
                  <a:pt x="9636" y="8262422"/>
                </a:lnTo>
                <a:lnTo>
                  <a:pt x="21321" y="8307761"/>
                </a:lnTo>
                <a:lnTo>
                  <a:pt x="37265" y="8351240"/>
                </a:lnTo>
                <a:lnTo>
                  <a:pt x="57227" y="8392619"/>
                </a:lnTo>
                <a:lnTo>
                  <a:pt x="80969" y="8431657"/>
                </a:lnTo>
                <a:lnTo>
                  <a:pt x="108249" y="8468116"/>
                </a:lnTo>
                <a:lnTo>
                  <a:pt x="138829" y="8501755"/>
                </a:lnTo>
                <a:lnTo>
                  <a:pt x="172468" y="8532335"/>
                </a:lnTo>
                <a:lnTo>
                  <a:pt x="208927" y="8559615"/>
                </a:lnTo>
                <a:lnTo>
                  <a:pt x="247965" y="8583357"/>
                </a:lnTo>
                <a:lnTo>
                  <a:pt x="289344" y="8603319"/>
                </a:lnTo>
                <a:lnTo>
                  <a:pt x="332823" y="8619263"/>
                </a:lnTo>
                <a:lnTo>
                  <a:pt x="378162" y="8630948"/>
                </a:lnTo>
                <a:lnTo>
                  <a:pt x="425121" y="8638136"/>
                </a:lnTo>
                <a:lnTo>
                  <a:pt x="473462" y="8640585"/>
                </a:lnTo>
                <a:lnTo>
                  <a:pt x="9232998" y="8640585"/>
                </a:lnTo>
                <a:lnTo>
                  <a:pt x="9232998" y="8618313"/>
                </a:lnTo>
                <a:lnTo>
                  <a:pt x="473462" y="8618313"/>
                </a:lnTo>
                <a:lnTo>
                  <a:pt x="424367" y="8615661"/>
                </a:lnTo>
                <a:lnTo>
                  <a:pt x="376787" y="8607888"/>
                </a:lnTo>
                <a:lnTo>
                  <a:pt x="330999" y="8595273"/>
                </a:lnTo>
                <a:lnTo>
                  <a:pt x="287281" y="8578092"/>
                </a:lnTo>
                <a:lnTo>
                  <a:pt x="245909" y="8556624"/>
                </a:lnTo>
                <a:lnTo>
                  <a:pt x="207161" y="8531145"/>
                </a:lnTo>
                <a:lnTo>
                  <a:pt x="171315" y="8501933"/>
                </a:lnTo>
                <a:lnTo>
                  <a:pt x="138648" y="8469265"/>
                </a:lnTo>
                <a:lnTo>
                  <a:pt x="109436" y="8433418"/>
                </a:lnTo>
                <a:lnTo>
                  <a:pt x="83958" y="8394670"/>
                </a:lnTo>
                <a:lnTo>
                  <a:pt x="62490" y="8353299"/>
                </a:lnTo>
                <a:lnTo>
                  <a:pt x="45310" y="8309581"/>
                </a:lnTo>
                <a:lnTo>
                  <a:pt x="32696" y="8263794"/>
                </a:lnTo>
                <a:lnTo>
                  <a:pt x="24923" y="8216215"/>
                </a:lnTo>
                <a:lnTo>
                  <a:pt x="22271" y="8167123"/>
                </a:lnTo>
                <a:lnTo>
                  <a:pt x="22271" y="473462"/>
                </a:lnTo>
                <a:lnTo>
                  <a:pt x="24923" y="424369"/>
                </a:lnTo>
                <a:lnTo>
                  <a:pt x="32696" y="376790"/>
                </a:lnTo>
                <a:lnTo>
                  <a:pt x="45310" y="331003"/>
                </a:lnTo>
                <a:lnTo>
                  <a:pt x="62490" y="287285"/>
                </a:lnTo>
                <a:lnTo>
                  <a:pt x="83958" y="245914"/>
                </a:lnTo>
                <a:lnTo>
                  <a:pt x="109436" y="207166"/>
                </a:lnTo>
                <a:lnTo>
                  <a:pt x="138648" y="171319"/>
                </a:lnTo>
                <a:lnTo>
                  <a:pt x="171315" y="138651"/>
                </a:lnTo>
                <a:lnTo>
                  <a:pt x="207161" y="109439"/>
                </a:lnTo>
                <a:lnTo>
                  <a:pt x="245909" y="83960"/>
                </a:lnTo>
                <a:lnTo>
                  <a:pt x="287281" y="62492"/>
                </a:lnTo>
                <a:lnTo>
                  <a:pt x="330999" y="45311"/>
                </a:lnTo>
                <a:lnTo>
                  <a:pt x="376787" y="32696"/>
                </a:lnTo>
                <a:lnTo>
                  <a:pt x="424367" y="24924"/>
                </a:lnTo>
                <a:lnTo>
                  <a:pt x="473462" y="22271"/>
                </a:lnTo>
                <a:lnTo>
                  <a:pt x="9232998" y="22271"/>
                </a:lnTo>
                <a:lnTo>
                  <a:pt x="9232998" y="0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 sz="347"/>
          </a:p>
        </p:txBody>
      </p:sp>
      <p:sp>
        <p:nvSpPr>
          <p:cNvPr id="72" name="object 32">
            <a:extLst>
              <a:ext uri="{FF2B5EF4-FFF2-40B4-BE49-F238E27FC236}">
                <a16:creationId xmlns:a16="http://schemas.microsoft.com/office/drawing/2014/main" id="{D84B1B43-B486-0641-BA77-65FD346A8026}"/>
              </a:ext>
            </a:extLst>
          </p:cNvPr>
          <p:cNvSpPr/>
          <p:nvPr/>
        </p:nvSpPr>
        <p:spPr>
          <a:xfrm>
            <a:off x="8188959" y="2163181"/>
            <a:ext cx="4020735" cy="3987733"/>
          </a:xfrm>
          <a:custGeom>
            <a:avLst/>
            <a:gdLst/>
            <a:ahLst/>
            <a:cxnLst/>
            <a:rect l="l" t="t" r="r" b="b"/>
            <a:pathLst>
              <a:path w="9231630" h="8637270">
                <a:moveTo>
                  <a:pt x="9231291" y="0"/>
                </a:moveTo>
                <a:lnTo>
                  <a:pt x="471755" y="0"/>
                </a:lnTo>
                <a:lnTo>
                  <a:pt x="423589" y="2440"/>
                </a:lnTo>
                <a:lnTo>
                  <a:pt x="376799" y="9601"/>
                </a:lnTo>
                <a:lnTo>
                  <a:pt x="331623" y="21244"/>
                </a:lnTo>
                <a:lnTo>
                  <a:pt x="288301" y="37131"/>
                </a:lnTo>
                <a:lnTo>
                  <a:pt x="247072" y="57021"/>
                </a:lnTo>
                <a:lnTo>
                  <a:pt x="208174" y="80677"/>
                </a:lnTo>
                <a:lnTo>
                  <a:pt x="171847" y="107860"/>
                </a:lnTo>
                <a:lnTo>
                  <a:pt x="138329" y="138329"/>
                </a:lnTo>
                <a:lnTo>
                  <a:pt x="107860" y="171847"/>
                </a:lnTo>
                <a:lnTo>
                  <a:pt x="80677" y="208174"/>
                </a:lnTo>
                <a:lnTo>
                  <a:pt x="57021" y="247072"/>
                </a:lnTo>
                <a:lnTo>
                  <a:pt x="37131" y="288301"/>
                </a:lnTo>
                <a:lnTo>
                  <a:pt x="21244" y="331623"/>
                </a:lnTo>
                <a:lnTo>
                  <a:pt x="9601" y="376799"/>
                </a:lnTo>
                <a:lnTo>
                  <a:pt x="2440" y="423589"/>
                </a:lnTo>
                <a:lnTo>
                  <a:pt x="0" y="471755"/>
                </a:lnTo>
                <a:lnTo>
                  <a:pt x="0" y="8165416"/>
                </a:lnTo>
                <a:lnTo>
                  <a:pt x="2440" y="8213580"/>
                </a:lnTo>
                <a:lnTo>
                  <a:pt x="9601" y="8260369"/>
                </a:lnTo>
                <a:lnTo>
                  <a:pt x="21244" y="8305543"/>
                </a:lnTo>
                <a:lnTo>
                  <a:pt x="37131" y="8348865"/>
                </a:lnTo>
                <a:lnTo>
                  <a:pt x="57021" y="8390094"/>
                </a:lnTo>
                <a:lnTo>
                  <a:pt x="80677" y="8428992"/>
                </a:lnTo>
                <a:lnTo>
                  <a:pt x="107860" y="8465319"/>
                </a:lnTo>
                <a:lnTo>
                  <a:pt x="138329" y="8498838"/>
                </a:lnTo>
                <a:lnTo>
                  <a:pt x="171847" y="8529308"/>
                </a:lnTo>
                <a:lnTo>
                  <a:pt x="208174" y="8556490"/>
                </a:lnTo>
                <a:lnTo>
                  <a:pt x="247072" y="8580147"/>
                </a:lnTo>
                <a:lnTo>
                  <a:pt x="288301" y="8600038"/>
                </a:lnTo>
                <a:lnTo>
                  <a:pt x="331623" y="8615925"/>
                </a:lnTo>
                <a:lnTo>
                  <a:pt x="376799" y="8627569"/>
                </a:lnTo>
                <a:lnTo>
                  <a:pt x="423589" y="8634731"/>
                </a:lnTo>
                <a:lnTo>
                  <a:pt x="471755" y="8637171"/>
                </a:lnTo>
                <a:lnTo>
                  <a:pt x="9231291" y="8637171"/>
                </a:lnTo>
                <a:lnTo>
                  <a:pt x="9231291" y="8618313"/>
                </a:lnTo>
                <a:lnTo>
                  <a:pt x="471755" y="8618313"/>
                </a:lnTo>
                <a:lnTo>
                  <a:pt x="422474" y="8615651"/>
                </a:lnTo>
                <a:lnTo>
                  <a:pt x="374713" y="8607849"/>
                </a:lnTo>
                <a:lnTo>
                  <a:pt x="328752" y="8595186"/>
                </a:lnTo>
                <a:lnTo>
                  <a:pt x="284867" y="8577940"/>
                </a:lnTo>
                <a:lnTo>
                  <a:pt x="243338" y="8556391"/>
                </a:lnTo>
                <a:lnTo>
                  <a:pt x="204443" y="8530816"/>
                </a:lnTo>
                <a:lnTo>
                  <a:pt x="168460" y="8501493"/>
                </a:lnTo>
                <a:lnTo>
                  <a:pt x="135668" y="8468701"/>
                </a:lnTo>
                <a:lnTo>
                  <a:pt x="106345" y="8432719"/>
                </a:lnTo>
                <a:lnTo>
                  <a:pt x="80770" y="8393825"/>
                </a:lnTo>
                <a:lnTo>
                  <a:pt x="59220" y="8352297"/>
                </a:lnTo>
                <a:lnTo>
                  <a:pt x="41974" y="8308414"/>
                </a:lnTo>
                <a:lnTo>
                  <a:pt x="29311" y="8262453"/>
                </a:lnTo>
                <a:lnTo>
                  <a:pt x="21510" y="8214695"/>
                </a:lnTo>
                <a:lnTo>
                  <a:pt x="18847" y="8165416"/>
                </a:lnTo>
                <a:lnTo>
                  <a:pt x="18847" y="471755"/>
                </a:lnTo>
                <a:lnTo>
                  <a:pt x="21510" y="422474"/>
                </a:lnTo>
                <a:lnTo>
                  <a:pt x="29311" y="374713"/>
                </a:lnTo>
                <a:lnTo>
                  <a:pt x="41974" y="328752"/>
                </a:lnTo>
                <a:lnTo>
                  <a:pt x="59220" y="284867"/>
                </a:lnTo>
                <a:lnTo>
                  <a:pt x="80770" y="243338"/>
                </a:lnTo>
                <a:lnTo>
                  <a:pt x="106345" y="204443"/>
                </a:lnTo>
                <a:lnTo>
                  <a:pt x="135668" y="168460"/>
                </a:lnTo>
                <a:lnTo>
                  <a:pt x="168460" y="135668"/>
                </a:lnTo>
                <a:lnTo>
                  <a:pt x="204443" y="106345"/>
                </a:lnTo>
                <a:lnTo>
                  <a:pt x="243338" y="80770"/>
                </a:lnTo>
                <a:lnTo>
                  <a:pt x="284867" y="59220"/>
                </a:lnTo>
                <a:lnTo>
                  <a:pt x="328752" y="41974"/>
                </a:lnTo>
                <a:lnTo>
                  <a:pt x="374713" y="29311"/>
                </a:lnTo>
                <a:lnTo>
                  <a:pt x="422474" y="21510"/>
                </a:lnTo>
                <a:lnTo>
                  <a:pt x="471755" y="18847"/>
                </a:lnTo>
                <a:lnTo>
                  <a:pt x="9231291" y="18847"/>
                </a:lnTo>
                <a:lnTo>
                  <a:pt x="923129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347"/>
          </a:p>
        </p:txBody>
      </p:sp>
      <p:sp>
        <p:nvSpPr>
          <p:cNvPr id="73" name="object 33">
            <a:extLst>
              <a:ext uri="{FF2B5EF4-FFF2-40B4-BE49-F238E27FC236}">
                <a16:creationId xmlns:a16="http://schemas.microsoft.com/office/drawing/2014/main" id="{3B22A522-A90B-F14E-9BF8-98C90CCA4E7E}"/>
              </a:ext>
            </a:extLst>
          </p:cNvPr>
          <p:cNvSpPr/>
          <p:nvPr/>
        </p:nvSpPr>
        <p:spPr>
          <a:xfrm>
            <a:off x="8193075" y="2166304"/>
            <a:ext cx="4016586" cy="3979230"/>
          </a:xfrm>
          <a:custGeom>
            <a:avLst/>
            <a:gdLst/>
            <a:ahLst/>
            <a:cxnLst/>
            <a:rect l="l" t="t" r="r" b="b"/>
            <a:pathLst>
              <a:path w="9222105" h="8618855">
                <a:moveTo>
                  <a:pt x="9221864" y="0"/>
                </a:moveTo>
                <a:lnTo>
                  <a:pt x="462321" y="0"/>
                </a:lnTo>
                <a:lnTo>
                  <a:pt x="415049" y="2386"/>
                </a:lnTo>
                <a:lnTo>
                  <a:pt x="369144" y="9392"/>
                </a:lnTo>
                <a:lnTo>
                  <a:pt x="324837" y="20784"/>
                </a:lnTo>
                <a:lnTo>
                  <a:pt x="282360" y="36330"/>
                </a:lnTo>
                <a:lnTo>
                  <a:pt x="241946" y="55797"/>
                </a:lnTo>
                <a:lnTo>
                  <a:pt x="203828" y="78954"/>
                </a:lnTo>
                <a:lnTo>
                  <a:pt x="168237" y="105568"/>
                </a:lnTo>
                <a:lnTo>
                  <a:pt x="135406" y="135406"/>
                </a:lnTo>
                <a:lnTo>
                  <a:pt x="105568" y="168237"/>
                </a:lnTo>
                <a:lnTo>
                  <a:pt x="78954" y="203828"/>
                </a:lnTo>
                <a:lnTo>
                  <a:pt x="55797" y="241946"/>
                </a:lnTo>
                <a:lnTo>
                  <a:pt x="36330" y="282360"/>
                </a:lnTo>
                <a:lnTo>
                  <a:pt x="20784" y="324837"/>
                </a:lnTo>
                <a:lnTo>
                  <a:pt x="9392" y="369144"/>
                </a:lnTo>
                <a:lnTo>
                  <a:pt x="2386" y="415049"/>
                </a:lnTo>
                <a:lnTo>
                  <a:pt x="0" y="462321"/>
                </a:lnTo>
                <a:lnTo>
                  <a:pt x="0" y="8155992"/>
                </a:lnTo>
                <a:lnTo>
                  <a:pt x="2386" y="8203260"/>
                </a:lnTo>
                <a:lnTo>
                  <a:pt x="9392" y="8249163"/>
                </a:lnTo>
                <a:lnTo>
                  <a:pt x="20784" y="8293468"/>
                </a:lnTo>
                <a:lnTo>
                  <a:pt x="36330" y="8335944"/>
                </a:lnTo>
                <a:lnTo>
                  <a:pt x="55797" y="8376357"/>
                </a:lnTo>
                <a:lnTo>
                  <a:pt x="78954" y="8414475"/>
                </a:lnTo>
                <a:lnTo>
                  <a:pt x="105568" y="8450067"/>
                </a:lnTo>
                <a:lnTo>
                  <a:pt x="135406" y="8482898"/>
                </a:lnTo>
                <a:lnTo>
                  <a:pt x="168237" y="8512738"/>
                </a:lnTo>
                <a:lnTo>
                  <a:pt x="203828" y="8539353"/>
                </a:lnTo>
                <a:lnTo>
                  <a:pt x="241946" y="8562511"/>
                </a:lnTo>
                <a:lnTo>
                  <a:pt x="282360" y="8581980"/>
                </a:lnTo>
                <a:lnTo>
                  <a:pt x="324837" y="8597527"/>
                </a:lnTo>
                <a:lnTo>
                  <a:pt x="369144" y="8608920"/>
                </a:lnTo>
                <a:lnTo>
                  <a:pt x="415049" y="8615926"/>
                </a:lnTo>
                <a:lnTo>
                  <a:pt x="462321" y="8618313"/>
                </a:lnTo>
                <a:lnTo>
                  <a:pt x="9221864" y="8618313"/>
                </a:lnTo>
                <a:lnTo>
                  <a:pt x="9221864" y="0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 sz="347"/>
          </a:p>
        </p:txBody>
      </p:sp>
      <p:sp>
        <p:nvSpPr>
          <p:cNvPr id="75" name="object 35">
            <a:extLst>
              <a:ext uri="{FF2B5EF4-FFF2-40B4-BE49-F238E27FC236}">
                <a16:creationId xmlns:a16="http://schemas.microsoft.com/office/drawing/2014/main" id="{2C83AD62-A545-E341-BA20-4C6AA704BCDC}"/>
              </a:ext>
            </a:extLst>
          </p:cNvPr>
          <p:cNvSpPr/>
          <p:nvPr/>
        </p:nvSpPr>
        <p:spPr>
          <a:xfrm>
            <a:off x="8332905" y="2271596"/>
            <a:ext cx="3876676" cy="368317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47"/>
          </a:p>
        </p:txBody>
      </p:sp>
      <p:sp>
        <p:nvSpPr>
          <p:cNvPr id="81" name="object 18">
            <a:extLst>
              <a:ext uri="{FF2B5EF4-FFF2-40B4-BE49-F238E27FC236}">
                <a16:creationId xmlns:a16="http://schemas.microsoft.com/office/drawing/2014/main" id="{83D0C1F9-70DC-D343-B455-4801505F3FAE}"/>
              </a:ext>
            </a:extLst>
          </p:cNvPr>
          <p:cNvSpPr/>
          <p:nvPr/>
        </p:nvSpPr>
        <p:spPr>
          <a:xfrm rot="5400000">
            <a:off x="8000279" y="2595047"/>
            <a:ext cx="310731" cy="4046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47"/>
          </a:p>
        </p:txBody>
      </p:sp>
      <p:sp>
        <p:nvSpPr>
          <p:cNvPr id="76" name="object 19">
            <a:extLst>
              <a:ext uri="{FF2B5EF4-FFF2-40B4-BE49-F238E27FC236}">
                <a16:creationId xmlns:a16="http://schemas.microsoft.com/office/drawing/2014/main" id="{7115209F-5417-2042-9AD1-AEC3AD065BBD}"/>
              </a:ext>
            </a:extLst>
          </p:cNvPr>
          <p:cNvSpPr/>
          <p:nvPr/>
        </p:nvSpPr>
        <p:spPr>
          <a:xfrm>
            <a:off x="10439401" y="304800"/>
            <a:ext cx="1289124" cy="311192"/>
          </a:xfrm>
          <a:custGeom>
            <a:avLst/>
            <a:gdLst/>
            <a:ahLst/>
            <a:cxnLst/>
            <a:rect l="l" t="t" r="r" b="b"/>
            <a:pathLst>
              <a:path w="2362200" h="570230">
                <a:moveTo>
                  <a:pt x="1356744" y="124687"/>
                </a:moveTo>
                <a:lnTo>
                  <a:pt x="1311598" y="130428"/>
                </a:lnTo>
                <a:lnTo>
                  <a:pt x="1271788" y="146715"/>
                </a:lnTo>
                <a:lnTo>
                  <a:pt x="1238594" y="172146"/>
                </a:lnTo>
                <a:lnTo>
                  <a:pt x="1213298" y="205319"/>
                </a:lnTo>
                <a:lnTo>
                  <a:pt x="1197181" y="244831"/>
                </a:lnTo>
                <a:lnTo>
                  <a:pt x="1191523" y="289279"/>
                </a:lnTo>
                <a:lnTo>
                  <a:pt x="1197181" y="333731"/>
                </a:lnTo>
                <a:lnTo>
                  <a:pt x="1213298" y="373246"/>
                </a:lnTo>
                <a:lnTo>
                  <a:pt x="1238594" y="406420"/>
                </a:lnTo>
                <a:lnTo>
                  <a:pt x="1271788" y="431853"/>
                </a:lnTo>
                <a:lnTo>
                  <a:pt x="1311598" y="448140"/>
                </a:lnTo>
                <a:lnTo>
                  <a:pt x="1356744" y="453881"/>
                </a:lnTo>
                <a:lnTo>
                  <a:pt x="1400796" y="448140"/>
                </a:lnTo>
                <a:lnTo>
                  <a:pt x="1440056" y="431903"/>
                </a:lnTo>
                <a:lnTo>
                  <a:pt x="1472917" y="406535"/>
                </a:lnTo>
                <a:lnTo>
                  <a:pt x="1497650" y="373454"/>
                </a:lnTo>
                <a:lnTo>
                  <a:pt x="1476967" y="361612"/>
                </a:lnTo>
                <a:lnTo>
                  <a:pt x="1355497" y="361612"/>
                </a:lnTo>
                <a:lnTo>
                  <a:pt x="1327389" y="356360"/>
                </a:lnTo>
                <a:lnTo>
                  <a:pt x="1305068" y="341579"/>
                </a:lnTo>
                <a:lnTo>
                  <a:pt x="1290348" y="318732"/>
                </a:lnTo>
                <a:lnTo>
                  <a:pt x="1285039" y="289279"/>
                </a:lnTo>
                <a:lnTo>
                  <a:pt x="1290348" y="259832"/>
                </a:lnTo>
                <a:lnTo>
                  <a:pt x="1305068" y="236987"/>
                </a:lnTo>
                <a:lnTo>
                  <a:pt x="1327389" y="222208"/>
                </a:lnTo>
                <a:lnTo>
                  <a:pt x="1355497" y="216956"/>
                </a:lnTo>
                <a:lnTo>
                  <a:pt x="1476167" y="216956"/>
                </a:lnTo>
                <a:lnTo>
                  <a:pt x="1497650" y="204496"/>
                </a:lnTo>
                <a:lnTo>
                  <a:pt x="1472830" y="171772"/>
                </a:lnTo>
                <a:lnTo>
                  <a:pt x="1439825" y="146588"/>
                </a:lnTo>
                <a:lnTo>
                  <a:pt x="1400506" y="130406"/>
                </a:lnTo>
                <a:lnTo>
                  <a:pt x="1356744" y="124687"/>
                </a:lnTo>
                <a:close/>
              </a:path>
              <a:path w="2362200" h="570230">
                <a:moveTo>
                  <a:pt x="1659719" y="124687"/>
                </a:moveTo>
                <a:lnTo>
                  <a:pt x="1615657" y="130428"/>
                </a:lnTo>
                <a:lnTo>
                  <a:pt x="1576150" y="146715"/>
                </a:lnTo>
                <a:lnTo>
                  <a:pt x="1542739" y="172146"/>
                </a:lnTo>
                <a:lnTo>
                  <a:pt x="1516966" y="205319"/>
                </a:lnTo>
                <a:lnTo>
                  <a:pt x="1500372" y="244831"/>
                </a:lnTo>
                <a:lnTo>
                  <a:pt x="1494498" y="289279"/>
                </a:lnTo>
                <a:lnTo>
                  <a:pt x="1500372" y="333731"/>
                </a:lnTo>
                <a:lnTo>
                  <a:pt x="1516966" y="373246"/>
                </a:lnTo>
                <a:lnTo>
                  <a:pt x="1542739" y="406420"/>
                </a:lnTo>
                <a:lnTo>
                  <a:pt x="1576150" y="431853"/>
                </a:lnTo>
                <a:lnTo>
                  <a:pt x="1615657" y="448140"/>
                </a:lnTo>
                <a:lnTo>
                  <a:pt x="1659719" y="453881"/>
                </a:lnTo>
                <a:lnTo>
                  <a:pt x="1703780" y="448140"/>
                </a:lnTo>
                <a:lnTo>
                  <a:pt x="1743285" y="431853"/>
                </a:lnTo>
                <a:lnTo>
                  <a:pt x="1776693" y="406420"/>
                </a:lnTo>
                <a:lnTo>
                  <a:pt x="1802463" y="373246"/>
                </a:lnTo>
                <a:lnTo>
                  <a:pt x="1806825" y="362858"/>
                </a:lnTo>
                <a:lnTo>
                  <a:pt x="1659719" y="362858"/>
                </a:lnTo>
                <a:lnTo>
                  <a:pt x="1631419" y="357586"/>
                </a:lnTo>
                <a:lnTo>
                  <a:pt x="1608670" y="342670"/>
                </a:lnTo>
                <a:lnTo>
                  <a:pt x="1593519" y="319452"/>
                </a:lnTo>
                <a:lnTo>
                  <a:pt x="1588014" y="289279"/>
                </a:lnTo>
                <a:lnTo>
                  <a:pt x="1593519" y="259113"/>
                </a:lnTo>
                <a:lnTo>
                  <a:pt x="1608670" y="235902"/>
                </a:lnTo>
                <a:lnTo>
                  <a:pt x="1631419" y="220990"/>
                </a:lnTo>
                <a:lnTo>
                  <a:pt x="1659719" y="215721"/>
                </a:lnTo>
                <a:lnTo>
                  <a:pt x="1806831" y="215721"/>
                </a:lnTo>
                <a:lnTo>
                  <a:pt x="1802463" y="205319"/>
                </a:lnTo>
                <a:lnTo>
                  <a:pt x="1776693" y="172146"/>
                </a:lnTo>
                <a:lnTo>
                  <a:pt x="1743285" y="146715"/>
                </a:lnTo>
                <a:lnTo>
                  <a:pt x="1703780" y="130428"/>
                </a:lnTo>
                <a:lnTo>
                  <a:pt x="1659719" y="124687"/>
                </a:lnTo>
                <a:close/>
              </a:path>
              <a:path w="2362200" h="570230">
                <a:moveTo>
                  <a:pt x="1806831" y="215721"/>
                </a:moveTo>
                <a:lnTo>
                  <a:pt x="1659719" y="215721"/>
                </a:lnTo>
                <a:lnTo>
                  <a:pt x="1688016" y="220990"/>
                </a:lnTo>
                <a:lnTo>
                  <a:pt x="1710762" y="235902"/>
                </a:lnTo>
                <a:lnTo>
                  <a:pt x="1725909" y="259113"/>
                </a:lnTo>
                <a:lnTo>
                  <a:pt x="1731413" y="289279"/>
                </a:lnTo>
                <a:lnTo>
                  <a:pt x="1725909" y="319452"/>
                </a:lnTo>
                <a:lnTo>
                  <a:pt x="1710762" y="342670"/>
                </a:lnTo>
                <a:lnTo>
                  <a:pt x="1688016" y="357586"/>
                </a:lnTo>
                <a:lnTo>
                  <a:pt x="1659719" y="362858"/>
                </a:lnTo>
                <a:lnTo>
                  <a:pt x="1806825" y="362858"/>
                </a:lnTo>
                <a:lnTo>
                  <a:pt x="1819055" y="333731"/>
                </a:lnTo>
                <a:lnTo>
                  <a:pt x="1824928" y="289279"/>
                </a:lnTo>
                <a:lnTo>
                  <a:pt x="1819055" y="244831"/>
                </a:lnTo>
                <a:lnTo>
                  <a:pt x="1806831" y="215721"/>
                </a:lnTo>
                <a:close/>
              </a:path>
              <a:path w="2362200" h="570230">
                <a:moveTo>
                  <a:pt x="1415977" y="326691"/>
                </a:moveTo>
                <a:lnTo>
                  <a:pt x="1406175" y="341353"/>
                </a:lnTo>
                <a:lnTo>
                  <a:pt x="1392283" y="352334"/>
                </a:lnTo>
                <a:lnTo>
                  <a:pt x="1375118" y="359224"/>
                </a:lnTo>
                <a:lnTo>
                  <a:pt x="1355497" y="361612"/>
                </a:lnTo>
                <a:lnTo>
                  <a:pt x="1476967" y="361612"/>
                </a:lnTo>
                <a:lnTo>
                  <a:pt x="1415977" y="326691"/>
                </a:lnTo>
                <a:close/>
              </a:path>
              <a:path w="2362200" h="570230">
                <a:moveTo>
                  <a:pt x="1476167" y="216956"/>
                </a:moveTo>
                <a:lnTo>
                  <a:pt x="1355497" y="216956"/>
                </a:lnTo>
                <a:lnTo>
                  <a:pt x="1375031" y="219344"/>
                </a:lnTo>
                <a:lnTo>
                  <a:pt x="1392051" y="226232"/>
                </a:lnTo>
                <a:lnTo>
                  <a:pt x="1405915" y="237210"/>
                </a:lnTo>
                <a:lnTo>
                  <a:pt x="1415977" y="251866"/>
                </a:lnTo>
                <a:lnTo>
                  <a:pt x="1476167" y="216956"/>
                </a:lnTo>
                <a:close/>
              </a:path>
              <a:path w="2362200" h="570230">
                <a:moveTo>
                  <a:pt x="2297458" y="223197"/>
                </a:moveTo>
                <a:lnTo>
                  <a:pt x="2203943" y="223197"/>
                </a:lnTo>
                <a:lnTo>
                  <a:pt x="2203943" y="333550"/>
                </a:lnTo>
                <a:lnTo>
                  <a:pt x="2208616" y="379871"/>
                </a:lnTo>
                <a:lnTo>
                  <a:pt x="2224273" y="414131"/>
                </a:lnTo>
                <a:lnTo>
                  <a:pt x="2253368" y="436391"/>
                </a:lnTo>
                <a:lnTo>
                  <a:pt x="2298354" y="446710"/>
                </a:lnTo>
                <a:lnTo>
                  <a:pt x="2361687" y="445148"/>
                </a:lnTo>
                <a:lnTo>
                  <a:pt x="2361687" y="360992"/>
                </a:lnTo>
                <a:lnTo>
                  <a:pt x="2334291" y="360992"/>
                </a:lnTo>
                <a:lnTo>
                  <a:pt x="2314141" y="357943"/>
                </a:lnTo>
                <a:lnTo>
                  <a:pt x="2301707" y="349398"/>
                </a:lnTo>
                <a:lnTo>
                  <a:pt x="2297458" y="333550"/>
                </a:lnTo>
                <a:lnTo>
                  <a:pt x="2297458" y="223197"/>
                </a:lnTo>
                <a:close/>
              </a:path>
              <a:path w="2362200" h="570230">
                <a:moveTo>
                  <a:pt x="2361687" y="360355"/>
                </a:moveTo>
                <a:lnTo>
                  <a:pt x="2334291" y="360992"/>
                </a:lnTo>
                <a:lnTo>
                  <a:pt x="2361687" y="360992"/>
                </a:lnTo>
                <a:lnTo>
                  <a:pt x="2361687" y="360355"/>
                </a:lnTo>
                <a:close/>
              </a:path>
              <a:path w="2362200" h="570230">
                <a:moveTo>
                  <a:pt x="2361687" y="133420"/>
                </a:moveTo>
                <a:lnTo>
                  <a:pt x="2154060" y="133420"/>
                </a:lnTo>
                <a:lnTo>
                  <a:pt x="2154060" y="223197"/>
                </a:lnTo>
                <a:lnTo>
                  <a:pt x="2361687" y="223197"/>
                </a:lnTo>
                <a:lnTo>
                  <a:pt x="2361687" y="133420"/>
                </a:lnTo>
                <a:close/>
              </a:path>
              <a:path w="2362200" h="570230">
                <a:moveTo>
                  <a:pt x="2297458" y="46134"/>
                </a:moveTo>
                <a:lnTo>
                  <a:pt x="2203943" y="74186"/>
                </a:lnTo>
                <a:lnTo>
                  <a:pt x="2203943" y="133420"/>
                </a:lnTo>
                <a:lnTo>
                  <a:pt x="2297458" y="133420"/>
                </a:lnTo>
                <a:lnTo>
                  <a:pt x="2297458" y="46134"/>
                </a:lnTo>
                <a:close/>
              </a:path>
              <a:path w="2362200" h="570230">
                <a:moveTo>
                  <a:pt x="1935888" y="133420"/>
                </a:moveTo>
                <a:lnTo>
                  <a:pt x="1842362" y="133420"/>
                </a:lnTo>
                <a:lnTo>
                  <a:pt x="1842362" y="324817"/>
                </a:lnTo>
                <a:lnTo>
                  <a:pt x="1851725" y="380490"/>
                </a:lnTo>
                <a:lnTo>
                  <a:pt x="1877044" y="420911"/>
                </a:lnTo>
                <a:lnTo>
                  <a:pt x="1914172" y="445550"/>
                </a:lnTo>
                <a:lnTo>
                  <a:pt x="1958956" y="453881"/>
                </a:lnTo>
                <a:lnTo>
                  <a:pt x="1987875" y="451182"/>
                </a:lnTo>
                <a:lnTo>
                  <a:pt x="2012649" y="443515"/>
                </a:lnTo>
                <a:lnTo>
                  <a:pt x="2032866" y="431520"/>
                </a:lnTo>
                <a:lnTo>
                  <a:pt x="2048115" y="415840"/>
                </a:lnTo>
                <a:lnTo>
                  <a:pt x="2141631" y="415840"/>
                </a:lnTo>
                <a:lnTo>
                  <a:pt x="2141631" y="367842"/>
                </a:lnTo>
                <a:lnTo>
                  <a:pt x="1990127" y="367842"/>
                </a:lnTo>
                <a:lnTo>
                  <a:pt x="1969028" y="364412"/>
                </a:lnTo>
                <a:lnTo>
                  <a:pt x="1951786" y="353968"/>
                </a:lnTo>
                <a:lnTo>
                  <a:pt x="1940155" y="336275"/>
                </a:lnTo>
                <a:lnTo>
                  <a:pt x="1935888" y="311100"/>
                </a:lnTo>
                <a:lnTo>
                  <a:pt x="1935888" y="133420"/>
                </a:lnTo>
                <a:close/>
              </a:path>
              <a:path w="2362200" h="570230">
                <a:moveTo>
                  <a:pt x="2141631" y="415840"/>
                </a:moveTo>
                <a:lnTo>
                  <a:pt x="2048115" y="415840"/>
                </a:lnTo>
                <a:lnTo>
                  <a:pt x="2048115" y="445148"/>
                </a:lnTo>
                <a:lnTo>
                  <a:pt x="2141631" y="445148"/>
                </a:lnTo>
                <a:lnTo>
                  <a:pt x="2141631" y="415840"/>
                </a:lnTo>
                <a:close/>
              </a:path>
              <a:path w="2362200" h="570230">
                <a:moveTo>
                  <a:pt x="2141631" y="133420"/>
                </a:moveTo>
                <a:lnTo>
                  <a:pt x="2048115" y="133420"/>
                </a:lnTo>
                <a:lnTo>
                  <a:pt x="2048115" y="303624"/>
                </a:lnTo>
                <a:lnTo>
                  <a:pt x="2043877" y="332330"/>
                </a:lnTo>
                <a:lnTo>
                  <a:pt x="2031981" y="352330"/>
                </a:lnTo>
                <a:lnTo>
                  <a:pt x="2013655" y="364032"/>
                </a:lnTo>
                <a:lnTo>
                  <a:pt x="1990127" y="367842"/>
                </a:lnTo>
                <a:lnTo>
                  <a:pt x="2141631" y="367842"/>
                </a:lnTo>
                <a:lnTo>
                  <a:pt x="2141631" y="133420"/>
                </a:lnTo>
                <a:close/>
              </a:path>
              <a:path w="2362200" h="570230">
                <a:moveTo>
                  <a:pt x="716920" y="133420"/>
                </a:moveTo>
                <a:lnTo>
                  <a:pt x="648367" y="133420"/>
                </a:lnTo>
                <a:lnTo>
                  <a:pt x="626556" y="163387"/>
                </a:lnTo>
                <a:lnTo>
                  <a:pt x="738124" y="430814"/>
                </a:lnTo>
                <a:lnTo>
                  <a:pt x="726297" y="454943"/>
                </a:lnTo>
                <a:lnTo>
                  <a:pt x="710378" y="470949"/>
                </a:lnTo>
                <a:lnTo>
                  <a:pt x="688849" y="479823"/>
                </a:lnTo>
                <a:lnTo>
                  <a:pt x="660189" y="482561"/>
                </a:lnTo>
                <a:lnTo>
                  <a:pt x="660189" y="569846"/>
                </a:lnTo>
                <a:lnTo>
                  <a:pt x="708834" y="567099"/>
                </a:lnTo>
                <a:lnTo>
                  <a:pt x="750386" y="553099"/>
                </a:lnTo>
                <a:lnTo>
                  <a:pt x="785383" y="527068"/>
                </a:lnTo>
                <a:lnTo>
                  <a:pt x="814364" y="488227"/>
                </a:lnTo>
                <a:lnTo>
                  <a:pt x="837869" y="435798"/>
                </a:lnTo>
                <a:lnTo>
                  <a:pt x="877218" y="324199"/>
                </a:lnTo>
                <a:lnTo>
                  <a:pt x="786122" y="324199"/>
                </a:lnTo>
                <a:lnTo>
                  <a:pt x="716920" y="133420"/>
                </a:lnTo>
                <a:close/>
              </a:path>
              <a:path w="2362200" h="570230">
                <a:moveTo>
                  <a:pt x="931563" y="296137"/>
                </a:moveTo>
                <a:lnTo>
                  <a:pt x="931364" y="296252"/>
                </a:lnTo>
                <a:lnTo>
                  <a:pt x="891177" y="411641"/>
                </a:lnTo>
                <a:lnTo>
                  <a:pt x="916637" y="429395"/>
                </a:lnTo>
                <a:lnTo>
                  <a:pt x="946617" y="442676"/>
                </a:lnTo>
                <a:lnTo>
                  <a:pt x="981109" y="450999"/>
                </a:lnTo>
                <a:lnTo>
                  <a:pt x="1020105" y="453881"/>
                </a:lnTo>
                <a:lnTo>
                  <a:pt x="1073351" y="448021"/>
                </a:lnTo>
                <a:lnTo>
                  <a:pt x="1118101" y="430939"/>
                </a:lnTo>
                <a:lnTo>
                  <a:pt x="1152437" y="403381"/>
                </a:lnTo>
                <a:lnTo>
                  <a:pt x="1174443" y="366097"/>
                </a:lnTo>
                <a:lnTo>
                  <a:pt x="1176033" y="356617"/>
                </a:lnTo>
                <a:lnTo>
                  <a:pt x="1023214" y="356617"/>
                </a:lnTo>
                <a:lnTo>
                  <a:pt x="990307" y="352253"/>
                </a:lnTo>
                <a:lnTo>
                  <a:pt x="964765" y="339939"/>
                </a:lnTo>
                <a:lnTo>
                  <a:pt x="945534" y="320845"/>
                </a:lnTo>
                <a:lnTo>
                  <a:pt x="931563" y="296137"/>
                </a:lnTo>
                <a:close/>
              </a:path>
              <a:path w="2362200" h="570230">
                <a:moveTo>
                  <a:pt x="445745" y="8722"/>
                </a:moveTo>
                <a:lnTo>
                  <a:pt x="352230" y="8722"/>
                </a:lnTo>
                <a:lnTo>
                  <a:pt x="352230" y="445148"/>
                </a:lnTo>
                <a:lnTo>
                  <a:pt x="445745" y="445148"/>
                </a:lnTo>
                <a:lnTo>
                  <a:pt x="445745" y="307372"/>
                </a:lnTo>
                <a:lnTo>
                  <a:pt x="548439" y="307372"/>
                </a:lnTo>
                <a:lnTo>
                  <a:pt x="534905" y="289279"/>
                </a:lnTo>
                <a:lnTo>
                  <a:pt x="548969" y="269960"/>
                </a:lnTo>
                <a:lnTo>
                  <a:pt x="445745" y="269960"/>
                </a:lnTo>
                <a:lnTo>
                  <a:pt x="445745" y="8722"/>
                </a:lnTo>
                <a:close/>
              </a:path>
              <a:path w="2362200" h="570230">
                <a:moveTo>
                  <a:pt x="548439" y="307372"/>
                </a:moveTo>
                <a:lnTo>
                  <a:pt x="445745" y="307372"/>
                </a:lnTo>
                <a:lnTo>
                  <a:pt x="545501" y="445148"/>
                </a:lnTo>
                <a:lnTo>
                  <a:pt x="651498" y="445148"/>
                </a:lnTo>
                <a:lnTo>
                  <a:pt x="548439" y="307372"/>
                </a:lnTo>
                <a:close/>
              </a:path>
              <a:path w="2362200" h="570230">
                <a:moveTo>
                  <a:pt x="1010126" y="0"/>
                </a:moveTo>
                <a:lnTo>
                  <a:pt x="963175" y="6491"/>
                </a:lnTo>
                <a:lnTo>
                  <a:pt x="921283" y="25457"/>
                </a:lnTo>
                <a:lnTo>
                  <a:pt x="888309" y="56136"/>
                </a:lnTo>
                <a:lnTo>
                  <a:pt x="868109" y="97766"/>
                </a:lnTo>
                <a:lnTo>
                  <a:pt x="915019" y="232464"/>
                </a:lnTo>
                <a:lnTo>
                  <a:pt x="932592" y="243045"/>
                </a:lnTo>
                <a:lnTo>
                  <a:pt x="951579" y="251913"/>
                </a:lnTo>
                <a:lnTo>
                  <a:pt x="971542" y="259336"/>
                </a:lnTo>
                <a:lnTo>
                  <a:pt x="1033786" y="278118"/>
                </a:lnTo>
                <a:lnTo>
                  <a:pt x="1061794" y="290064"/>
                </a:lnTo>
                <a:lnTo>
                  <a:pt x="1077528" y="303643"/>
                </a:lnTo>
                <a:lnTo>
                  <a:pt x="1082448" y="321079"/>
                </a:lnTo>
                <a:lnTo>
                  <a:pt x="1079857" y="333735"/>
                </a:lnTo>
                <a:lnTo>
                  <a:pt x="1070603" y="345162"/>
                </a:lnTo>
                <a:lnTo>
                  <a:pt x="1052463" y="353432"/>
                </a:lnTo>
                <a:lnTo>
                  <a:pt x="1023214" y="356617"/>
                </a:lnTo>
                <a:lnTo>
                  <a:pt x="1176033" y="356617"/>
                </a:lnTo>
                <a:lnTo>
                  <a:pt x="1173959" y="272247"/>
                </a:lnTo>
                <a:lnTo>
                  <a:pt x="1151858" y="238096"/>
                </a:lnTo>
                <a:lnTo>
                  <a:pt x="1119851" y="214210"/>
                </a:lnTo>
                <a:lnTo>
                  <a:pt x="1081890" y="197415"/>
                </a:lnTo>
                <a:lnTo>
                  <a:pt x="1041926" y="184538"/>
                </a:lnTo>
                <a:lnTo>
                  <a:pt x="1000977" y="170190"/>
                </a:lnTo>
                <a:lnTo>
                  <a:pt x="977157" y="157187"/>
                </a:lnTo>
                <a:lnTo>
                  <a:pt x="966081" y="144300"/>
                </a:lnTo>
                <a:lnTo>
                  <a:pt x="963363" y="130299"/>
                </a:lnTo>
                <a:lnTo>
                  <a:pt x="966286" y="117772"/>
                </a:lnTo>
                <a:lnTo>
                  <a:pt x="975055" y="107231"/>
                </a:lnTo>
                <a:lnTo>
                  <a:pt x="989668" y="99962"/>
                </a:lnTo>
                <a:lnTo>
                  <a:pt x="1010126" y="97253"/>
                </a:lnTo>
                <a:lnTo>
                  <a:pt x="1168898" y="97253"/>
                </a:lnTo>
                <a:lnTo>
                  <a:pt x="1141466" y="56021"/>
                </a:lnTo>
                <a:lnTo>
                  <a:pt x="1104894" y="25169"/>
                </a:lnTo>
                <a:lnTo>
                  <a:pt x="1060840" y="6360"/>
                </a:lnTo>
                <a:lnTo>
                  <a:pt x="1010126" y="0"/>
                </a:lnTo>
                <a:close/>
              </a:path>
              <a:path w="2362200" h="570230">
                <a:moveTo>
                  <a:pt x="841942" y="142498"/>
                </a:moveTo>
                <a:lnTo>
                  <a:pt x="786122" y="324199"/>
                </a:lnTo>
                <a:lnTo>
                  <a:pt x="877218" y="324199"/>
                </a:lnTo>
                <a:lnTo>
                  <a:pt x="891491" y="283719"/>
                </a:lnTo>
                <a:lnTo>
                  <a:pt x="841942" y="142498"/>
                </a:lnTo>
                <a:close/>
              </a:path>
              <a:path w="2362200" h="570230">
                <a:moveTo>
                  <a:pt x="614044" y="133420"/>
                </a:moveTo>
                <a:lnTo>
                  <a:pt x="539261" y="133420"/>
                </a:lnTo>
                <a:lnTo>
                  <a:pt x="445745" y="269960"/>
                </a:lnTo>
                <a:lnTo>
                  <a:pt x="548969" y="269960"/>
                </a:lnTo>
                <a:lnTo>
                  <a:pt x="626556" y="163387"/>
                </a:lnTo>
                <a:lnTo>
                  <a:pt x="614044" y="133420"/>
                </a:lnTo>
                <a:close/>
              </a:path>
              <a:path w="2362200" h="570230">
                <a:moveTo>
                  <a:pt x="1168898" y="97253"/>
                </a:moveTo>
                <a:lnTo>
                  <a:pt x="1010126" y="97253"/>
                </a:lnTo>
                <a:lnTo>
                  <a:pt x="1036644" y="100760"/>
                </a:lnTo>
                <a:lnTo>
                  <a:pt x="1057200" y="110814"/>
                </a:lnTo>
                <a:lnTo>
                  <a:pt x="1073080" y="126713"/>
                </a:lnTo>
                <a:lnTo>
                  <a:pt x="1085569" y="147754"/>
                </a:lnTo>
                <a:lnTo>
                  <a:pt x="1169734" y="98510"/>
                </a:lnTo>
                <a:lnTo>
                  <a:pt x="1168898" y="97253"/>
                </a:lnTo>
                <a:close/>
              </a:path>
              <a:path w="2362200" h="570230">
                <a:moveTo>
                  <a:pt x="86039" y="296137"/>
                </a:moveTo>
                <a:lnTo>
                  <a:pt x="0" y="346020"/>
                </a:lnTo>
                <a:lnTo>
                  <a:pt x="18693" y="381898"/>
                </a:lnTo>
                <a:lnTo>
                  <a:pt x="45556" y="411729"/>
                </a:lnTo>
                <a:lnTo>
                  <a:pt x="80530" y="434409"/>
                </a:lnTo>
                <a:lnTo>
                  <a:pt x="123555" y="448828"/>
                </a:lnTo>
                <a:lnTo>
                  <a:pt x="174570" y="453881"/>
                </a:lnTo>
                <a:lnTo>
                  <a:pt x="227817" y="448021"/>
                </a:lnTo>
                <a:lnTo>
                  <a:pt x="272566" y="430939"/>
                </a:lnTo>
                <a:lnTo>
                  <a:pt x="306902" y="403381"/>
                </a:lnTo>
                <a:lnTo>
                  <a:pt x="328909" y="366097"/>
                </a:lnTo>
                <a:lnTo>
                  <a:pt x="330499" y="356617"/>
                </a:lnTo>
                <a:lnTo>
                  <a:pt x="177690" y="356617"/>
                </a:lnTo>
                <a:lnTo>
                  <a:pt x="144777" y="352253"/>
                </a:lnTo>
                <a:lnTo>
                  <a:pt x="119233" y="339939"/>
                </a:lnTo>
                <a:lnTo>
                  <a:pt x="100004" y="320845"/>
                </a:lnTo>
                <a:lnTo>
                  <a:pt x="86039" y="296137"/>
                </a:lnTo>
                <a:close/>
              </a:path>
              <a:path w="2362200" h="570230">
                <a:moveTo>
                  <a:pt x="164591" y="0"/>
                </a:moveTo>
                <a:lnTo>
                  <a:pt x="120383" y="5730"/>
                </a:lnTo>
                <a:lnTo>
                  <a:pt x="80425" y="22503"/>
                </a:lnTo>
                <a:lnTo>
                  <a:pt x="47919" y="49689"/>
                </a:lnTo>
                <a:lnTo>
                  <a:pt x="26068" y="86662"/>
                </a:lnTo>
                <a:lnTo>
                  <a:pt x="18072" y="132791"/>
                </a:lnTo>
                <a:lnTo>
                  <a:pt x="29023" y="186241"/>
                </a:lnTo>
                <a:lnTo>
                  <a:pt x="57978" y="223736"/>
                </a:lnTo>
                <a:lnTo>
                  <a:pt x="99092" y="248957"/>
                </a:lnTo>
                <a:lnTo>
                  <a:pt x="146519" y="265583"/>
                </a:lnTo>
                <a:lnTo>
                  <a:pt x="188256" y="278118"/>
                </a:lnTo>
                <a:lnTo>
                  <a:pt x="216261" y="290064"/>
                </a:lnTo>
                <a:lnTo>
                  <a:pt x="231994" y="303643"/>
                </a:lnTo>
                <a:lnTo>
                  <a:pt x="236914" y="321079"/>
                </a:lnTo>
                <a:lnTo>
                  <a:pt x="234323" y="333735"/>
                </a:lnTo>
                <a:lnTo>
                  <a:pt x="225070" y="345162"/>
                </a:lnTo>
                <a:lnTo>
                  <a:pt x="206933" y="353432"/>
                </a:lnTo>
                <a:lnTo>
                  <a:pt x="177690" y="356617"/>
                </a:lnTo>
                <a:lnTo>
                  <a:pt x="330499" y="356617"/>
                </a:lnTo>
                <a:lnTo>
                  <a:pt x="328425" y="272247"/>
                </a:lnTo>
                <a:lnTo>
                  <a:pt x="306323" y="238096"/>
                </a:lnTo>
                <a:lnTo>
                  <a:pt x="274317" y="214210"/>
                </a:lnTo>
                <a:lnTo>
                  <a:pt x="236356" y="197415"/>
                </a:lnTo>
                <a:lnTo>
                  <a:pt x="196391" y="184538"/>
                </a:lnTo>
                <a:lnTo>
                  <a:pt x="155443" y="170190"/>
                </a:lnTo>
                <a:lnTo>
                  <a:pt x="131622" y="157187"/>
                </a:lnTo>
                <a:lnTo>
                  <a:pt x="120546" y="144300"/>
                </a:lnTo>
                <a:lnTo>
                  <a:pt x="117828" y="130299"/>
                </a:lnTo>
                <a:lnTo>
                  <a:pt x="120752" y="117772"/>
                </a:lnTo>
                <a:lnTo>
                  <a:pt x="129520" y="107231"/>
                </a:lnTo>
                <a:lnTo>
                  <a:pt x="144134" y="99962"/>
                </a:lnTo>
                <a:lnTo>
                  <a:pt x="164591" y="97253"/>
                </a:lnTo>
                <a:lnTo>
                  <a:pt x="323363" y="97253"/>
                </a:lnTo>
                <a:lnTo>
                  <a:pt x="295931" y="56021"/>
                </a:lnTo>
                <a:lnTo>
                  <a:pt x="259359" y="25169"/>
                </a:lnTo>
                <a:lnTo>
                  <a:pt x="215306" y="6360"/>
                </a:lnTo>
                <a:lnTo>
                  <a:pt x="164591" y="0"/>
                </a:lnTo>
                <a:close/>
              </a:path>
              <a:path w="2362200" h="570230">
                <a:moveTo>
                  <a:pt x="323363" y="97253"/>
                </a:moveTo>
                <a:lnTo>
                  <a:pt x="164591" y="97253"/>
                </a:lnTo>
                <a:lnTo>
                  <a:pt x="191110" y="100760"/>
                </a:lnTo>
                <a:lnTo>
                  <a:pt x="211666" y="110814"/>
                </a:lnTo>
                <a:lnTo>
                  <a:pt x="227545" y="126713"/>
                </a:lnTo>
                <a:lnTo>
                  <a:pt x="240034" y="147754"/>
                </a:lnTo>
                <a:lnTo>
                  <a:pt x="324199" y="98510"/>
                </a:lnTo>
                <a:lnTo>
                  <a:pt x="323363" y="97253"/>
                </a:lnTo>
                <a:close/>
              </a:path>
            </a:pathLst>
          </a:custGeom>
          <a:solidFill>
            <a:srgbClr val="00B4FF"/>
          </a:solidFill>
        </p:spPr>
        <p:txBody>
          <a:bodyPr wrap="square" lIns="0" tIns="0" rIns="0" bIns="0" rtlCol="0"/>
          <a:lstStyle/>
          <a:p>
            <a:endParaRPr sz="572"/>
          </a:p>
        </p:txBody>
      </p:sp>
      <p:pic>
        <p:nvPicPr>
          <p:cNvPr id="78" name="Рисунок 77">
            <a:extLst>
              <a:ext uri="{FF2B5EF4-FFF2-40B4-BE49-F238E27FC236}">
                <a16:creationId xmlns:a16="http://schemas.microsoft.com/office/drawing/2014/main" id="{DC8A336B-8FAC-CC49-A201-AB561FD878C5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4" t="21101" r="6834" b="36070"/>
          <a:stretch/>
        </p:blipFill>
        <p:spPr>
          <a:xfrm>
            <a:off x="451108" y="6090396"/>
            <a:ext cx="1735967" cy="450225"/>
          </a:xfrm>
          <a:prstGeom prst="rect">
            <a:avLst/>
          </a:prstGeom>
        </p:spPr>
      </p:pic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382275EA-F1E0-4A59-B341-8EA3FF321882}"/>
              </a:ext>
            </a:extLst>
          </p:cNvPr>
          <p:cNvGrpSpPr/>
          <p:nvPr/>
        </p:nvGrpSpPr>
        <p:grpSpPr>
          <a:xfrm>
            <a:off x="4301256" y="2223094"/>
            <a:ext cx="4170761" cy="626021"/>
            <a:chOff x="5693533" y="4593740"/>
            <a:chExt cx="9330690" cy="766911"/>
          </a:xfrm>
        </p:grpSpPr>
        <p:cxnSp>
          <p:nvCxnSpPr>
            <p:cNvPr id="7" name="Прямая соединительная линия 6">
              <a:extLst>
                <a:ext uri="{FF2B5EF4-FFF2-40B4-BE49-F238E27FC236}">
                  <a16:creationId xmlns:a16="http://schemas.microsoft.com/office/drawing/2014/main" id="{ABD05854-2372-45A6-80E8-737D738A087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2432493" y="4613492"/>
              <a:ext cx="2591730" cy="747159"/>
            </a:xfrm>
            <a:prstGeom prst="line">
              <a:avLst/>
            </a:prstGeom>
            <a:ln w="19050">
              <a:solidFill>
                <a:srgbClr val="02B4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>
              <a:extLst>
                <a:ext uri="{FF2B5EF4-FFF2-40B4-BE49-F238E27FC236}">
                  <a16:creationId xmlns:a16="http://schemas.microsoft.com/office/drawing/2014/main" id="{83F9D64A-4F31-4A5D-A5BC-9E51F17351EB}"/>
                </a:ext>
              </a:extLst>
            </p:cNvPr>
            <p:cNvCxnSpPr/>
            <p:nvPr/>
          </p:nvCxnSpPr>
          <p:spPr>
            <a:xfrm flipH="1">
              <a:off x="5693533" y="4593740"/>
              <a:ext cx="6738960" cy="0"/>
            </a:xfrm>
            <a:prstGeom prst="line">
              <a:avLst/>
            </a:prstGeom>
            <a:ln w="19050">
              <a:solidFill>
                <a:srgbClr val="02B4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8" name="Google Shape;131;p1">
            <a:extLst>
              <a:ext uri="{FF2B5EF4-FFF2-40B4-BE49-F238E27FC236}">
                <a16:creationId xmlns:a16="http://schemas.microsoft.com/office/drawing/2014/main" id="{3C28A237-E6FC-1941-A565-F098B3781AAE}"/>
              </a:ext>
            </a:extLst>
          </p:cNvPr>
          <p:cNvPicPr preferRelativeResize="0"/>
          <p:nvPr/>
        </p:nvPicPr>
        <p:blipFill rotWithShape="1">
          <a:blip r:embed="rId1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51380" r="-1" b="212"/>
          <a:stretch/>
        </p:blipFill>
        <p:spPr>
          <a:xfrm rot="-5400000">
            <a:off x="6055951" y="617961"/>
            <a:ext cx="184737" cy="122953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36630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15C0D4-F077-994A-A521-497DFDF1C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740" y="294639"/>
            <a:ext cx="10645785" cy="626021"/>
          </a:xfrm>
        </p:spPr>
        <p:txBody>
          <a:bodyPr>
            <a:normAutofit/>
          </a:bodyPr>
          <a:lstStyle/>
          <a:p>
            <a:r>
              <a:rPr lang="ru-RU" sz="2910" dirty="0">
                <a:solidFill>
                  <a:srgbClr val="00B0F0"/>
                </a:solidFill>
                <a:latin typeface="Gilroy Light" pitchFamily="2" charset="0"/>
              </a:rPr>
              <a:t>Контроль и информативность созданных отчётов</a:t>
            </a:r>
          </a:p>
        </p:txBody>
      </p:sp>
      <p:sp>
        <p:nvSpPr>
          <p:cNvPr id="76" name="object 19">
            <a:extLst>
              <a:ext uri="{FF2B5EF4-FFF2-40B4-BE49-F238E27FC236}">
                <a16:creationId xmlns:a16="http://schemas.microsoft.com/office/drawing/2014/main" id="{7115209F-5417-2042-9AD1-AEC3AD065BBD}"/>
              </a:ext>
            </a:extLst>
          </p:cNvPr>
          <p:cNvSpPr/>
          <p:nvPr/>
        </p:nvSpPr>
        <p:spPr>
          <a:xfrm>
            <a:off x="10439401" y="304800"/>
            <a:ext cx="1289124" cy="311192"/>
          </a:xfrm>
          <a:custGeom>
            <a:avLst/>
            <a:gdLst/>
            <a:ahLst/>
            <a:cxnLst/>
            <a:rect l="l" t="t" r="r" b="b"/>
            <a:pathLst>
              <a:path w="2362200" h="570230">
                <a:moveTo>
                  <a:pt x="1356744" y="124687"/>
                </a:moveTo>
                <a:lnTo>
                  <a:pt x="1311598" y="130428"/>
                </a:lnTo>
                <a:lnTo>
                  <a:pt x="1271788" y="146715"/>
                </a:lnTo>
                <a:lnTo>
                  <a:pt x="1238594" y="172146"/>
                </a:lnTo>
                <a:lnTo>
                  <a:pt x="1213298" y="205319"/>
                </a:lnTo>
                <a:lnTo>
                  <a:pt x="1197181" y="244831"/>
                </a:lnTo>
                <a:lnTo>
                  <a:pt x="1191523" y="289279"/>
                </a:lnTo>
                <a:lnTo>
                  <a:pt x="1197181" y="333731"/>
                </a:lnTo>
                <a:lnTo>
                  <a:pt x="1213298" y="373246"/>
                </a:lnTo>
                <a:lnTo>
                  <a:pt x="1238594" y="406420"/>
                </a:lnTo>
                <a:lnTo>
                  <a:pt x="1271788" y="431853"/>
                </a:lnTo>
                <a:lnTo>
                  <a:pt x="1311598" y="448140"/>
                </a:lnTo>
                <a:lnTo>
                  <a:pt x="1356744" y="453881"/>
                </a:lnTo>
                <a:lnTo>
                  <a:pt x="1400796" y="448140"/>
                </a:lnTo>
                <a:lnTo>
                  <a:pt x="1440056" y="431903"/>
                </a:lnTo>
                <a:lnTo>
                  <a:pt x="1472917" y="406535"/>
                </a:lnTo>
                <a:lnTo>
                  <a:pt x="1497650" y="373454"/>
                </a:lnTo>
                <a:lnTo>
                  <a:pt x="1476967" y="361612"/>
                </a:lnTo>
                <a:lnTo>
                  <a:pt x="1355497" y="361612"/>
                </a:lnTo>
                <a:lnTo>
                  <a:pt x="1327389" y="356360"/>
                </a:lnTo>
                <a:lnTo>
                  <a:pt x="1305068" y="341579"/>
                </a:lnTo>
                <a:lnTo>
                  <a:pt x="1290348" y="318732"/>
                </a:lnTo>
                <a:lnTo>
                  <a:pt x="1285039" y="289279"/>
                </a:lnTo>
                <a:lnTo>
                  <a:pt x="1290348" y="259832"/>
                </a:lnTo>
                <a:lnTo>
                  <a:pt x="1305068" y="236987"/>
                </a:lnTo>
                <a:lnTo>
                  <a:pt x="1327389" y="222208"/>
                </a:lnTo>
                <a:lnTo>
                  <a:pt x="1355497" y="216956"/>
                </a:lnTo>
                <a:lnTo>
                  <a:pt x="1476167" y="216956"/>
                </a:lnTo>
                <a:lnTo>
                  <a:pt x="1497650" y="204496"/>
                </a:lnTo>
                <a:lnTo>
                  <a:pt x="1472830" y="171772"/>
                </a:lnTo>
                <a:lnTo>
                  <a:pt x="1439825" y="146588"/>
                </a:lnTo>
                <a:lnTo>
                  <a:pt x="1400506" y="130406"/>
                </a:lnTo>
                <a:lnTo>
                  <a:pt x="1356744" y="124687"/>
                </a:lnTo>
                <a:close/>
              </a:path>
              <a:path w="2362200" h="570230">
                <a:moveTo>
                  <a:pt x="1659719" y="124687"/>
                </a:moveTo>
                <a:lnTo>
                  <a:pt x="1615657" y="130428"/>
                </a:lnTo>
                <a:lnTo>
                  <a:pt x="1576150" y="146715"/>
                </a:lnTo>
                <a:lnTo>
                  <a:pt x="1542739" y="172146"/>
                </a:lnTo>
                <a:lnTo>
                  <a:pt x="1516966" y="205319"/>
                </a:lnTo>
                <a:lnTo>
                  <a:pt x="1500372" y="244831"/>
                </a:lnTo>
                <a:lnTo>
                  <a:pt x="1494498" y="289279"/>
                </a:lnTo>
                <a:lnTo>
                  <a:pt x="1500372" y="333731"/>
                </a:lnTo>
                <a:lnTo>
                  <a:pt x="1516966" y="373246"/>
                </a:lnTo>
                <a:lnTo>
                  <a:pt x="1542739" y="406420"/>
                </a:lnTo>
                <a:lnTo>
                  <a:pt x="1576150" y="431853"/>
                </a:lnTo>
                <a:lnTo>
                  <a:pt x="1615657" y="448140"/>
                </a:lnTo>
                <a:lnTo>
                  <a:pt x="1659719" y="453881"/>
                </a:lnTo>
                <a:lnTo>
                  <a:pt x="1703780" y="448140"/>
                </a:lnTo>
                <a:lnTo>
                  <a:pt x="1743285" y="431853"/>
                </a:lnTo>
                <a:lnTo>
                  <a:pt x="1776693" y="406420"/>
                </a:lnTo>
                <a:lnTo>
                  <a:pt x="1802463" y="373246"/>
                </a:lnTo>
                <a:lnTo>
                  <a:pt x="1806825" y="362858"/>
                </a:lnTo>
                <a:lnTo>
                  <a:pt x="1659719" y="362858"/>
                </a:lnTo>
                <a:lnTo>
                  <a:pt x="1631419" y="357586"/>
                </a:lnTo>
                <a:lnTo>
                  <a:pt x="1608670" y="342670"/>
                </a:lnTo>
                <a:lnTo>
                  <a:pt x="1593519" y="319452"/>
                </a:lnTo>
                <a:lnTo>
                  <a:pt x="1588014" y="289279"/>
                </a:lnTo>
                <a:lnTo>
                  <a:pt x="1593519" y="259113"/>
                </a:lnTo>
                <a:lnTo>
                  <a:pt x="1608670" y="235902"/>
                </a:lnTo>
                <a:lnTo>
                  <a:pt x="1631419" y="220990"/>
                </a:lnTo>
                <a:lnTo>
                  <a:pt x="1659719" y="215721"/>
                </a:lnTo>
                <a:lnTo>
                  <a:pt x="1806831" y="215721"/>
                </a:lnTo>
                <a:lnTo>
                  <a:pt x="1802463" y="205319"/>
                </a:lnTo>
                <a:lnTo>
                  <a:pt x="1776693" y="172146"/>
                </a:lnTo>
                <a:lnTo>
                  <a:pt x="1743285" y="146715"/>
                </a:lnTo>
                <a:lnTo>
                  <a:pt x="1703780" y="130428"/>
                </a:lnTo>
                <a:lnTo>
                  <a:pt x="1659719" y="124687"/>
                </a:lnTo>
                <a:close/>
              </a:path>
              <a:path w="2362200" h="570230">
                <a:moveTo>
                  <a:pt x="1806831" y="215721"/>
                </a:moveTo>
                <a:lnTo>
                  <a:pt x="1659719" y="215721"/>
                </a:lnTo>
                <a:lnTo>
                  <a:pt x="1688016" y="220990"/>
                </a:lnTo>
                <a:lnTo>
                  <a:pt x="1710762" y="235902"/>
                </a:lnTo>
                <a:lnTo>
                  <a:pt x="1725909" y="259113"/>
                </a:lnTo>
                <a:lnTo>
                  <a:pt x="1731413" y="289279"/>
                </a:lnTo>
                <a:lnTo>
                  <a:pt x="1725909" y="319452"/>
                </a:lnTo>
                <a:lnTo>
                  <a:pt x="1710762" y="342670"/>
                </a:lnTo>
                <a:lnTo>
                  <a:pt x="1688016" y="357586"/>
                </a:lnTo>
                <a:lnTo>
                  <a:pt x="1659719" y="362858"/>
                </a:lnTo>
                <a:lnTo>
                  <a:pt x="1806825" y="362858"/>
                </a:lnTo>
                <a:lnTo>
                  <a:pt x="1819055" y="333731"/>
                </a:lnTo>
                <a:lnTo>
                  <a:pt x="1824928" y="289279"/>
                </a:lnTo>
                <a:lnTo>
                  <a:pt x="1819055" y="244831"/>
                </a:lnTo>
                <a:lnTo>
                  <a:pt x="1806831" y="215721"/>
                </a:lnTo>
                <a:close/>
              </a:path>
              <a:path w="2362200" h="570230">
                <a:moveTo>
                  <a:pt x="1415977" y="326691"/>
                </a:moveTo>
                <a:lnTo>
                  <a:pt x="1406175" y="341353"/>
                </a:lnTo>
                <a:lnTo>
                  <a:pt x="1392283" y="352334"/>
                </a:lnTo>
                <a:lnTo>
                  <a:pt x="1375118" y="359224"/>
                </a:lnTo>
                <a:lnTo>
                  <a:pt x="1355497" y="361612"/>
                </a:lnTo>
                <a:lnTo>
                  <a:pt x="1476967" y="361612"/>
                </a:lnTo>
                <a:lnTo>
                  <a:pt x="1415977" y="326691"/>
                </a:lnTo>
                <a:close/>
              </a:path>
              <a:path w="2362200" h="570230">
                <a:moveTo>
                  <a:pt x="1476167" y="216956"/>
                </a:moveTo>
                <a:lnTo>
                  <a:pt x="1355497" y="216956"/>
                </a:lnTo>
                <a:lnTo>
                  <a:pt x="1375031" y="219344"/>
                </a:lnTo>
                <a:lnTo>
                  <a:pt x="1392051" y="226232"/>
                </a:lnTo>
                <a:lnTo>
                  <a:pt x="1405915" y="237210"/>
                </a:lnTo>
                <a:lnTo>
                  <a:pt x="1415977" y="251866"/>
                </a:lnTo>
                <a:lnTo>
                  <a:pt x="1476167" y="216956"/>
                </a:lnTo>
                <a:close/>
              </a:path>
              <a:path w="2362200" h="570230">
                <a:moveTo>
                  <a:pt x="2297458" y="223197"/>
                </a:moveTo>
                <a:lnTo>
                  <a:pt x="2203943" y="223197"/>
                </a:lnTo>
                <a:lnTo>
                  <a:pt x="2203943" y="333550"/>
                </a:lnTo>
                <a:lnTo>
                  <a:pt x="2208616" y="379871"/>
                </a:lnTo>
                <a:lnTo>
                  <a:pt x="2224273" y="414131"/>
                </a:lnTo>
                <a:lnTo>
                  <a:pt x="2253368" y="436391"/>
                </a:lnTo>
                <a:lnTo>
                  <a:pt x="2298354" y="446710"/>
                </a:lnTo>
                <a:lnTo>
                  <a:pt x="2361687" y="445148"/>
                </a:lnTo>
                <a:lnTo>
                  <a:pt x="2361687" y="360992"/>
                </a:lnTo>
                <a:lnTo>
                  <a:pt x="2334291" y="360992"/>
                </a:lnTo>
                <a:lnTo>
                  <a:pt x="2314141" y="357943"/>
                </a:lnTo>
                <a:lnTo>
                  <a:pt x="2301707" y="349398"/>
                </a:lnTo>
                <a:lnTo>
                  <a:pt x="2297458" y="333550"/>
                </a:lnTo>
                <a:lnTo>
                  <a:pt x="2297458" y="223197"/>
                </a:lnTo>
                <a:close/>
              </a:path>
              <a:path w="2362200" h="570230">
                <a:moveTo>
                  <a:pt x="2361687" y="360355"/>
                </a:moveTo>
                <a:lnTo>
                  <a:pt x="2334291" y="360992"/>
                </a:lnTo>
                <a:lnTo>
                  <a:pt x="2361687" y="360992"/>
                </a:lnTo>
                <a:lnTo>
                  <a:pt x="2361687" y="360355"/>
                </a:lnTo>
                <a:close/>
              </a:path>
              <a:path w="2362200" h="570230">
                <a:moveTo>
                  <a:pt x="2361687" y="133420"/>
                </a:moveTo>
                <a:lnTo>
                  <a:pt x="2154060" y="133420"/>
                </a:lnTo>
                <a:lnTo>
                  <a:pt x="2154060" y="223197"/>
                </a:lnTo>
                <a:lnTo>
                  <a:pt x="2361687" y="223197"/>
                </a:lnTo>
                <a:lnTo>
                  <a:pt x="2361687" y="133420"/>
                </a:lnTo>
                <a:close/>
              </a:path>
              <a:path w="2362200" h="570230">
                <a:moveTo>
                  <a:pt x="2297458" y="46134"/>
                </a:moveTo>
                <a:lnTo>
                  <a:pt x="2203943" y="74186"/>
                </a:lnTo>
                <a:lnTo>
                  <a:pt x="2203943" y="133420"/>
                </a:lnTo>
                <a:lnTo>
                  <a:pt x="2297458" y="133420"/>
                </a:lnTo>
                <a:lnTo>
                  <a:pt x="2297458" y="46134"/>
                </a:lnTo>
                <a:close/>
              </a:path>
              <a:path w="2362200" h="570230">
                <a:moveTo>
                  <a:pt x="1935888" y="133420"/>
                </a:moveTo>
                <a:lnTo>
                  <a:pt x="1842362" y="133420"/>
                </a:lnTo>
                <a:lnTo>
                  <a:pt x="1842362" y="324817"/>
                </a:lnTo>
                <a:lnTo>
                  <a:pt x="1851725" y="380490"/>
                </a:lnTo>
                <a:lnTo>
                  <a:pt x="1877044" y="420911"/>
                </a:lnTo>
                <a:lnTo>
                  <a:pt x="1914172" y="445550"/>
                </a:lnTo>
                <a:lnTo>
                  <a:pt x="1958956" y="453881"/>
                </a:lnTo>
                <a:lnTo>
                  <a:pt x="1987875" y="451182"/>
                </a:lnTo>
                <a:lnTo>
                  <a:pt x="2012649" y="443515"/>
                </a:lnTo>
                <a:lnTo>
                  <a:pt x="2032866" y="431520"/>
                </a:lnTo>
                <a:lnTo>
                  <a:pt x="2048115" y="415840"/>
                </a:lnTo>
                <a:lnTo>
                  <a:pt x="2141631" y="415840"/>
                </a:lnTo>
                <a:lnTo>
                  <a:pt x="2141631" y="367842"/>
                </a:lnTo>
                <a:lnTo>
                  <a:pt x="1990127" y="367842"/>
                </a:lnTo>
                <a:lnTo>
                  <a:pt x="1969028" y="364412"/>
                </a:lnTo>
                <a:lnTo>
                  <a:pt x="1951786" y="353968"/>
                </a:lnTo>
                <a:lnTo>
                  <a:pt x="1940155" y="336275"/>
                </a:lnTo>
                <a:lnTo>
                  <a:pt x="1935888" y="311100"/>
                </a:lnTo>
                <a:lnTo>
                  <a:pt x="1935888" y="133420"/>
                </a:lnTo>
                <a:close/>
              </a:path>
              <a:path w="2362200" h="570230">
                <a:moveTo>
                  <a:pt x="2141631" y="415840"/>
                </a:moveTo>
                <a:lnTo>
                  <a:pt x="2048115" y="415840"/>
                </a:lnTo>
                <a:lnTo>
                  <a:pt x="2048115" y="445148"/>
                </a:lnTo>
                <a:lnTo>
                  <a:pt x="2141631" y="445148"/>
                </a:lnTo>
                <a:lnTo>
                  <a:pt x="2141631" y="415840"/>
                </a:lnTo>
                <a:close/>
              </a:path>
              <a:path w="2362200" h="570230">
                <a:moveTo>
                  <a:pt x="2141631" y="133420"/>
                </a:moveTo>
                <a:lnTo>
                  <a:pt x="2048115" y="133420"/>
                </a:lnTo>
                <a:lnTo>
                  <a:pt x="2048115" y="303624"/>
                </a:lnTo>
                <a:lnTo>
                  <a:pt x="2043877" y="332330"/>
                </a:lnTo>
                <a:lnTo>
                  <a:pt x="2031981" y="352330"/>
                </a:lnTo>
                <a:lnTo>
                  <a:pt x="2013655" y="364032"/>
                </a:lnTo>
                <a:lnTo>
                  <a:pt x="1990127" y="367842"/>
                </a:lnTo>
                <a:lnTo>
                  <a:pt x="2141631" y="367842"/>
                </a:lnTo>
                <a:lnTo>
                  <a:pt x="2141631" y="133420"/>
                </a:lnTo>
                <a:close/>
              </a:path>
              <a:path w="2362200" h="570230">
                <a:moveTo>
                  <a:pt x="716920" y="133420"/>
                </a:moveTo>
                <a:lnTo>
                  <a:pt x="648367" y="133420"/>
                </a:lnTo>
                <a:lnTo>
                  <a:pt x="626556" y="163387"/>
                </a:lnTo>
                <a:lnTo>
                  <a:pt x="738124" y="430814"/>
                </a:lnTo>
                <a:lnTo>
                  <a:pt x="726297" y="454943"/>
                </a:lnTo>
                <a:lnTo>
                  <a:pt x="710378" y="470949"/>
                </a:lnTo>
                <a:lnTo>
                  <a:pt x="688849" y="479823"/>
                </a:lnTo>
                <a:lnTo>
                  <a:pt x="660189" y="482561"/>
                </a:lnTo>
                <a:lnTo>
                  <a:pt x="660189" y="569846"/>
                </a:lnTo>
                <a:lnTo>
                  <a:pt x="708834" y="567099"/>
                </a:lnTo>
                <a:lnTo>
                  <a:pt x="750386" y="553099"/>
                </a:lnTo>
                <a:lnTo>
                  <a:pt x="785383" y="527068"/>
                </a:lnTo>
                <a:lnTo>
                  <a:pt x="814364" y="488227"/>
                </a:lnTo>
                <a:lnTo>
                  <a:pt x="837869" y="435798"/>
                </a:lnTo>
                <a:lnTo>
                  <a:pt x="877218" y="324199"/>
                </a:lnTo>
                <a:lnTo>
                  <a:pt x="786122" y="324199"/>
                </a:lnTo>
                <a:lnTo>
                  <a:pt x="716920" y="133420"/>
                </a:lnTo>
                <a:close/>
              </a:path>
              <a:path w="2362200" h="570230">
                <a:moveTo>
                  <a:pt x="931563" y="296137"/>
                </a:moveTo>
                <a:lnTo>
                  <a:pt x="931364" y="296252"/>
                </a:lnTo>
                <a:lnTo>
                  <a:pt x="891177" y="411641"/>
                </a:lnTo>
                <a:lnTo>
                  <a:pt x="916637" y="429395"/>
                </a:lnTo>
                <a:lnTo>
                  <a:pt x="946617" y="442676"/>
                </a:lnTo>
                <a:lnTo>
                  <a:pt x="981109" y="450999"/>
                </a:lnTo>
                <a:lnTo>
                  <a:pt x="1020105" y="453881"/>
                </a:lnTo>
                <a:lnTo>
                  <a:pt x="1073351" y="448021"/>
                </a:lnTo>
                <a:lnTo>
                  <a:pt x="1118101" y="430939"/>
                </a:lnTo>
                <a:lnTo>
                  <a:pt x="1152437" y="403381"/>
                </a:lnTo>
                <a:lnTo>
                  <a:pt x="1174443" y="366097"/>
                </a:lnTo>
                <a:lnTo>
                  <a:pt x="1176033" y="356617"/>
                </a:lnTo>
                <a:lnTo>
                  <a:pt x="1023214" y="356617"/>
                </a:lnTo>
                <a:lnTo>
                  <a:pt x="990307" y="352253"/>
                </a:lnTo>
                <a:lnTo>
                  <a:pt x="964765" y="339939"/>
                </a:lnTo>
                <a:lnTo>
                  <a:pt x="945534" y="320845"/>
                </a:lnTo>
                <a:lnTo>
                  <a:pt x="931563" y="296137"/>
                </a:lnTo>
                <a:close/>
              </a:path>
              <a:path w="2362200" h="570230">
                <a:moveTo>
                  <a:pt x="445745" y="8722"/>
                </a:moveTo>
                <a:lnTo>
                  <a:pt x="352230" y="8722"/>
                </a:lnTo>
                <a:lnTo>
                  <a:pt x="352230" y="445148"/>
                </a:lnTo>
                <a:lnTo>
                  <a:pt x="445745" y="445148"/>
                </a:lnTo>
                <a:lnTo>
                  <a:pt x="445745" y="307372"/>
                </a:lnTo>
                <a:lnTo>
                  <a:pt x="548439" y="307372"/>
                </a:lnTo>
                <a:lnTo>
                  <a:pt x="534905" y="289279"/>
                </a:lnTo>
                <a:lnTo>
                  <a:pt x="548969" y="269960"/>
                </a:lnTo>
                <a:lnTo>
                  <a:pt x="445745" y="269960"/>
                </a:lnTo>
                <a:lnTo>
                  <a:pt x="445745" y="8722"/>
                </a:lnTo>
                <a:close/>
              </a:path>
              <a:path w="2362200" h="570230">
                <a:moveTo>
                  <a:pt x="548439" y="307372"/>
                </a:moveTo>
                <a:lnTo>
                  <a:pt x="445745" y="307372"/>
                </a:lnTo>
                <a:lnTo>
                  <a:pt x="545501" y="445148"/>
                </a:lnTo>
                <a:lnTo>
                  <a:pt x="651498" y="445148"/>
                </a:lnTo>
                <a:lnTo>
                  <a:pt x="548439" y="307372"/>
                </a:lnTo>
                <a:close/>
              </a:path>
              <a:path w="2362200" h="570230">
                <a:moveTo>
                  <a:pt x="1010126" y="0"/>
                </a:moveTo>
                <a:lnTo>
                  <a:pt x="963175" y="6491"/>
                </a:lnTo>
                <a:lnTo>
                  <a:pt x="921283" y="25457"/>
                </a:lnTo>
                <a:lnTo>
                  <a:pt x="888309" y="56136"/>
                </a:lnTo>
                <a:lnTo>
                  <a:pt x="868109" y="97766"/>
                </a:lnTo>
                <a:lnTo>
                  <a:pt x="915019" y="232464"/>
                </a:lnTo>
                <a:lnTo>
                  <a:pt x="932592" y="243045"/>
                </a:lnTo>
                <a:lnTo>
                  <a:pt x="951579" y="251913"/>
                </a:lnTo>
                <a:lnTo>
                  <a:pt x="971542" y="259336"/>
                </a:lnTo>
                <a:lnTo>
                  <a:pt x="1033786" y="278118"/>
                </a:lnTo>
                <a:lnTo>
                  <a:pt x="1061794" y="290064"/>
                </a:lnTo>
                <a:lnTo>
                  <a:pt x="1077528" y="303643"/>
                </a:lnTo>
                <a:lnTo>
                  <a:pt x="1082448" y="321079"/>
                </a:lnTo>
                <a:lnTo>
                  <a:pt x="1079857" y="333735"/>
                </a:lnTo>
                <a:lnTo>
                  <a:pt x="1070603" y="345162"/>
                </a:lnTo>
                <a:lnTo>
                  <a:pt x="1052463" y="353432"/>
                </a:lnTo>
                <a:lnTo>
                  <a:pt x="1023214" y="356617"/>
                </a:lnTo>
                <a:lnTo>
                  <a:pt x="1176033" y="356617"/>
                </a:lnTo>
                <a:lnTo>
                  <a:pt x="1173959" y="272247"/>
                </a:lnTo>
                <a:lnTo>
                  <a:pt x="1151858" y="238096"/>
                </a:lnTo>
                <a:lnTo>
                  <a:pt x="1119851" y="214210"/>
                </a:lnTo>
                <a:lnTo>
                  <a:pt x="1081890" y="197415"/>
                </a:lnTo>
                <a:lnTo>
                  <a:pt x="1041926" y="184538"/>
                </a:lnTo>
                <a:lnTo>
                  <a:pt x="1000977" y="170190"/>
                </a:lnTo>
                <a:lnTo>
                  <a:pt x="977157" y="157187"/>
                </a:lnTo>
                <a:lnTo>
                  <a:pt x="966081" y="144300"/>
                </a:lnTo>
                <a:lnTo>
                  <a:pt x="963363" y="130299"/>
                </a:lnTo>
                <a:lnTo>
                  <a:pt x="966286" y="117772"/>
                </a:lnTo>
                <a:lnTo>
                  <a:pt x="975055" y="107231"/>
                </a:lnTo>
                <a:lnTo>
                  <a:pt x="989668" y="99962"/>
                </a:lnTo>
                <a:lnTo>
                  <a:pt x="1010126" y="97253"/>
                </a:lnTo>
                <a:lnTo>
                  <a:pt x="1168898" y="97253"/>
                </a:lnTo>
                <a:lnTo>
                  <a:pt x="1141466" y="56021"/>
                </a:lnTo>
                <a:lnTo>
                  <a:pt x="1104894" y="25169"/>
                </a:lnTo>
                <a:lnTo>
                  <a:pt x="1060840" y="6360"/>
                </a:lnTo>
                <a:lnTo>
                  <a:pt x="1010126" y="0"/>
                </a:lnTo>
                <a:close/>
              </a:path>
              <a:path w="2362200" h="570230">
                <a:moveTo>
                  <a:pt x="841942" y="142498"/>
                </a:moveTo>
                <a:lnTo>
                  <a:pt x="786122" y="324199"/>
                </a:lnTo>
                <a:lnTo>
                  <a:pt x="877218" y="324199"/>
                </a:lnTo>
                <a:lnTo>
                  <a:pt x="891491" y="283719"/>
                </a:lnTo>
                <a:lnTo>
                  <a:pt x="841942" y="142498"/>
                </a:lnTo>
                <a:close/>
              </a:path>
              <a:path w="2362200" h="570230">
                <a:moveTo>
                  <a:pt x="614044" y="133420"/>
                </a:moveTo>
                <a:lnTo>
                  <a:pt x="539261" y="133420"/>
                </a:lnTo>
                <a:lnTo>
                  <a:pt x="445745" y="269960"/>
                </a:lnTo>
                <a:lnTo>
                  <a:pt x="548969" y="269960"/>
                </a:lnTo>
                <a:lnTo>
                  <a:pt x="626556" y="163387"/>
                </a:lnTo>
                <a:lnTo>
                  <a:pt x="614044" y="133420"/>
                </a:lnTo>
                <a:close/>
              </a:path>
              <a:path w="2362200" h="570230">
                <a:moveTo>
                  <a:pt x="1168898" y="97253"/>
                </a:moveTo>
                <a:lnTo>
                  <a:pt x="1010126" y="97253"/>
                </a:lnTo>
                <a:lnTo>
                  <a:pt x="1036644" y="100760"/>
                </a:lnTo>
                <a:lnTo>
                  <a:pt x="1057200" y="110814"/>
                </a:lnTo>
                <a:lnTo>
                  <a:pt x="1073080" y="126713"/>
                </a:lnTo>
                <a:lnTo>
                  <a:pt x="1085569" y="147754"/>
                </a:lnTo>
                <a:lnTo>
                  <a:pt x="1169734" y="98510"/>
                </a:lnTo>
                <a:lnTo>
                  <a:pt x="1168898" y="97253"/>
                </a:lnTo>
                <a:close/>
              </a:path>
              <a:path w="2362200" h="570230">
                <a:moveTo>
                  <a:pt x="86039" y="296137"/>
                </a:moveTo>
                <a:lnTo>
                  <a:pt x="0" y="346020"/>
                </a:lnTo>
                <a:lnTo>
                  <a:pt x="18693" y="381898"/>
                </a:lnTo>
                <a:lnTo>
                  <a:pt x="45556" y="411729"/>
                </a:lnTo>
                <a:lnTo>
                  <a:pt x="80530" y="434409"/>
                </a:lnTo>
                <a:lnTo>
                  <a:pt x="123555" y="448828"/>
                </a:lnTo>
                <a:lnTo>
                  <a:pt x="174570" y="453881"/>
                </a:lnTo>
                <a:lnTo>
                  <a:pt x="227817" y="448021"/>
                </a:lnTo>
                <a:lnTo>
                  <a:pt x="272566" y="430939"/>
                </a:lnTo>
                <a:lnTo>
                  <a:pt x="306902" y="403381"/>
                </a:lnTo>
                <a:lnTo>
                  <a:pt x="328909" y="366097"/>
                </a:lnTo>
                <a:lnTo>
                  <a:pt x="330499" y="356617"/>
                </a:lnTo>
                <a:lnTo>
                  <a:pt x="177690" y="356617"/>
                </a:lnTo>
                <a:lnTo>
                  <a:pt x="144777" y="352253"/>
                </a:lnTo>
                <a:lnTo>
                  <a:pt x="119233" y="339939"/>
                </a:lnTo>
                <a:lnTo>
                  <a:pt x="100004" y="320845"/>
                </a:lnTo>
                <a:lnTo>
                  <a:pt x="86039" y="296137"/>
                </a:lnTo>
                <a:close/>
              </a:path>
              <a:path w="2362200" h="570230">
                <a:moveTo>
                  <a:pt x="164591" y="0"/>
                </a:moveTo>
                <a:lnTo>
                  <a:pt x="120383" y="5730"/>
                </a:lnTo>
                <a:lnTo>
                  <a:pt x="80425" y="22503"/>
                </a:lnTo>
                <a:lnTo>
                  <a:pt x="47919" y="49689"/>
                </a:lnTo>
                <a:lnTo>
                  <a:pt x="26068" y="86662"/>
                </a:lnTo>
                <a:lnTo>
                  <a:pt x="18072" y="132791"/>
                </a:lnTo>
                <a:lnTo>
                  <a:pt x="29023" y="186241"/>
                </a:lnTo>
                <a:lnTo>
                  <a:pt x="57978" y="223736"/>
                </a:lnTo>
                <a:lnTo>
                  <a:pt x="99092" y="248957"/>
                </a:lnTo>
                <a:lnTo>
                  <a:pt x="146519" y="265583"/>
                </a:lnTo>
                <a:lnTo>
                  <a:pt x="188256" y="278118"/>
                </a:lnTo>
                <a:lnTo>
                  <a:pt x="216261" y="290064"/>
                </a:lnTo>
                <a:lnTo>
                  <a:pt x="231994" y="303643"/>
                </a:lnTo>
                <a:lnTo>
                  <a:pt x="236914" y="321079"/>
                </a:lnTo>
                <a:lnTo>
                  <a:pt x="234323" y="333735"/>
                </a:lnTo>
                <a:lnTo>
                  <a:pt x="225070" y="345162"/>
                </a:lnTo>
                <a:lnTo>
                  <a:pt x="206933" y="353432"/>
                </a:lnTo>
                <a:lnTo>
                  <a:pt x="177690" y="356617"/>
                </a:lnTo>
                <a:lnTo>
                  <a:pt x="330499" y="356617"/>
                </a:lnTo>
                <a:lnTo>
                  <a:pt x="328425" y="272247"/>
                </a:lnTo>
                <a:lnTo>
                  <a:pt x="306323" y="238096"/>
                </a:lnTo>
                <a:lnTo>
                  <a:pt x="274317" y="214210"/>
                </a:lnTo>
                <a:lnTo>
                  <a:pt x="236356" y="197415"/>
                </a:lnTo>
                <a:lnTo>
                  <a:pt x="196391" y="184538"/>
                </a:lnTo>
                <a:lnTo>
                  <a:pt x="155443" y="170190"/>
                </a:lnTo>
                <a:lnTo>
                  <a:pt x="131622" y="157187"/>
                </a:lnTo>
                <a:lnTo>
                  <a:pt x="120546" y="144300"/>
                </a:lnTo>
                <a:lnTo>
                  <a:pt x="117828" y="130299"/>
                </a:lnTo>
                <a:lnTo>
                  <a:pt x="120752" y="117772"/>
                </a:lnTo>
                <a:lnTo>
                  <a:pt x="129520" y="107231"/>
                </a:lnTo>
                <a:lnTo>
                  <a:pt x="144134" y="99962"/>
                </a:lnTo>
                <a:lnTo>
                  <a:pt x="164591" y="97253"/>
                </a:lnTo>
                <a:lnTo>
                  <a:pt x="323363" y="97253"/>
                </a:lnTo>
                <a:lnTo>
                  <a:pt x="295931" y="56021"/>
                </a:lnTo>
                <a:lnTo>
                  <a:pt x="259359" y="25169"/>
                </a:lnTo>
                <a:lnTo>
                  <a:pt x="215306" y="6360"/>
                </a:lnTo>
                <a:lnTo>
                  <a:pt x="164591" y="0"/>
                </a:lnTo>
                <a:close/>
              </a:path>
              <a:path w="2362200" h="570230">
                <a:moveTo>
                  <a:pt x="323363" y="97253"/>
                </a:moveTo>
                <a:lnTo>
                  <a:pt x="164591" y="97253"/>
                </a:lnTo>
                <a:lnTo>
                  <a:pt x="191110" y="100760"/>
                </a:lnTo>
                <a:lnTo>
                  <a:pt x="211666" y="110814"/>
                </a:lnTo>
                <a:lnTo>
                  <a:pt x="227545" y="126713"/>
                </a:lnTo>
                <a:lnTo>
                  <a:pt x="240034" y="147754"/>
                </a:lnTo>
                <a:lnTo>
                  <a:pt x="324199" y="98510"/>
                </a:lnTo>
                <a:lnTo>
                  <a:pt x="323363" y="97253"/>
                </a:lnTo>
                <a:close/>
              </a:path>
            </a:pathLst>
          </a:custGeom>
          <a:solidFill>
            <a:srgbClr val="00B4FF"/>
          </a:solidFill>
        </p:spPr>
        <p:txBody>
          <a:bodyPr wrap="square" lIns="0" tIns="0" rIns="0" bIns="0" rtlCol="0"/>
          <a:lstStyle/>
          <a:p>
            <a:endParaRPr sz="572"/>
          </a:p>
        </p:txBody>
      </p:sp>
      <p:pic>
        <p:nvPicPr>
          <p:cNvPr id="78" name="Рисунок 77">
            <a:extLst>
              <a:ext uri="{FF2B5EF4-FFF2-40B4-BE49-F238E27FC236}">
                <a16:creationId xmlns:a16="http://schemas.microsoft.com/office/drawing/2014/main" id="{DC8A336B-8FAC-CC49-A201-AB561FD878C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4" t="21101" r="6834" b="36070"/>
          <a:stretch/>
        </p:blipFill>
        <p:spPr>
          <a:xfrm>
            <a:off x="451108" y="6090396"/>
            <a:ext cx="1735967" cy="450225"/>
          </a:xfrm>
          <a:prstGeom prst="rect">
            <a:avLst/>
          </a:prstGeom>
        </p:spPr>
      </p:pic>
      <p:pic>
        <p:nvPicPr>
          <p:cNvPr id="38" name="Google Shape;131;p1">
            <a:extLst>
              <a:ext uri="{FF2B5EF4-FFF2-40B4-BE49-F238E27FC236}">
                <a16:creationId xmlns:a16="http://schemas.microsoft.com/office/drawing/2014/main" id="{3C28A237-E6FC-1941-A565-F098B3781AAE}"/>
              </a:ext>
            </a:extLst>
          </p:cNvPr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51380" r="-1" b="212"/>
          <a:stretch/>
        </p:blipFill>
        <p:spPr>
          <a:xfrm rot="-5400000">
            <a:off x="6055951" y="617961"/>
            <a:ext cx="184737" cy="1229534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21FF1ACB-1F11-3149-9297-AFF96363FD4A}"/>
              </a:ext>
            </a:extLst>
          </p:cNvPr>
          <p:cNvGrpSpPr/>
          <p:nvPr/>
        </p:nvGrpSpPr>
        <p:grpSpPr>
          <a:xfrm>
            <a:off x="451108" y="818243"/>
            <a:ext cx="6492900" cy="4930707"/>
            <a:chOff x="-320212" y="1629355"/>
            <a:chExt cx="8212815" cy="6573026"/>
          </a:xfrm>
        </p:grpSpPr>
        <p:grpSp>
          <p:nvGrpSpPr>
            <p:cNvPr id="12" name="Группа 11">
              <a:extLst>
                <a:ext uri="{FF2B5EF4-FFF2-40B4-BE49-F238E27FC236}">
                  <a16:creationId xmlns:a16="http://schemas.microsoft.com/office/drawing/2014/main" id="{11D8444D-89EE-7D4F-BA54-6819A8CD45FE}"/>
                </a:ext>
              </a:extLst>
            </p:cNvPr>
            <p:cNvGrpSpPr/>
            <p:nvPr/>
          </p:nvGrpSpPr>
          <p:grpSpPr>
            <a:xfrm>
              <a:off x="-320212" y="1658102"/>
              <a:ext cx="8212815" cy="6544279"/>
              <a:chOff x="4537104" y="4206657"/>
              <a:chExt cx="9275606" cy="5287138"/>
            </a:xfrm>
          </p:grpSpPr>
          <p:sp>
            <p:nvSpPr>
              <p:cNvPr id="16" name="object 16">
                <a:extLst>
                  <a:ext uri="{FF2B5EF4-FFF2-40B4-BE49-F238E27FC236}">
                    <a16:creationId xmlns:a16="http://schemas.microsoft.com/office/drawing/2014/main" id="{7C64E14F-7A2E-3D4C-8D38-4CED3273F138}"/>
                  </a:ext>
                </a:extLst>
              </p:cNvPr>
              <p:cNvSpPr/>
              <p:nvPr/>
            </p:nvSpPr>
            <p:spPr>
              <a:xfrm>
                <a:off x="11806493" y="6282614"/>
                <a:ext cx="1083427" cy="0"/>
              </a:xfrm>
              <a:custGeom>
                <a:avLst/>
                <a:gdLst/>
                <a:ahLst/>
                <a:cxnLst/>
                <a:rect l="l" t="t" r="r" b="b"/>
                <a:pathLst>
                  <a:path w="1203959">
                    <a:moveTo>
                      <a:pt x="0" y="0"/>
                    </a:moveTo>
                    <a:lnTo>
                      <a:pt x="1203586" y="0"/>
                    </a:lnTo>
                  </a:path>
                </a:pathLst>
              </a:custGeom>
              <a:ln w="17810">
                <a:solidFill>
                  <a:srgbClr val="38AEFF"/>
                </a:solidFill>
              </a:ln>
            </p:spPr>
            <p:txBody>
              <a:bodyPr wrap="square" lIns="0" tIns="0" rIns="0" bIns="0" rtlCol="0"/>
              <a:lstStyle/>
              <a:p>
                <a:endParaRPr sz="572"/>
              </a:p>
            </p:txBody>
          </p:sp>
          <p:sp>
            <p:nvSpPr>
              <p:cNvPr id="17" name="object 29">
                <a:extLst>
                  <a:ext uri="{FF2B5EF4-FFF2-40B4-BE49-F238E27FC236}">
                    <a16:creationId xmlns:a16="http://schemas.microsoft.com/office/drawing/2014/main" id="{F3D9EBB1-0C78-A44C-B6F6-D37BAA62F669}"/>
                  </a:ext>
                </a:extLst>
              </p:cNvPr>
              <p:cNvSpPr/>
              <p:nvPr/>
            </p:nvSpPr>
            <p:spPr>
              <a:xfrm>
                <a:off x="12044506" y="6274593"/>
                <a:ext cx="845075" cy="16026"/>
              </a:xfrm>
              <a:prstGeom prst="rect">
                <a:avLst/>
              </a:prstGeom>
              <a:blipFill>
                <a:blip r:embed="rId4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sz="572"/>
              </a:p>
            </p:txBody>
          </p:sp>
          <p:sp>
            <p:nvSpPr>
              <p:cNvPr id="18" name="object 33">
                <a:extLst>
                  <a:ext uri="{FF2B5EF4-FFF2-40B4-BE49-F238E27FC236}">
                    <a16:creationId xmlns:a16="http://schemas.microsoft.com/office/drawing/2014/main" id="{0F8E3ED8-E244-EB4C-9B2E-98A69AB02049}"/>
                  </a:ext>
                </a:extLst>
              </p:cNvPr>
              <p:cNvSpPr/>
              <p:nvPr/>
            </p:nvSpPr>
            <p:spPr>
              <a:xfrm>
                <a:off x="4537104" y="4206657"/>
                <a:ext cx="9275606" cy="5287138"/>
              </a:xfrm>
              <a:prstGeom prst="rect">
                <a:avLst/>
              </a:prstGeom>
              <a:blipFill>
                <a:blip r:embed="rId5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sz="572"/>
              </a:p>
            </p:txBody>
          </p:sp>
        </p:grpSp>
        <p:sp>
          <p:nvSpPr>
            <p:cNvPr id="13" name="object 37">
              <a:extLst>
                <a:ext uri="{FF2B5EF4-FFF2-40B4-BE49-F238E27FC236}">
                  <a16:creationId xmlns:a16="http://schemas.microsoft.com/office/drawing/2014/main" id="{D7D651FD-6206-0247-99BD-7C77381C585E}"/>
                </a:ext>
              </a:extLst>
            </p:cNvPr>
            <p:cNvSpPr/>
            <p:nvPr/>
          </p:nvSpPr>
          <p:spPr>
            <a:xfrm>
              <a:off x="272764" y="1629355"/>
              <a:ext cx="341781" cy="3222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72"/>
            </a:p>
          </p:txBody>
        </p:sp>
        <p:sp>
          <p:nvSpPr>
            <p:cNvPr id="14" name="object 38">
              <a:extLst>
                <a:ext uri="{FF2B5EF4-FFF2-40B4-BE49-F238E27FC236}">
                  <a16:creationId xmlns:a16="http://schemas.microsoft.com/office/drawing/2014/main" id="{FEC80EBC-FE0F-1042-9AAC-82AB66369338}"/>
                </a:ext>
              </a:extLst>
            </p:cNvPr>
            <p:cNvSpPr/>
            <p:nvPr/>
          </p:nvSpPr>
          <p:spPr>
            <a:xfrm>
              <a:off x="694071" y="1629357"/>
              <a:ext cx="341773" cy="3222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72"/>
            </a:p>
          </p:txBody>
        </p:sp>
        <p:sp>
          <p:nvSpPr>
            <p:cNvPr id="15" name="object 39">
              <a:extLst>
                <a:ext uri="{FF2B5EF4-FFF2-40B4-BE49-F238E27FC236}">
                  <a16:creationId xmlns:a16="http://schemas.microsoft.com/office/drawing/2014/main" id="{62BC8E04-170B-DF45-96F5-6A1011A144FF}"/>
                </a:ext>
              </a:extLst>
            </p:cNvPr>
            <p:cNvSpPr/>
            <p:nvPr/>
          </p:nvSpPr>
          <p:spPr>
            <a:xfrm>
              <a:off x="-315684" y="2224389"/>
              <a:ext cx="50806" cy="369383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72"/>
            </a:p>
          </p:txBody>
        </p:sp>
      </p:grp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F544A97-19F4-0948-BE80-9C2F1A79AA1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1092" y="1020543"/>
            <a:ext cx="6095660" cy="456905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C5EA9AC-DA61-BF4A-B863-D346BE17AAF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46030" y="920660"/>
            <a:ext cx="2755900" cy="49657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41EDB0B2-28DB-5B44-8352-7A205A306E51}"/>
              </a:ext>
            </a:extLst>
          </p:cNvPr>
          <p:cNvSpPr/>
          <p:nvPr/>
        </p:nvSpPr>
        <p:spPr>
          <a:xfrm>
            <a:off x="9134947" y="1488216"/>
            <a:ext cx="2593578" cy="158183"/>
          </a:xfrm>
          <a:prstGeom prst="round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F90E43D-5A39-4041-A0CF-C834CCB0A9A5}"/>
              </a:ext>
            </a:extLst>
          </p:cNvPr>
          <p:cNvSpPr txBox="1"/>
          <p:nvPr/>
        </p:nvSpPr>
        <p:spPr>
          <a:xfrm>
            <a:off x="7025169" y="2596141"/>
            <a:ext cx="1939700" cy="1477328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Система контролирует местоположение при составлении отчёта</a:t>
            </a:r>
          </a:p>
        </p:txBody>
      </p:sp>
    </p:spTree>
    <p:extLst>
      <p:ext uri="{BB962C8B-B14F-4D97-AF65-F5344CB8AC3E}">
        <p14:creationId xmlns:p14="http://schemas.microsoft.com/office/powerpoint/2010/main" val="40512451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15C0D4-F077-994A-A521-497DFDF1C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740" y="294639"/>
            <a:ext cx="10645785" cy="626021"/>
          </a:xfrm>
        </p:spPr>
        <p:txBody>
          <a:bodyPr>
            <a:normAutofit/>
          </a:bodyPr>
          <a:lstStyle/>
          <a:p>
            <a:r>
              <a:rPr lang="ru-RU" sz="2900" dirty="0">
                <a:solidFill>
                  <a:srgbClr val="00B0F0"/>
                </a:solidFill>
                <a:latin typeface="Gilroy Light" pitchFamily="2" charset="0"/>
              </a:rPr>
              <a:t>Аналитика фитосанитарного состояния полей</a:t>
            </a:r>
          </a:p>
        </p:txBody>
      </p:sp>
      <p:sp>
        <p:nvSpPr>
          <p:cNvPr id="76" name="object 19">
            <a:extLst>
              <a:ext uri="{FF2B5EF4-FFF2-40B4-BE49-F238E27FC236}">
                <a16:creationId xmlns:a16="http://schemas.microsoft.com/office/drawing/2014/main" id="{7115209F-5417-2042-9AD1-AEC3AD065BBD}"/>
              </a:ext>
            </a:extLst>
          </p:cNvPr>
          <p:cNvSpPr/>
          <p:nvPr/>
        </p:nvSpPr>
        <p:spPr>
          <a:xfrm>
            <a:off x="10439401" y="304800"/>
            <a:ext cx="1289124" cy="311192"/>
          </a:xfrm>
          <a:custGeom>
            <a:avLst/>
            <a:gdLst/>
            <a:ahLst/>
            <a:cxnLst/>
            <a:rect l="l" t="t" r="r" b="b"/>
            <a:pathLst>
              <a:path w="2362200" h="570230">
                <a:moveTo>
                  <a:pt x="1356744" y="124687"/>
                </a:moveTo>
                <a:lnTo>
                  <a:pt x="1311598" y="130428"/>
                </a:lnTo>
                <a:lnTo>
                  <a:pt x="1271788" y="146715"/>
                </a:lnTo>
                <a:lnTo>
                  <a:pt x="1238594" y="172146"/>
                </a:lnTo>
                <a:lnTo>
                  <a:pt x="1213298" y="205319"/>
                </a:lnTo>
                <a:lnTo>
                  <a:pt x="1197181" y="244831"/>
                </a:lnTo>
                <a:lnTo>
                  <a:pt x="1191523" y="289279"/>
                </a:lnTo>
                <a:lnTo>
                  <a:pt x="1197181" y="333731"/>
                </a:lnTo>
                <a:lnTo>
                  <a:pt x="1213298" y="373246"/>
                </a:lnTo>
                <a:lnTo>
                  <a:pt x="1238594" y="406420"/>
                </a:lnTo>
                <a:lnTo>
                  <a:pt x="1271788" y="431853"/>
                </a:lnTo>
                <a:lnTo>
                  <a:pt x="1311598" y="448140"/>
                </a:lnTo>
                <a:lnTo>
                  <a:pt x="1356744" y="453881"/>
                </a:lnTo>
                <a:lnTo>
                  <a:pt x="1400796" y="448140"/>
                </a:lnTo>
                <a:lnTo>
                  <a:pt x="1440056" y="431903"/>
                </a:lnTo>
                <a:lnTo>
                  <a:pt x="1472917" y="406535"/>
                </a:lnTo>
                <a:lnTo>
                  <a:pt x="1497650" y="373454"/>
                </a:lnTo>
                <a:lnTo>
                  <a:pt x="1476967" y="361612"/>
                </a:lnTo>
                <a:lnTo>
                  <a:pt x="1355497" y="361612"/>
                </a:lnTo>
                <a:lnTo>
                  <a:pt x="1327389" y="356360"/>
                </a:lnTo>
                <a:lnTo>
                  <a:pt x="1305068" y="341579"/>
                </a:lnTo>
                <a:lnTo>
                  <a:pt x="1290348" y="318732"/>
                </a:lnTo>
                <a:lnTo>
                  <a:pt x="1285039" y="289279"/>
                </a:lnTo>
                <a:lnTo>
                  <a:pt x="1290348" y="259832"/>
                </a:lnTo>
                <a:lnTo>
                  <a:pt x="1305068" y="236987"/>
                </a:lnTo>
                <a:lnTo>
                  <a:pt x="1327389" y="222208"/>
                </a:lnTo>
                <a:lnTo>
                  <a:pt x="1355497" y="216956"/>
                </a:lnTo>
                <a:lnTo>
                  <a:pt x="1476167" y="216956"/>
                </a:lnTo>
                <a:lnTo>
                  <a:pt x="1497650" y="204496"/>
                </a:lnTo>
                <a:lnTo>
                  <a:pt x="1472830" y="171772"/>
                </a:lnTo>
                <a:lnTo>
                  <a:pt x="1439825" y="146588"/>
                </a:lnTo>
                <a:lnTo>
                  <a:pt x="1400506" y="130406"/>
                </a:lnTo>
                <a:lnTo>
                  <a:pt x="1356744" y="124687"/>
                </a:lnTo>
                <a:close/>
              </a:path>
              <a:path w="2362200" h="570230">
                <a:moveTo>
                  <a:pt x="1659719" y="124687"/>
                </a:moveTo>
                <a:lnTo>
                  <a:pt x="1615657" y="130428"/>
                </a:lnTo>
                <a:lnTo>
                  <a:pt x="1576150" y="146715"/>
                </a:lnTo>
                <a:lnTo>
                  <a:pt x="1542739" y="172146"/>
                </a:lnTo>
                <a:lnTo>
                  <a:pt x="1516966" y="205319"/>
                </a:lnTo>
                <a:lnTo>
                  <a:pt x="1500372" y="244831"/>
                </a:lnTo>
                <a:lnTo>
                  <a:pt x="1494498" y="289279"/>
                </a:lnTo>
                <a:lnTo>
                  <a:pt x="1500372" y="333731"/>
                </a:lnTo>
                <a:lnTo>
                  <a:pt x="1516966" y="373246"/>
                </a:lnTo>
                <a:lnTo>
                  <a:pt x="1542739" y="406420"/>
                </a:lnTo>
                <a:lnTo>
                  <a:pt x="1576150" y="431853"/>
                </a:lnTo>
                <a:lnTo>
                  <a:pt x="1615657" y="448140"/>
                </a:lnTo>
                <a:lnTo>
                  <a:pt x="1659719" y="453881"/>
                </a:lnTo>
                <a:lnTo>
                  <a:pt x="1703780" y="448140"/>
                </a:lnTo>
                <a:lnTo>
                  <a:pt x="1743285" y="431853"/>
                </a:lnTo>
                <a:lnTo>
                  <a:pt x="1776693" y="406420"/>
                </a:lnTo>
                <a:lnTo>
                  <a:pt x="1802463" y="373246"/>
                </a:lnTo>
                <a:lnTo>
                  <a:pt x="1806825" y="362858"/>
                </a:lnTo>
                <a:lnTo>
                  <a:pt x="1659719" y="362858"/>
                </a:lnTo>
                <a:lnTo>
                  <a:pt x="1631419" y="357586"/>
                </a:lnTo>
                <a:lnTo>
                  <a:pt x="1608670" y="342670"/>
                </a:lnTo>
                <a:lnTo>
                  <a:pt x="1593519" y="319452"/>
                </a:lnTo>
                <a:lnTo>
                  <a:pt x="1588014" y="289279"/>
                </a:lnTo>
                <a:lnTo>
                  <a:pt x="1593519" y="259113"/>
                </a:lnTo>
                <a:lnTo>
                  <a:pt x="1608670" y="235902"/>
                </a:lnTo>
                <a:lnTo>
                  <a:pt x="1631419" y="220990"/>
                </a:lnTo>
                <a:lnTo>
                  <a:pt x="1659719" y="215721"/>
                </a:lnTo>
                <a:lnTo>
                  <a:pt x="1806831" y="215721"/>
                </a:lnTo>
                <a:lnTo>
                  <a:pt x="1802463" y="205319"/>
                </a:lnTo>
                <a:lnTo>
                  <a:pt x="1776693" y="172146"/>
                </a:lnTo>
                <a:lnTo>
                  <a:pt x="1743285" y="146715"/>
                </a:lnTo>
                <a:lnTo>
                  <a:pt x="1703780" y="130428"/>
                </a:lnTo>
                <a:lnTo>
                  <a:pt x="1659719" y="124687"/>
                </a:lnTo>
                <a:close/>
              </a:path>
              <a:path w="2362200" h="570230">
                <a:moveTo>
                  <a:pt x="1806831" y="215721"/>
                </a:moveTo>
                <a:lnTo>
                  <a:pt x="1659719" y="215721"/>
                </a:lnTo>
                <a:lnTo>
                  <a:pt x="1688016" y="220990"/>
                </a:lnTo>
                <a:lnTo>
                  <a:pt x="1710762" y="235902"/>
                </a:lnTo>
                <a:lnTo>
                  <a:pt x="1725909" y="259113"/>
                </a:lnTo>
                <a:lnTo>
                  <a:pt x="1731413" y="289279"/>
                </a:lnTo>
                <a:lnTo>
                  <a:pt x="1725909" y="319452"/>
                </a:lnTo>
                <a:lnTo>
                  <a:pt x="1710762" y="342670"/>
                </a:lnTo>
                <a:lnTo>
                  <a:pt x="1688016" y="357586"/>
                </a:lnTo>
                <a:lnTo>
                  <a:pt x="1659719" y="362858"/>
                </a:lnTo>
                <a:lnTo>
                  <a:pt x="1806825" y="362858"/>
                </a:lnTo>
                <a:lnTo>
                  <a:pt x="1819055" y="333731"/>
                </a:lnTo>
                <a:lnTo>
                  <a:pt x="1824928" y="289279"/>
                </a:lnTo>
                <a:lnTo>
                  <a:pt x="1819055" y="244831"/>
                </a:lnTo>
                <a:lnTo>
                  <a:pt x="1806831" y="215721"/>
                </a:lnTo>
                <a:close/>
              </a:path>
              <a:path w="2362200" h="570230">
                <a:moveTo>
                  <a:pt x="1415977" y="326691"/>
                </a:moveTo>
                <a:lnTo>
                  <a:pt x="1406175" y="341353"/>
                </a:lnTo>
                <a:lnTo>
                  <a:pt x="1392283" y="352334"/>
                </a:lnTo>
                <a:lnTo>
                  <a:pt x="1375118" y="359224"/>
                </a:lnTo>
                <a:lnTo>
                  <a:pt x="1355497" y="361612"/>
                </a:lnTo>
                <a:lnTo>
                  <a:pt x="1476967" y="361612"/>
                </a:lnTo>
                <a:lnTo>
                  <a:pt x="1415977" y="326691"/>
                </a:lnTo>
                <a:close/>
              </a:path>
              <a:path w="2362200" h="570230">
                <a:moveTo>
                  <a:pt x="1476167" y="216956"/>
                </a:moveTo>
                <a:lnTo>
                  <a:pt x="1355497" y="216956"/>
                </a:lnTo>
                <a:lnTo>
                  <a:pt x="1375031" y="219344"/>
                </a:lnTo>
                <a:lnTo>
                  <a:pt x="1392051" y="226232"/>
                </a:lnTo>
                <a:lnTo>
                  <a:pt x="1405915" y="237210"/>
                </a:lnTo>
                <a:lnTo>
                  <a:pt x="1415977" y="251866"/>
                </a:lnTo>
                <a:lnTo>
                  <a:pt x="1476167" y="216956"/>
                </a:lnTo>
                <a:close/>
              </a:path>
              <a:path w="2362200" h="570230">
                <a:moveTo>
                  <a:pt x="2297458" y="223197"/>
                </a:moveTo>
                <a:lnTo>
                  <a:pt x="2203943" y="223197"/>
                </a:lnTo>
                <a:lnTo>
                  <a:pt x="2203943" y="333550"/>
                </a:lnTo>
                <a:lnTo>
                  <a:pt x="2208616" y="379871"/>
                </a:lnTo>
                <a:lnTo>
                  <a:pt x="2224273" y="414131"/>
                </a:lnTo>
                <a:lnTo>
                  <a:pt x="2253368" y="436391"/>
                </a:lnTo>
                <a:lnTo>
                  <a:pt x="2298354" y="446710"/>
                </a:lnTo>
                <a:lnTo>
                  <a:pt x="2361687" y="445148"/>
                </a:lnTo>
                <a:lnTo>
                  <a:pt x="2361687" y="360992"/>
                </a:lnTo>
                <a:lnTo>
                  <a:pt x="2334291" y="360992"/>
                </a:lnTo>
                <a:lnTo>
                  <a:pt x="2314141" y="357943"/>
                </a:lnTo>
                <a:lnTo>
                  <a:pt x="2301707" y="349398"/>
                </a:lnTo>
                <a:lnTo>
                  <a:pt x="2297458" y="333550"/>
                </a:lnTo>
                <a:lnTo>
                  <a:pt x="2297458" y="223197"/>
                </a:lnTo>
                <a:close/>
              </a:path>
              <a:path w="2362200" h="570230">
                <a:moveTo>
                  <a:pt x="2361687" y="360355"/>
                </a:moveTo>
                <a:lnTo>
                  <a:pt x="2334291" y="360992"/>
                </a:lnTo>
                <a:lnTo>
                  <a:pt x="2361687" y="360992"/>
                </a:lnTo>
                <a:lnTo>
                  <a:pt x="2361687" y="360355"/>
                </a:lnTo>
                <a:close/>
              </a:path>
              <a:path w="2362200" h="570230">
                <a:moveTo>
                  <a:pt x="2361687" y="133420"/>
                </a:moveTo>
                <a:lnTo>
                  <a:pt x="2154060" y="133420"/>
                </a:lnTo>
                <a:lnTo>
                  <a:pt x="2154060" y="223197"/>
                </a:lnTo>
                <a:lnTo>
                  <a:pt x="2361687" y="223197"/>
                </a:lnTo>
                <a:lnTo>
                  <a:pt x="2361687" y="133420"/>
                </a:lnTo>
                <a:close/>
              </a:path>
              <a:path w="2362200" h="570230">
                <a:moveTo>
                  <a:pt x="2297458" y="46134"/>
                </a:moveTo>
                <a:lnTo>
                  <a:pt x="2203943" y="74186"/>
                </a:lnTo>
                <a:lnTo>
                  <a:pt x="2203943" y="133420"/>
                </a:lnTo>
                <a:lnTo>
                  <a:pt x="2297458" y="133420"/>
                </a:lnTo>
                <a:lnTo>
                  <a:pt x="2297458" y="46134"/>
                </a:lnTo>
                <a:close/>
              </a:path>
              <a:path w="2362200" h="570230">
                <a:moveTo>
                  <a:pt x="1935888" y="133420"/>
                </a:moveTo>
                <a:lnTo>
                  <a:pt x="1842362" y="133420"/>
                </a:lnTo>
                <a:lnTo>
                  <a:pt x="1842362" y="324817"/>
                </a:lnTo>
                <a:lnTo>
                  <a:pt x="1851725" y="380490"/>
                </a:lnTo>
                <a:lnTo>
                  <a:pt x="1877044" y="420911"/>
                </a:lnTo>
                <a:lnTo>
                  <a:pt x="1914172" y="445550"/>
                </a:lnTo>
                <a:lnTo>
                  <a:pt x="1958956" y="453881"/>
                </a:lnTo>
                <a:lnTo>
                  <a:pt x="1987875" y="451182"/>
                </a:lnTo>
                <a:lnTo>
                  <a:pt x="2012649" y="443515"/>
                </a:lnTo>
                <a:lnTo>
                  <a:pt x="2032866" y="431520"/>
                </a:lnTo>
                <a:lnTo>
                  <a:pt x="2048115" y="415840"/>
                </a:lnTo>
                <a:lnTo>
                  <a:pt x="2141631" y="415840"/>
                </a:lnTo>
                <a:lnTo>
                  <a:pt x="2141631" y="367842"/>
                </a:lnTo>
                <a:lnTo>
                  <a:pt x="1990127" y="367842"/>
                </a:lnTo>
                <a:lnTo>
                  <a:pt x="1969028" y="364412"/>
                </a:lnTo>
                <a:lnTo>
                  <a:pt x="1951786" y="353968"/>
                </a:lnTo>
                <a:lnTo>
                  <a:pt x="1940155" y="336275"/>
                </a:lnTo>
                <a:lnTo>
                  <a:pt x="1935888" y="311100"/>
                </a:lnTo>
                <a:lnTo>
                  <a:pt x="1935888" y="133420"/>
                </a:lnTo>
                <a:close/>
              </a:path>
              <a:path w="2362200" h="570230">
                <a:moveTo>
                  <a:pt x="2141631" y="415840"/>
                </a:moveTo>
                <a:lnTo>
                  <a:pt x="2048115" y="415840"/>
                </a:lnTo>
                <a:lnTo>
                  <a:pt x="2048115" y="445148"/>
                </a:lnTo>
                <a:lnTo>
                  <a:pt x="2141631" y="445148"/>
                </a:lnTo>
                <a:lnTo>
                  <a:pt x="2141631" y="415840"/>
                </a:lnTo>
                <a:close/>
              </a:path>
              <a:path w="2362200" h="570230">
                <a:moveTo>
                  <a:pt x="2141631" y="133420"/>
                </a:moveTo>
                <a:lnTo>
                  <a:pt x="2048115" y="133420"/>
                </a:lnTo>
                <a:lnTo>
                  <a:pt x="2048115" y="303624"/>
                </a:lnTo>
                <a:lnTo>
                  <a:pt x="2043877" y="332330"/>
                </a:lnTo>
                <a:lnTo>
                  <a:pt x="2031981" y="352330"/>
                </a:lnTo>
                <a:lnTo>
                  <a:pt x="2013655" y="364032"/>
                </a:lnTo>
                <a:lnTo>
                  <a:pt x="1990127" y="367842"/>
                </a:lnTo>
                <a:lnTo>
                  <a:pt x="2141631" y="367842"/>
                </a:lnTo>
                <a:lnTo>
                  <a:pt x="2141631" y="133420"/>
                </a:lnTo>
                <a:close/>
              </a:path>
              <a:path w="2362200" h="570230">
                <a:moveTo>
                  <a:pt x="716920" y="133420"/>
                </a:moveTo>
                <a:lnTo>
                  <a:pt x="648367" y="133420"/>
                </a:lnTo>
                <a:lnTo>
                  <a:pt x="626556" y="163387"/>
                </a:lnTo>
                <a:lnTo>
                  <a:pt x="738124" y="430814"/>
                </a:lnTo>
                <a:lnTo>
                  <a:pt x="726297" y="454943"/>
                </a:lnTo>
                <a:lnTo>
                  <a:pt x="710378" y="470949"/>
                </a:lnTo>
                <a:lnTo>
                  <a:pt x="688849" y="479823"/>
                </a:lnTo>
                <a:lnTo>
                  <a:pt x="660189" y="482561"/>
                </a:lnTo>
                <a:lnTo>
                  <a:pt x="660189" y="569846"/>
                </a:lnTo>
                <a:lnTo>
                  <a:pt x="708834" y="567099"/>
                </a:lnTo>
                <a:lnTo>
                  <a:pt x="750386" y="553099"/>
                </a:lnTo>
                <a:lnTo>
                  <a:pt x="785383" y="527068"/>
                </a:lnTo>
                <a:lnTo>
                  <a:pt x="814364" y="488227"/>
                </a:lnTo>
                <a:lnTo>
                  <a:pt x="837869" y="435798"/>
                </a:lnTo>
                <a:lnTo>
                  <a:pt x="877218" y="324199"/>
                </a:lnTo>
                <a:lnTo>
                  <a:pt x="786122" y="324199"/>
                </a:lnTo>
                <a:lnTo>
                  <a:pt x="716920" y="133420"/>
                </a:lnTo>
                <a:close/>
              </a:path>
              <a:path w="2362200" h="570230">
                <a:moveTo>
                  <a:pt x="931563" y="296137"/>
                </a:moveTo>
                <a:lnTo>
                  <a:pt x="931364" y="296252"/>
                </a:lnTo>
                <a:lnTo>
                  <a:pt x="891177" y="411641"/>
                </a:lnTo>
                <a:lnTo>
                  <a:pt x="916637" y="429395"/>
                </a:lnTo>
                <a:lnTo>
                  <a:pt x="946617" y="442676"/>
                </a:lnTo>
                <a:lnTo>
                  <a:pt x="981109" y="450999"/>
                </a:lnTo>
                <a:lnTo>
                  <a:pt x="1020105" y="453881"/>
                </a:lnTo>
                <a:lnTo>
                  <a:pt x="1073351" y="448021"/>
                </a:lnTo>
                <a:lnTo>
                  <a:pt x="1118101" y="430939"/>
                </a:lnTo>
                <a:lnTo>
                  <a:pt x="1152437" y="403381"/>
                </a:lnTo>
                <a:lnTo>
                  <a:pt x="1174443" y="366097"/>
                </a:lnTo>
                <a:lnTo>
                  <a:pt x="1176033" y="356617"/>
                </a:lnTo>
                <a:lnTo>
                  <a:pt x="1023214" y="356617"/>
                </a:lnTo>
                <a:lnTo>
                  <a:pt x="990307" y="352253"/>
                </a:lnTo>
                <a:lnTo>
                  <a:pt x="964765" y="339939"/>
                </a:lnTo>
                <a:lnTo>
                  <a:pt x="945534" y="320845"/>
                </a:lnTo>
                <a:lnTo>
                  <a:pt x="931563" y="296137"/>
                </a:lnTo>
                <a:close/>
              </a:path>
              <a:path w="2362200" h="570230">
                <a:moveTo>
                  <a:pt x="445745" y="8722"/>
                </a:moveTo>
                <a:lnTo>
                  <a:pt x="352230" y="8722"/>
                </a:lnTo>
                <a:lnTo>
                  <a:pt x="352230" y="445148"/>
                </a:lnTo>
                <a:lnTo>
                  <a:pt x="445745" y="445148"/>
                </a:lnTo>
                <a:lnTo>
                  <a:pt x="445745" y="307372"/>
                </a:lnTo>
                <a:lnTo>
                  <a:pt x="548439" y="307372"/>
                </a:lnTo>
                <a:lnTo>
                  <a:pt x="534905" y="289279"/>
                </a:lnTo>
                <a:lnTo>
                  <a:pt x="548969" y="269960"/>
                </a:lnTo>
                <a:lnTo>
                  <a:pt x="445745" y="269960"/>
                </a:lnTo>
                <a:lnTo>
                  <a:pt x="445745" y="8722"/>
                </a:lnTo>
                <a:close/>
              </a:path>
              <a:path w="2362200" h="570230">
                <a:moveTo>
                  <a:pt x="548439" y="307372"/>
                </a:moveTo>
                <a:lnTo>
                  <a:pt x="445745" y="307372"/>
                </a:lnTo>
                <a:lnTo>
                  <a:pt x="545501" y="445148"/>
                </a:lnTo>
                <a:lnTo>
                  <a:pt x="651498" y="445148"/>
                </a:lnTo>
                <a:lnTo>
                  <a:pt x="548439" y="307372"/>
                </a:lnTo>
                <a:close/>
              </a:path>
              <a:path w="2362200" h="570230">
                <a:moveTo>
                  <a:pt x="1010126" y="0"/>
                </a:moveTo>
                <a:lnTo>
                  <a:pt x="963175" y="6491"/>
                </a:lnTo>
                <a:lnTo>
                  <a:pt x="921283" y="25457"/>
                </a:lnTo>
                <a:lnTo>
                  <a:pt x="888309" y="56136"/>
                </a:lnTo>
                <a:lnTo>
                  <a:pt x="868109" y="97766"/>
                </a:lnTo>
                <a:lnTo>
                  <a:pt x="915019" y="232464"/>
                </a:lnTo>
                <a:lnTo>
                  <a:pt x="932592" y="243045"/>
                </a:lnTo>
                <a:lnTo>
                  <a:pt x="951579" y="251913"/>
                </a:lnTo>
                <a:lnTo>
                  <a:pt x="971542" y="259336"/>
                </a:lnTo>
                <a:lnTo>
                  <a:pt x="1033786" y="278118"/>
                </a:lnTo>
                <a:lnTo>
                  <a:pt x="1061794" y="290064"/>
                </a:lnTo>
                <a:lnTo>
                  <a:pt x="1077528" y="303643"/>
                </a:lnTo>
                <a:lnTo>
                  <a:pt x="1082448" y="321079"/>
                </a:lnTo>
                <a:lnTo>
                  <a:pt x="1079857" y="333735"/>
                </a:lnTo>
                <a:lnTo>
                  <a:pt x="1070603" y="345162"/>
                </a:lnTo>
                <a:lnTo>
                  <a:pt x="1052463" y="353432"/>
                </a:lnTo>
                <a:lnTo>
                  <a:pt x="1023214" y="356617"/>
                </a:lnTo>
                <a:lnTo>
                  <a:pt x="1176033" y="356617"/>
                </a:lnTo>
                <a:lnTo>
                  <a:pt x="1173959" y="272247"/>
                </a:lnTo>
                <a:lnTo>
                  <a:pt x="1151858" y="238096"/>
                </a:lnTo>
                <a:lnTo>
                  <a:pt x="1119851" y="214210"/>
                </a:lnTo>
                <a:lnTo>
                  <a:pt x="1081890" y="197415"/>
                </a:lnTo>
                <a:lnTo>
                  <a:pt x="1041926" y="184538"/>
                </a:lnTo>
                <a:lnTo>
                  <a:pt x="1000977" y="170190"/>
                </a:lnTo>
                <a:lnTo>
                  <a:pt x="977157" y="157187"/>
                </a:lnTo>
                <a:lnTo>
                  <a:pt x="966081" y="144300"/>
                </a:lnTo>
                <a:lnTo>
                  <a:pt x="963363" y="130299"/>
                </a:lnTo>
                <a:lnTo>
                  <a:pt x="966286" y="117772"/>
                </a:lnTo>
                <a:lnTo>
                  <a:pt x="975055" y="107231"/>
                </a:lnTo>
                <a:lnTo>
                  <a:pt x="989668" y="99962"/>
                </a:lnTo>
                <a:lnTo>
                  <a:pt x="1010126" y="97253"/>
                </a:lnTo>
                <a:lnTo>
                  <a:pt x="1168898" y="97253"/>
                </a:lnTo>
                <a:lnTo>
                  <a:pt x="1141466" y="56021"/>
                </a:lnTo>
                <a:lnTo>
                  <a:pt x="1104894" y="25169"/>
                </a:lnTo>
                <a:lnTo>
                  <a:pt x="1060840" y="6360"/>
                </a:lnTo>
                <a:lnTo>
                  <a:pt x="1010126" y="0"/>
                </a:lnTo>
                <a:close/>
              </a:path>
              <a:path w="2362200" h="570230">
                <a:moveTo>
                  <a:pt x="841942" y="142498"/>
                </a:moveTo>
                <a:lnTo>
                  <a:pt x="786122" y="324199"/>
                </a:lnTo>
                <a:lnTo>
                  <a:pt x="877218" y="324199"/>
                </a:lnTo>
                <a:lnTo>
                  <a:pt x="891491" y="283719"/>
                </a:lnTo>
                <a:lnTo>
                  <a:pt x="841942" y="142498"/>
                </a:lnTo>
                <a:close/>
              </a:path>
              <a:path w="2362200" h="570230">
                <a:moveTo>
                  <a:pt x="614044" y="133420"/>
                </a:moveTo>
                <a:lnTo>
                  <a:pt x="539261" y="133420"/>
                </a:lnTo>
                <a:lnTo>
                  <a:pt x="445745" y="269960"/>
                </a:lnTo>
                <a:lnTo>
                  <a:pt x="548969" y="269960"/>
                </a:lnTo>
                <a:lnTo>
                  <a:pt x="626556" y="163387"/>
                </a:lnTo>
                <a:lnTo>
                  <a:pt x="614044" y="133420"/>
                </a:lnTo>
                <a:close/>
              </a:path>
              <a:path w="2362200" h="570230">
                <a:moveTo>
                  <a:pt x="1168898" y="97253"/>
                </a:moveTo>
                <a:lnTo>
                  <a:pt x="1010126" y="97253"/>
                </a:lnTo>
                <a:lnTo>
                  <a:pt x="1036644" y="100760"/>
                </a:lnTo>
                <a:lnTo>
                  <a:pt x="1057200" y="110814"/>
                </a:lnTo>
                <a:lnTo>
                  <a:pt x="1073080" y="126713"/>
                </a:lnTo>
                <a:lnTo>
                  <a:pt x="1085569" y="147754"/>
                </a:lnTo>
                <a:lnTo>
                  <a:pt x="1169734" y="98510"/>
                </a:lnTo>
                <a:lnTo>
                  <a:pt x="1168898" y="97253"/>
                </a:lnTo>
                <a:close/>
              </a:path>
              <a:path w="2362200" h="570230">
                <a:moveTo>
                  <a:pt x="86039" y="296137"/>
                </a:moveTo>
                <a:lnTo>
                  <a:pt x="0" y="346020"/>
                </a:lnTo>
                <a:lnTo>
                  <a:pt x="18693" y="381898"/>
                </a:lnTo>
                <a:lnTo>
                  <a:pt x="45556" y="411729"/>
                </a:lnTo>
                <a:lnTo>
                  <a:pt x="80530" y="434409"/>
                </a:lnTo>
                <a:lnTo>
                  <a:pt x="123555" y="448828"/>
                </a:lnTo>
                <a:lnTo>
                  <a:pt x="174570" y="453881"/>
                </a:lnTo>
                <a:lnTo>
                  <a:pt x="227817" y="448021"/>
                </a:lnTo>
                <a:lnTo>
                  <a:pt x="272566" y="430939"/>
                </a:lnTo>
                <a:lnTo>
                  <a:pt x="306902" y="403381"/>
                </a:lnTo>
                <a:lnTo>
                  <a:pt x="328909" y="366097"/>
                </a:lnTo>
                <a:lnTo>
                  <a:pt x="330499" y="356617"/>
                </a:lnTo>
                <a:lnTo>
                  <a:pt x="177690" y="356617"/>
                </a:lnTo>
                <a:lnTo>
                  <a:pt x="144777" y="352253"/>
                </a:lnTo>
                <a:lnTo>
                  <a:pt x="119233" y="339939"/>
                </a:lnTo>
                <a:lnTo>
                  <a:pt x="100004" y="320845"/>
                </a:lnTo>
                <a:lnTo>
                  <a:pt x="86039" y="296137"/>
                </a:lnTo>
                <a:close/>
              </a:path>
              <a:path w="2362200" h="570230">
                <a:moveTo>
                  <a:pt x="164591" y="0"/>
                </a:moveTo>
                <a:lnTo>
                  <a:pt x="120383" y="5730"/>
                </a:lnTo>
                <a:lnTo>
                  <a:pt x="80425" y="22503"/>
                </a:lnTo>
                <a:lnTo>
                  <a:pt x="47919" y="49689"/>
                </a:lnTo>
                <a:lnTo>
                  <a:pt x="26068" y="86662"/>
                </a:lnTo>
                <a:lnTo>
                  <a:pt x="18072" y="132791"/>
                </a:lnTo>
                <a:lnTo>
                  <a:pt x="29023" y="186241"/>
                </a:lnTo>
                <a:lnTo>
                  <a:pt x="57978" y="223736"/>
                </a:lnTo>
                <a:lnTo>
                  <a:pt x="99092" y="248957"/>
                </a:lnTo>
                <a:lnTo>
                  <a:pt x="146519" y="265583"/>
                </a:lnTo>
                <a:lnTo>
                  <a:pt x="188256" y="278118"/>
                </a:lnTo>
                <a:lnTo>
                  <a:pt x="216261" y="290064"/>
                </a:lnTo>
                <a:lnTo>
                  <a:pt x="231994" y="303643"/>
                </a:lnTo>
                <a:lnTo>
                  <a:pt x="236914" y="321079"/>
                </a:lnTo>
                <a:lnTo>
                  <a:pt x="234323" y="333735"/>
                </a:lnTo>
                <a:lnTo>
                  <a:pt x="225070" y="345162"/>
                </a:lnTo>
                <a:lnTo>
                  <a:pt x="206933" y="353432"/>
                </a:lnTo>
                <a:lnTo>
                  <a:pt x="177690" y="356617"/>
                </a:lnTo>
                <a:lnTo>
                  <a:pt x="330499" y="356617"/>
                </a:lnTo>
                <a:lnTo>
                  <a:pt x="328425" y="272247"/>
                </a:lnTo>
                <a:lnTo>
                  <a:pt x="306323" y="238096"/>
                </a:lnTo>
                <a:lnTo>
                  <a:pt x="274317" y="214210"/>
                </a:lnTo>
                <a:lnTo>
                  <a:pt x="236356" y="197415"/>
                </a:lnTo>
                <a:lnTo>
                  <a:pt x="196391" y="184538"/>
                </a:lnTo>
                <a:lnTo>
                  <a:pt x="155443" y="170190"/>
                </a:lnTo>
                <a:lnTo>
                  <a:pt x="131622" y="157187"/>
                </a:lnTo>
                <a:lnTo>
                  <a:pt x="120546" y="144300"/>
                </a:lnTo>
                <a:lnTo>
                  <a:pt x="117828" y="130299"/>
                </a:lnTo>
                <a:lnTo>
                  <a:pt x="120752" y="117772"/>
                </a:lnTo>
                <a:lnTo>
                  <a:pt x="129520" y="107231"/>
                </a:lnTo>
                <a:lnTo>
                  <a:pt x="144134" y="99962"/>
                </a:lnTo>
                <a:lnTo>
                  <a:pt x="164591" y="97253"/>
                </a:lnTo>
                <a:lnTo>
                  <a:pt x="323363" y="97253"/>
                </a:lnTo>
                <a:lnTo>
                  <a:pt x="295931" y="56021"/>
                </a:lnTo>
                <a:lnTo>
                  <a:pt x="259359" y="25169"/>
                </a:lnTo>
                <a:lnTo>
                  <a:pt x="215306" y="6360"/>
                </a:lnTo>
                <a:lnTo>
                  <a:pt x="164591" y="0"/>
                </a:lnTo>
                <a:close/>
              </a:path>
              <a:path w="2362200" h="570230">
                <a:moveTo>
                  <a:pt x="323363" y="97253"/>
                </a:moveTo>
                <a:lnTo>
                  <a:pt x="164591" y="97253"/>
                </a:lnTo>
                <a:lnTo>
                  <a:pt x="191110" y="100760"/>
                </a:lnTo>
                <a:lnTo>
                  <a:pt x="211666" y="110814"/>
                </a:lnTo>
                <a:lnTo>
                  <a:pt x="227545" y="126713"/>
                </a:lnTo>
                <a:lnTo>
                  <a:pt x="240034" y="147754"/>
                </a:lnTo>
                <a:lnTo>
                  <a:pt x="324199" y="98510"/>
                </a:lnTo>
                <a:lnTo>
                  <a:pt x="323363" y="97253"/>
                </a:lnTo>
                <a:close/>
              </a:path>
            </a:pathLst>
          </a:custGeom>
          <a:solidFill>
            <a:srgbClr val="00B4FF"/>
          </a:solidFill>
        </p:spPr>
        <p:txBody>
          <a:bodyPr wrap="square" lIns="0" tIns="0" rIns="0" bIns="0" rtlCol="0"/>
          <a:lstStyle/>
          <a:p>
            <a:endParaRPr sz="572"/>
          </a:p>
        </p:txBody>
      </p:sp>
      <p:pic>
        <p:nvPicPr>
          <p:cNvPr id="78" name="Рисунок 77">
            <a:extLst>
              <a:ext uri="{FF2B5EF4-FFF2-40B4-BE49-F238E27FC236}">
                <a16:creationId xmlns:a16="http://schemas.microsoft.com/office/drawing/2014/main" id="{DC8A336B-8FAC-CC49-A201-AB561FD878C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4" t="21101" r="6834" b="36070"/>
          <a:stretch/>
        </p:blipFill>
        <p:spPr>
          <a:xfrm>
            <a:off x="451108" y="6090396"/>
            <a:ext cx="1735967" cy="450225"/>
          </a:xfrm>
          <a:prstGeom prst="rect">
            <a:avLst/>
          </a:prstGeom>
        </p:spPr>
      </p:pic>
      <p:pic>
        <p:nvPicPr>
          <p:cNvPr id="38" name="Google Shape;131;p1">
            <a:extLst>
              <a:ext uri="{FF2B5EF4-FFF2-40B4-BE49-F238E27FC236}">
                <a16:creationId xmlns:a16="http://schemas.microsoft.com/office/drawing/2014/main" id="{3C28A237-E6FC-1941-A565-F098B3781AAE}"/>
              </a:ext>
            </a:extLst>
          </p:cNvPr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51380" r="-1" b="212"/>
          <a:stretch/>
        </p:blipFill>
        <p:spPr>
          <a:xfrm rot="-5400000">
            <a:off x="6055951" y="617961"/>
            <a:ext cx="184737" cy="1229534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CC91DD0-33A9-A647-9DA3-7EEF91A699E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25" t="6821" r="40875" b="-3016"/>
          <a:stretch/>
        </p:blipFill>
        <p:spPr>
          <a:xfrm rot="21287223">
            <a:off x="7369684" y="1217273"/>
            <a:ext cx="3966975" cy="47740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5CF986F-82B0-9649-BDFA-7BF9F540CFE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833" b="1"/>
          <a:stretch/>
        </p:blipFill>
        <p:spPr>
          <a:xfrm>
            <a:off x="3147788" y="980406"/>
            <a:ext cx="1993900" cy="505024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B0BAF17-2E28-0E48-997C-E702B576D5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83515" y="1192960"/>
            <a:ext cx="1993900" cy="50673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AFFFEC3-42BE-094D-B4AD-123D2BF0EDC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884" b="-1"/>
          <a:stretch/>
        </p:blipFill>
        <p:spPr>
          <a:xfrm>
            <a:off x="3728210" y="1408518"/>
            <a:ext cx="1993900" cy="503513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DB04A19-AA48-3944-B676-12E1C701292D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586"/>
          <a:stretch/>
        </p:blipFill>
        <p:spPr>
          <a:xfrm>
            <a:off x="456284" y="968571"/>
            <a:ext cx="1993900" cy="505024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Крест 6">
            <a:extLst>
              <a:ext uri="{FF2B5EF4-FFF2-40B4-BE49-F238E27FC236}">
                <a16:creationId xmlns:a16="http://schemas.microsoft.com/office/drawing/2014/main" id="{E1612C14-9D2D-3647-9438-C7C97BC17FF6}"/>
              </a:ext>
            </a:extLst>
          </p:cNvPr>
          <p:cNvSpPr>
            <a:spLocks noChangeAspect="1"/>
          </p:cNvSpPr>
          <p:nvPr/>
        </p:nvSpPr>
        <p:spPr>
          <a:xfrm>
            <a:off x="2562606" y="3208681"/>
            <a:ext cx="468000" cy="468000"/>
          </a:xfrm>
          <a:prstGeom prst="plus">
            <a:avLst>
              <a:gd name="adj" fmla="val 4290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авно 12">
            <a:extLst>
              <a:ext uri="{FF2B5EF4-FFF2-40B4-BE49-F238E27FC236}">
                <a16:creationId xmlns:a16="http://schemas.microsoft.com/office/drawing/2014/main" id="{76B38CFF-4745-FD4F-B58A-2AE155DCAC34}"/>
              </a:ext>
            </a:extLst>
          </p:cNvPr>
          <p:cNvSpPr/>
          <p:nvPr/>
        </p:nvSpPr>
        <p:spPr>
          <a:xfrm>
            <a:off x="6121670" y="3242945"/>
            <a:ext cx="639778" cy="399472"/>
          </a:xfrm>
          <a:prstGeom prst="mathEqual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448807"/>
      </p:ext>
    </p:extLst>
  </p:cSld>
  <p:clrMapOvr>
    <a:masterClrMapping/>
  </p:clrMapOvr>
</p:sld>
</file>

<file path=ppt/theme/theme1.xml><?xml version="1.0" encoding="utf-8"?>
<a:theme xmlns:a="http://schemas.openxmlformats.org/drawingml/2006/main" name="new Int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ew Int" id="{0F674B74-7A03-F941-A59C-9E3A30F5CB43}" vid="{7458AF81-761E-EB43-B449-0A2AEE9DD368}"/>
    </a:ext>
  </a:extLst>
</a:theme>
</file>

<file path=ppt/theme/theme2.xml><?xml version="1.0" encoding="utf-8"?>
<a:theme xmlns:a="http://schemas.openxmlformats.org/drawingml/2006/main" name="New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ew" id="{8A17C55F-E978-B246-A427-67252F3B536F}" vid="{9C26C771-2D47-8540-A787-ED7870EC1D89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new Int</Template>
  <TotalTime>861</TotalTime>
  <Words>409</Words>
  <Application>Microsoft Macintosh PowerPoint</Application>
  <PresentationFormat>Широкоэкранный</PresentationFormat>
  <Paragraphs>69</Paragraphs>
  <Slides>13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22" baseType="lpstr">
      <vt:lpstr>Arial</vt:lpstr>
      <vt:lpstr>Calibri</vt:lpstr>
      <vt:lpstr>Calibri Light</vt:lpstr>
      <vt:lpstr>Gilroy</vt:lpstr>
      <vt:lpstr>Gilroy Light</vt:lpstr>
      <vt:lpstr>Gilroy Medium</vt:lpstr>
      <vt:lpstr>Segoe UI Symbol</vt:lpstr>
      <vt:lpstr>new Int</vt:lpstr>
      <vt:lpstr>New</vt:lpstr>
      <vt:lpstr>Презентация PowerPoint</vt:lpstr>
      <vt:lpstr>Презентация PowerPoint</vt:lpstr>
      <vt:lpstr>Каждое поле неоднородно по своему</vt:lpstr>
      <vt:lpstr>Какое поле самое худшее в хозяйстве? Неоднородность и контрастный NDVI</vt:lpstr>
      <vt:lpstr>Как не терять урожай?  Знать о зонах продуктивности в полях!</vt:lpstr>
      <vt:lpstr>Управление рабочим временем агрослужбы Неоднородность и контрастный NDVI</vt:lpstr>
      <vt:lpstr>Что сейчас происходит на поле? Создай̆ отчёт о состоянии поля за 3 минуты </vt:lpstr>
      <vt:lpstr>Контроль и информативность созданных отчётов</vt:lpstr>
      <vt:lpstr>Аналитика фитосанитарного состояния полей</vt:lpstr>
      <vt:lpstr>Какую технологию выбрать? Опыт ответит на все вопросы</vt:lpstr>
      <vt:lpstr>Какую технологию выбрать? Опыт ответит на все вопросы</vt:lpstr>
      <vt:lpstr>С чего начать?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Управление агрослужбой на основе объективных данных</dc:title>
  <dc:creator>Evgeny Bagryantsev</dc:creator>
  <cp:lastModifiedBy>Evgeny Bagryantsev</cp:lastModifiedBy>
  <cp:revision>25</cp:revision>
  <dcterms:created xsi:type="dcterms:W3CDTF">2020-09-16T19:20:56Z</dcterms:created>
  <dcterms:modified xsi:type="dcterms:W3CDTF">2020-10-14T15:05:22Z</dcterms:modified>
</cp:coreProperties>
</file>